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63" d="100"/>
          <a:sy n="63" d="100"/>
        </p:scale>
        <p:origin x="59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61A5-EFED-455B-8899-15F8781AD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4DA3C-7387-48BA-9494-606D26C41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28F33-6F00-4D87-B4C9-6D7A8612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7ABE-589A-4AE8-BDB2-927B88B667AE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8921D-34B5-43E9-BA2F-D13D8C6D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7A823-FF4C-4350-B17F-991E630E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4B1C-1E37-48DA-A636-3EA1010A07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701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DC1A-97DE-47BB-9997-C0FBF4CC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E5575-97DC-4EA5-9E53-37445B940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7ECAB-9E1A-4FFD-8B15-69258552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7ABE-589A-4AE8-BDB2-927B88B667AE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31589-4102-4E71-8946-80C9B782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E1A51-C98C-47DD-916F-BA11C67A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4B1C-1E37-48DA-A636-3EA1010A07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632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90DC2-68CA-4113-AB06-58DB7FAF3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B47C0-176B-49AE-AE07-61F5D061B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E0016-BA53-4A98-82B8-C578A830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7ABE-589A-4AE8-BDB2-927B88B667AE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5945C-ACAB-4175-8022-D149C0C0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1EE1-DEE5-47B7-B904-F43FFB6D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4B1C-1E37-48DA-A636-3EA1010A07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576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B67E-0A1B-42D9-AA75-4D441A2C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03C8-1501-4E0D-8A3E-176392334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FD83E-10AE-4749-B338-AA09191A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7ABE-589A-4AE8-BDB2-927B88B667AE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1E58E-D546-45A9-A1F9-DB9C5A82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FF20-309E-4517-B66A-AF91DBFC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4B1C-1E37-48DA-A636-3EA1010A07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08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BFC3-7730-4977-800F-BF01DC0F9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5081B-55E6-465A-9EF9-916FFA2AA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F3DA8-0AD0-46A7-A882-CCD2E102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7ABE-589A-4AE8-BDB2-927B88B667AE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61D58-CD40-4549-8F37-C02B9C3D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4500C-7BDB-40F2-BCBD-81929427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4B1C-1E37-48DA-A636-3EA1010A07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770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C10D-6EC3-4DF0-80B0-BAF3A540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1C952-0292-447C-AC6E-ABF5950D2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2D52B-8A98-4C7A-ACDC-AC97A80E2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77B18-B4E1-4916-8732-0B9A70440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7ABE-589A-4AE8-BDB2-927B88B667AE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C721F-DCA7-4528-917D-827D5228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22D24-21BB-40D2-BE5F-92BF5F84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4B1C-1E37-48DA-A636-3EA1010A07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158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EF15-7396-4251-BAFA-BBAA0F6F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EDA03-6D93-4EB0-A502-D05BFC253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7F857-50BD-417E-9993-115FD621A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EEAD7-3B7F-4AB1-B937-BC5EE6885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31A89-1271-4B13-932C-434D4111D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59698-E72D-4011-A1C0-BB31DAA8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7ABE-589A-4AE8-BDB2-927B88B667AE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F65BC0-CE5E-437C-B14A-0E45783B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560F03-13C8-4DB1-A4D5-4C7CB5F1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4B1C-1E37-48DA-A636-3EA1010A07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666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F8448-25B4-4F2A-814A-1D5F2E56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5F64B-3D1E-4652-B698-AA67905D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7ABE-589A-4AE8-BDB2-927B88B667AE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5F2CF-0893-45C5-97B0-D062C655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9A257-A50C-43E6-9536-7AA167A5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4B1C-1E37-48DA-A636-3EA1010A07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236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DC167F-3A65-45CC-82D4-95596221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7ABE-589A-4AE8-BDB2-927B88B667AE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2E9E1-4371-4A09-AA1B-0C6EC20C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84CE4-0E5A-4E13-9B4F-D9491FED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4B1C-1E37-48DA-A636-3EA1010A07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448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1F15-1237-46E1-B911-982ACBA62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C7C36-3112-486B-9BF9-F176DB7E8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3AB0D-71F5-4350-AE7A-D5AF259F7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DCD17-9222-4A6B-9766-88C98459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7ABE-589A-4AE8-BDB2-927B88B667AE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289AF-B2CE-4654-A98E-095000F31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B391A-CFF9-44D9-90AD-83EE0598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4B1C-1E37-48DA-A636-3EA1010A07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53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A2F1-D300-411D-8682-8DC2028D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1BF6E-DE48-47A1-BC0D-AD09FC60D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72F47-03FD-47CC-BEDE-22D6E5118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5D922-A65F-4C10-9E31-60614A9B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7ABE-589A-4AE8-BDB2-927B88B667AE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64533-24DF-458F-9451-26EC1435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3BFB0-0423-44D2-A57D-8EA18B85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4B1C-1E37-48DA-A636-3EA1010A07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189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472AB-6E0F-49DE-A87C-3E024C1F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650F9-CD2A-4396-B8E9-FCF8CAEA9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85BAE-7E30-416A-946C-065D1B002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37ABE-589A-4AE8-BDB2-927B88B667AE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AAC51-6EFF-4F6B-B950-9C51F0DE9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9635F-53EE-43E0-BB5E-FCDA15C85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54B1C-1E37-48DA-A636-3EA1010A07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265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9491C87-3352-47FE-BCCB-9DB463873D2B}"/>
              </a:ext>
            </a:extLst>
          </p:cNvPr>
          <p:cNvSpPr/>
          <p:nvPr/>
        </p:nvSpPr>
        <p:spPr>
          <a:xfrm>
            <a:off x="320948" y="143213"/>
            <a:ext cx="3535478" cy="6673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>
                <a:solidFill>
                  <a:sysClr val="windowText" lastClr="000000"/>
                </a:solidFill>
              </a:rPr>
              <a:t>Paint-</a:t>
            </a:r>
            <a:r>
              <a:rPr lang="en-SG" sz="2800" dirty="0" err="1">
                <a:solidFill>
                  <a:sysClr val="windowText" lastClr="000000"/>
                </a:solidFill>
              </a:rPr>
              <a:t>Ful</a:t>
            </a:r>
            <a:endParaRPr lang="en-SG" sz="28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DE641A-7368-4E47-A1C8-DE0D9BEFD07B}"/>
              </a:ext>
            </a:extLst>
          </p:cNvPr>
          <p:cNvSpPr/>
          <p:nvPr/>
        </p:nvSpPr>
        <p:spPr>
          <a:xfrm>
            <a:off x="320948" y="2325967"/>
            <a:ext cx="4155675" cy="17066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ysClr val="windowText" lastClr="000000"/>
                </a:solidFill>
              </a:rPr>
              <a:t>+Fill: spot, grid, </a:t>
            </a:r>
            <a:r>
              <a:rPr lang="en-SG" dirty="0" err="1">
                <a:solidFill>
                  <a:sysClr val="windowText" lastClr="000000"/>
                </a:solidFill>
              </a:rPr>
              <a:t>color</a:t>
            </a:r>
            <a:endParaRPr lang="en-SG" dirty="0">
              <a:solidFill>
                <a:sysClr val="windowText" lastClr="000000"/>
              </a:solidFill>
            </a:endParaRPr>
          </a:p>
          <a:p>
            <a:r>
              <a:rPr lang="en-SG" dirty="0">
                <a:solidFill>
                  <a:sysClr val="windowText" lastClr="000000"/>
                </a:solidFill>
              </a:rPr>
              <a:t>+Initialize : (</a:t>
            </a:r>
            <a:r>
              <a:rPr lang="en-SG" dirty="0" err="1">
                <a:solidFill>
                  <a:sysClr val="windowText" lastClr="000000"/>
                </a:solidFill>
              </a:rPr>
              <a:t>colomns</a:t>
            </a:r>
            <a:r>
              <a:rPr lang="en-SG" dirty="0">
                <a:solidFill>
                  <a:sysClr val="windowText" lastClr="000000"/>
                </a:solidFill>
              </a:rPr>
              <a:t>, rows)</a:t>
            </a:r>
          </a:p>
          <a:p>
            <a:r>
              <a:rPr lang="en-SG" dirty="0">
                <a:solidFill>
                  <a:sysClr val="windowText" lastClr="000000"/>
                </a:solidFill>
              </a:rPr>
              <a:t>+</a:t>
            </a:r>
            <a:r>
              <a:rPr lang="en-SG" dirty="0" err="1">
                <a:solidFill>
                  <a:sysClr val="windowText" lastClr="000000"/>
                </a:solidFill>
              </a:rPr>
              <a:t>showGrid</a:t>
            </a:r>
            <a:r>
              <a:rPr lang="en-SG" dirty="0">
                <a:solidFill>
                  <a:sysClr val="windowText" lastClr="000000"/>
                </a:solidFill>
              </a:rPr>
              <a:t> = Boolean</a:t>
            </a:r>
          </a:p>
          <a:p>
            <a:r>
              <a:rPr lang="en-SG" dirty="0">
                <a:solidFill>
                  <a:sysClr val="windowText" lastClr="000000"/>
                </a:solidFill>
              </a:rPr>
              <a:t>+Grid(), </a:t>
            </a:r>
            <a:r>
              <a:rPr lang="en-SG" dirty="0" err="1">
                <a:solidFill>
                  <a:sysClr val="windowText" lastClr="000000"/>
                </a:solidFill>
              </a:rPr>
              <a:t>ColorPallet</a:t>
            </a:r>
            <a:r>
              <a:rPr lang="en-SG" dirty="0">
                <a:solidFill>
                  <a:sysClr val="windowText" lastClr="000000"/>
                </a:solidFill>
              </a:rPr>
              <a:t>(), Button()</a:t>
            </a:r>
          </a:p>
          <a:p>
            <a:r>
              <a:rPr lang="en-SG" dirty="0">
                <a:solidFill>
                  <a:sysClr val="windowText" lastClr="000000"/>
                </a:solidFill>
              </a:rPr>
              <a:t>+While loop:</a:t>
            </a:r>
          </a:p>
          <a:p>
            <a:r>
              <a:rPr lang="en-SG" dirty="0">
                <a:solidFill>
                  <a:sysClr val="windowText" lastClr="000000"/>
                </a:solidFill>
              </a:rPr>
              <a:t>Grid(), Button(), Pixel() </a:t>
            </a:r>
            <a:r>
              <a:rPr lang="en-SG" dirty="0" err="1">
                <a:solidFill>
                  <a:sysClr val="windowText" lastClr="000000"/>
                </a:solidFill>
              </a:rPr>
              <a:t>ColorPallet</a:t>
            </a:r>
            <a:r>
              <a:rPr lang="en-SG" dirty="0">
                <a:solidFill>
                  <a:sysClr val="windowText" lastClr="000000"/>
                </a:solidFill>
              </a:rPr>
              <a:t>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39CA02-9B09-499F-809F-EFA5E6C7BBAC}"/>
              </a:ext>
            </a:extLst>
          </p:cNvPr>
          <p:cNvSpPr/>
          <p:nvPr/>
        </p:nvSpPr>
        <p:spPr>
          <a:xfrm>
            <a:off x="5446747" y="483781"/>
            <a:ext cx="3101503" cy="2723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>
              <a:solidFill>
                <a:sysClr val="windowText" lastClr="000000"/>
              </a:solidFill>
            </a:endParaRPr>
          </a:p>
          <a:p>
            <a:r>
              <a:rPr lang="en-SG" dirty="0">
                <a:solidFill>
                  <a:sysClr val="windowText" lastClr="000000"/>
                </a:solidFill>
              </a:rPr>
              <a:t>+screen, width, height, columns, rows, </a:t>
            </a:r>
            <a:r>
              <a:rPr lang="en-SG" dirty="0" err="1">
                <a:solidFill>
                  <a:sysClr val="windowText" lastClr="000000"/>
                </a:solidFill>
              </a:rPr>
              <a:t>startx</a:t>
            </a:r>
            <a:r>
              <a:rPr lang="en-SG" dirty="0">
                <a:solidFill>
                  <a:sysClr val="windowText" lastClr="000000"/>
                </a:solidFill>
              </a:rPr>
              <a:t>, </a:t>
            </a:r>
            <a:r>
              <a:rPr lang="en-SG" dirty="0" err="1">
                <a:solidFill>
                  <a:sysClr val="windowText" lastClr="000000"/>
                </a:solidFill>
              </a:rPr>
              <a:t>starty</a:t>
            </a:r>
            <a:r>
              <a:rPr lang="en-SG" dirty="0">
                <a:solidFill>
                  <a:sysClr val="windowText" lastClr="000000"/>
                </a:solidFill>
              </a:rPr>
              <a:t> = int</a:t>
            </a:r>
          </a:p>
          <a:p>
            <a:r>
              <a:rPr lang="en-SG" dirty="0">
                <a:solidFill>
                  <a:sysClr val="windowText" lastClr="000000"/>
                </a:solidFill>
              </a:rPr>
              <a:t>+ </a:t>
            </a:r>
            <a:r>
              <a:rPr lang="en-SG" dirty="0" err="1">
                <a:solidFill>
                  <a:sysClr val="windowText" lastClr="000000"/>
                </a:solidFill>
              </a:rPr>
              <a:t>showGrid</a:t>
            </a:r>
            <a:r>
              <a:rPr lang="en-SG" dirty="0">
                <a:solidFill>
                  <a:sysClr val="windowText" lastClr="000000"/>
                </a:solidFill>
              </a:rPr>
              <a:t> = Boolean</a:t>
            </a:r>
          </a:p>
          <a:p>
            <a:r>
              <a:rPr lang="en-SG" dirty="0">
                <a:solidFill>
                  <a:sysClr val="windowText" lastClr="000000"/>
                </a:solidFill>
              </a:rPr>
              <a:t>+</a:t>
            </a:r>
            <a:r>
              <a:rPr lang="en-SG" dirty="0" err="1">
                <a:solidFill>
                  <a:sysClr val="windowText" lastClr="000000"/>
                </a:solidFill>
              </a:rPr>
              <a:t>bg</a:t>
            </a:r>
            <a:r>
              <a:rPr lang="en-SG" dirty="0">
                <a:solidFill>
                  <a:sysClr val="windowText" lastClr="000000"/>
                </a:solidFill>
              </a:rPr>
              <a:t> = (R,G,B)</a:t>
            </a:r>
          </a:p>
          <a:p>
            <a:endParaRPr lang="en-SG" dirty="0">
              <a:solidFill>
                <a:sysClr val="windowText" lastClr="000000"/>
              </a:solidFill>
            </a:endParaRPr>
          </a:p>
          <a:p>
            <a:r>
              <a:rPr lang="en-SG" b="1" dirty="0">
                <a:solidFill>
                  <a:sysClr val="windowText" lastClr="000000"/>
                </a:solidFill>
              </a:rPr>
              <a:t>Functions</a:t>
            </a:r>
          </a:p>
          <a:p>
            <a:r>
              <a:rPr lang="en-SG" dirty="0">
                <a:solidFill>
                  <a:sysClr val="windowText" lastClr="000000"/>
                </a:solidFill>
              </a:rPr>
              <a:t>+</a:t>
            </a:r>
            <a:r>
              <a:rPr lang="en-SG" dirty="0" err="1">
                <a:solidFill>
                  <a:sysClr val="windowText" lastClr="000000"/>
                </a:solidFill>
              </a:rPr>
              <a:t>getGrid</a:t>
            </a:r>
            <a:r>
              <a:rPr lang="en-SG" dirty="0">
                <a:solidFill>
                  <a:sysClr val="windowText" lastClr="000000"/>
                </a:solidFill>
              </a:rPr>
              <a:t> : []</a:t>
            </a:r>
          </a:p>
          <a:p>
            <a:r>
              <a:rPr lang="en-SG" dirty="0">
                <a:solidFill>
                  <a:sysClr val="windowText" lastClr="000000"/>
                </a:solidFill>
              </a:rPr>
              <a:t>+clicked : </a:t>
            </a:r>
            <a:r>
              <a:rPr lang="en-SG" dirty="0" err="1">
                <a:solidFill>
                  <a:sysClr val="windowText" lastClr="000000"/>
                </a:solidFill>
              </a:rPr>
              <a:t>pos</a:t>
            </a:r>
            <a:r>
              <a:rPr lang="en-SG" dirty="0">
                <a:solidFill>
                  <a:sysClr val="windowText" lastClr="000000"/>
                </a:solidFill>
              </a:rPr>
              <a:t> </a:t>
            </a:r>
            <a:r>
              <a:rPr lang="en-SG" dirty="0" err="1">
                <a:solidFill>
                  <a:sysClr val="windowText" lastClr="000000"/>
                </a:solidFill>
              </a:rPr>
              <a:t>x,y</a:t>
            </a:r>
            <a:r>
              <a:rPr lang="en-SG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D3FCC9-438B-4045-81FD-0824021D297F}"/>
              </a:ext>
            </a:extLst>
          </p:cNvPr>
          <p:cNvSpPr/>
          <p:nvPr/>
        </p:nvSpPr>
        <p:spPr>
          <a:xfrm>
            <a:off x="8214294" y="4746284"/>
            <a:ext cx="2870368" cy="772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ysClr val="windowText" lastClr="000000"/>
                </a:solidFill>
              </a:rPr>
              <a:t>+</a:t>
            </a:r>
            <a:r>
              <a:rPr lang="en-SG" dirty="0" err="1">
                <a:solidFill>
                  <a:sysClr val="windowText" lastClr="000000"/>
                </a:solidFill>
              </a:rPr>
              <a:t>drawBox</a:t>
            </a:r>
            <a:r>
              <a:rPr lang="en-SG" dirty="0">
                <a:solidFill>
                  <a:sysClr val="windowText" lastClr="000000"/>
                </a:solidFill>
              </a:rPr>
              <a:t> : (win, outline=None)</a:t>
            </a:r>
          </a:p>
          <a:p>
            <a:r>
              <a:rPr lang="en-SG" dirty="0">
                <a:solidFill>
                  <a:sysClr val="windowText" lastClr="000000"/>
                </a:solidFill>
              </a:rPr>
              <a:t>+</a:t>
            </a:r>
            <a:r>
              <a:rPr lang="en-SG" dirty="0" err="1">
                <a:solidFill>
                  <a:sysClr val="windowText" lastClr="000000"/>
                </a:solidFill>
              </a:rPr>
              <a:t>pos</a:t>
            </a:r>
            <a:r>
              <a:rPr lang="en-SG" dirty="0">
                <a:solidFill>
                  <a:sysClr val="windowText" lastClr="000000"/>
                </a:solidFill>
              </a:rPr>
              <a:t>: tuple (</a:t>
            </a:r>
            <a:r>
              <a:rPr lang="en-SG" dirty="0" err="1">
                <a:solidFill>
                  <a:sysClr val="windowText" lastClr="000000"/>
                </a:solidFill>
              </a:rPr>
              <a:t>pos</a:t>
            </a:r>
            <a:r>
              <a:rPr lang="en-SG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1726587C-FF5D-41E3-8B07-0C003F13334A}"/>
              </a:ext>
            </a:extLst>
          </p:cNvPr>
          <p:cNvSpPr/>
          <p:nvPr/>
        </p:nvSpPr>
        <p:spPr>
          <a:xfrm>
            <a:off x="4483690" y="1875836"/>
            <a:ext cx="278559" cy="31489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F3021D7A-D1D1-4E4D-B130-D480481D4DFF}"/>
              </a:ext>
            </a:extLst>
          </p:cNvPr>
          <p:cNvSpPr/>
          <p:nvPr/>
        </p:nvSpPr>
        <p:spPr>
          <a:xfrm>
            <a:off x="1080550" y="4083281"/>
            <a:ext cx="278559" cy="31489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3CDED3-1BCD-4A07-A648-F4767EA22C6E}"/>
              </a:ext>
            </a:extLst>
          </p:cNvPr>
          <p:cNvSpPr/>
          <p:nvPr/>
        </p:nvSpPr>
        <p:spPr>
          <a:xfrm>
            <a:off x="324482" y="1775705"/>
            <a:ext cx="4155674" cy="556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ysClr val="windowText" lastClr="000000"/>
                </a:solidFill>
              </a:rPr>
              <a:t>FP_main.py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0328E6-C2BA-44F2-A919-64F4748A4E1C}"/>
              </a:ext>
            </a:extLst>
          </p:cNvPr>
          <p:cNvSpPr/>
          <p:nvPr/>
        </p:nvSpPr>
        <p:spPr>
          <a:xfrm>
            <a:off x="5444869" y="112245"/>
            <a:ext cx="3101500" cy="612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ysClr val="windowText" lastClr="000000"/>
                </a:solidFill>
              </a:rPr>
              <a:t>Grid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8B4056-914E-4016-B2AF-8E731880B022}"/>
              </a:ext>
            </a:extLst>
          </p:cNvPr>
          <p:cNvSpPr/>
          <p:nvPr/>
        </p:nvSpPr>
        <p:spPr>
          <a:xfrm>
            <a:off x="8214294" y="4290745"/>
            <a:ext cx="2870367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ysClr val="windowText" lastClr="000000"/>
                </a:solidFill>
              </a:rPr>
              <a:t>Button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2B6A7A-A838-4DA9-BBFA-F0BB9136DBFB}"/>
              </a:ext>
            </a:extLst>
          </p:cNvPr>
          <p:cNvSpPr/>
          <p:nvPr/>
        </p:nvSpPr>
        <p:spPr>
          <a:xfrm>
            <a:off x="8242106" y="6156519"/>
            <a:ext cx="2870366" cy="701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ysClr val="windowText" lastClr="000000"/>
                </a:solidFill>
              </a:rPr>
              <a:t>+</a:t>
            </a:r>
            <a:r>
              <a:rPr lang="en-SG" dirty="0" err="1">
                <a:solidFill>
                  <a:sysClr val="windowText" lastClr="000000"/>
                </a:solidFill>
              </a:rPr>
              <a:t>drawBox</a:t>
            </a:r>
            <a:r>
              <a:rPr lang="en-SG" dirty="0">
                <a:solidFill>
                  <a:sysClr val="windowText" lastClr="000000"/>
                </a:solidFill>
              </a:rPr>
              <a:t> : (win, outline=None)</a:t>
            </a:r>
          </a:p>
          <a:p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1CA12C-477A-404E-84B0-A1EE6F028AE0}"/>
              </a:ext>
            </a:extLst>
          </p:cNvPr>
          <p:cNvSpPr/>
          <p:nvPr/>
        </p:nvSpPr>
        <p:spPr>
          <a:xfrm>
            <a:off x="8238518" y="5680837"/>
            <a:ext cx="2870366" cy="4892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ysClr val="windowText" lastClr="000000"/>
                </a:solidFill>
              </a:rPr>
              <a:t>Offer(Button)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933530C-B556-4385-88EC-65B7D7E8D592}"/>
              </a:ext>
            </a:extLst>
          </p:cNvPr>
          <p:cNvCxnSpPr>
            <a:cxnSpLocks/>
          </p:cNvCxnSpPr>
          <p:nvPr/>
        </p:nvCxnSpPr>
        <p:spPr>
          <a:xfrm>
            <a:off x="11098283" y="4831743"/>
            <a:ext cx="6193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0F2C61E-D098-4706-AB71-79FD37D889EC}"/>
              </a:ext>
            </a:extLst>
          </p:cNvPr>
          <p:cNvCxnSpPr>
            <a:cxnSpLocks/>
          </p:cNvCxnSpPr>
          <p:nvPr/>
        </p:nvCxnSpPr>
        <p:spPr>
          <a:xfrm>
            <a:off x="11717642" y="4839881"/>
            <a:ext cx="0" cy="1303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B2872C5-A531-4234-A55B-3BE721C05C51}"/>
              </a:ext>
            </a:extLst>
          </p:cNvPr>
          <p:cNvSpPr/>
          <p:nvPr/>
        </p:nvSpPr>
        <p:spPr>
          <a:xfrm>
            <a:off x="8666090" y="2813682"/>
            <a:ext cx="3475445" cy="756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ysClr val="windowText" lastClr="000000"/>
                </a:solidFill>
              </a:rPr>
              <a:t>Functions</a:t>
            </a:r>
          </a:p>
          <a:p>
            <a:r>
              <a:rPr lang="en-SG" dirty="0">
                <a:solidFill>
                  <a:sysClr val="windowText" lastClr="000000"/>
                </a:solidFill>
              </a:rPr>
              <a:t>+</a:t>
            </a:r>
            <a:r>
              <a:rPr lang="en-SG" dirty="0" err="1">
                <a:solidFill>
                  <a:sysClr val="windowText" lastClr="000000"/>
                </a:solidFill>
              </a:rPr>
              <a:t>drawGrid</a:t>
            </a:r>
            <a:r>
              <a:rPr lang="en-SG" dirty="0">
                <a:solidFill>
                  <a:sysClr val="windowText" lastClr="000000"/>
                </a:solidFill>
              </a:rPr>
              <a:t> </a:t>
            </a:r>
          </a:p>
          <a:p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D5AF1FC-116B-45A1-9154-D47D16F4E4B0}"/>
              </a:ext>
            </a:extLst>
          </p:cNvPr>
          <p:cNvSpPr/>
          <p:nvPr/>
        </p:nvSpPr>
        <p:spPr>
          <a:xfrm>
            <a:off x="8666091" y="2276568"/>
            <a:ext cx="3475444" cy="53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 err="1">
                <a:solidFill>
                  <a:sysClr val="windowText" lastClr="000000"/>
                </a:solidFill>
              </a:rPr>
              <a:t>PixelArt</a:t>
            </a:r>
            <a:r>
              <a:rPr lang="en-SG" b="1" dirty="0">
                <a:solidFill>
                  <a:sysClr val="windowText" lastClr="000000"/>
                </a:solidFill>
              </a:rPr>
              <a:t>(Grid)</a:t>
            </a:r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3EC4915E-059E-438B-A118-B9F67F4A8420}"/>
              </a:ext>
            </a:extLst>
          </p:cNvPr>
          <p:cNvSpPr/>
          <p:nvPr/>
        </p:nvSpPr>
        <p:spPr>
          <a:xfrm>
            <a:off x="8558711" y="564801"/>
            <a:ext cx="278559" cy="31489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F790CC0-6CED-4316-A0F2-1477D24EA2E2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8837270" y="722248"/>
            <a:ext cx="1079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DF32D40-AE9B-4E5C-9987-D9A60BD3047A}"/>
              </a:ext>
            </a:extLst>
          </p:cNvPr>
          <p:cNvSpPr/>
          <p:nvPr/>
        </p:nvSpPr>
        <p:spPr>
          <a:xfrm>
            <a:off x="9915335" y="102967"/>
            <a:ext cx="2127542" cy="53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 err="1">
                <a:solidFill>
                  <a:sysClr val="windowText" lastClr="000000"/>
                </a:solidFill>
              </a:rPr>
              <a:t>ColorPallet</a:t>
            </a:r>
            <a:r>
              <a:rPr lang="en-SG" b="1" dirty="0">
                <a:solidFill>
                  <a:sysClr val="windowText" lastClr="000000"/>
                </a:solidFill>
              </a:rPr>
              <a:t>(</a:t>
            </a:r>
            <a:r>
              <a:rPr lang="en-SG" b="1" dirty="0" err="1">
                <a:solidFill>
                  <a:sysClr val="windowText" lastClr="000000"/>
                </a:solidFill>
              </a:rPr>
              <a:t>PixelArt</a:t>
            </a:r>
            <a:r>
              <a:rPr lang="en-SG" b="1" dirty="0">
                <a:solidFill>
                  <a:sysClr val="windowText" lastClr="000000"/>
                </a:solidFill>
              </a:rPr>
              <a:t>)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EAB605D-20ED-4757-ACA2-3600EE84E2D8}"/>
              </a:ext>
            </a:extLst>
          </p:cNvPr>
          <p:cNvCxnSpPr>
            <a:cxnSpLocks/>
          </p:cNvCxnSpPr>
          <p:nvPr/>
        </p:nvCxnSpPr>
        <p:spPr>
          <a:xfrm>
            <a:off x="5263734" y="1267751"/>
            <a:ext cx="183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D7DC8A8-BB46-41CA-9E9C-D5307D7A015F}"/>
              </a:ext>
            </a:extLst>
          </p:cNvPr>
          <p:cNvCxnSpPr>
            <a:cxnSpLocks/>
          </p:cNvCxnSpPr>
          <p:nvPr/>
        </p:nvCxnSpPr>
        <p:spPr>
          <a:xfrm flipH="1">
            <a:off x="10969940" y="3588185"/>
            <a:ext cx="8022" cy="566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C8EA95E-CA0B-4582-BFDF-11E590D662E8}"/>
              </a:ext>
            </a:extLst>
          </p:cNvPr>
          <p:cNvCxnSpPr>
            <a:cxnSpLocks/>
          </p:cNvCxnSpPr>
          <p:nvPr/>
        </p:nvCxnSpPr>
        <p:spPr>
          <a:xfrm flipH="1" flipV="1">
            <a:off x="5249735" y="1267753"/>
            <a:ext cx="3538" cy="765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12DDEB2-F85C-4018-AB3A-4B536F404D7D}"/>
              </a:ext>
            </a:extLst>
          </p:cNvPr>
          <p:cNvCxnSpPr>
            <a:cxnSpLocks/>
          </p:cNvCxnSpPr>
          <p:nvPr/>
        </p:nvCxnSpPr>
        <p:spPr>
          <a:xfrm flipV="1">
            <a:off x="4762250" y="2033282"/>
            <a:ext cx="5014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1C1D219-3783-4633-BDEA-C38AD235EDD2}"/>
              </a:ext>
            </a:extLst>
          </p:cNvPr>
          <p:cNvSpPr/>
          <p:nvPr/>
        </p:nvSpPr>
        <p:spPr>
          <a:xfrm>
            <a:off x="4599999" y="4083281"/>
            <a:ext cx="2491391" cy="1995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ysClr val="windowText" lastClr="000000"/>
                </a:solidFill>
              </a:rPr>
              <a:t>Functions </a:t>
            </a:r>
          </a:p>
          <a:p>
            <a:r>
              <a:rPr lang="en-SG" dirty="0">
                <a:solidFill>
                  <a:sysClr val="windowText" lastClr="000000"/>
                </a:solidFill>
              </a:rPr>
              <a:t>+ __</a:t>
            </a:r>
            <a:r>
              <a:rPr lang="en-SG" dirty="0" err="1">
                <a:solidFill>
                  <a:sysClr val="windowText" lastClr="000000"/>
                </a:solidFill>
              </a:rPr>
              <a:t>init</a:t>
            </a:r>
            <a:r>
              <a:rPr lang="en-SG" dirty="0">
                <a:solidFill>
                  <a:sysClr val="windowText" lastClr="000000"/>
                </a:solidFill>
              </a:rPr>
              <a:t>__</a:t>
            </a:r>
          </a:p>
          <a:p>
            <a:r>
              <a:rPr lang="en-SG" dirty="0">
                <a:solidFill>
                  <a:sysClr val="windowText" lastClr="000000"/>
                </a:solidFill>
              </a:rPr>
              <a:t>+show : (s</a:t>
            </a:r>
            <a:r>
              <a:rPr lang="en-US" dirty="0" err="1">
                <a:solidFill>
                  <a:sysClr val="windowText" lastClr="000000"/>
                </a:solidFill>
              </a:rPr>
              <a:t>creen</a:t>
            </a:r>
            <a:r>
              <a:rPr lang="en-US" dirty="0">
                <a:solidFill>
                  <a:sysClr val="windowText" lastClr="000000"/>
                </a:solidFill>
              </a:rPr>
              <a:t>, col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or, outline=False, first=False)</a:t>
            </a:r>
            <a:endParaRPr lang="en-SG" dirty="0">
              <a:solidFill>
                <a:sysClr val="windowText" lastClr="000000"/>
              </a:solidFill>
            </a:endParaRPr>
          </a:p>
          <a:p>
            <a:r>
              <a:rPr lang="en-SG" dirty="0">
                <a:solidFill>
                  <a:sysClr val="windowText" lastClr="000000"/>
                </a:solidFill>
              </a:rPr>
              <a:t>+click : screen, </a:t>
            </a:r>
            <a:r>
              <a:rPr lang="en-SG" dirty="0" err="1">
                <a:solidFill>
                  <a:sysClr val="windowText" lastClr="000000"/>
                </a:solidFill>
              </a:rPr>
              <a:t>color</a:t>
            </a:r>
            <a:endParaRPr lang="en-SG" dirty="0">
              <a:solidFill>
                <a:sysClr val="windowText" lastClr="000000"/>
              </a:solidFill>
            </a:endParaRPr>
          </a:p>
          <a:p>
            <a:r>
              <a:rPr lang="en-SG" dirty="0">
                <a:solidFill>
                  <a:sysClr val="windowText" lastClr="000000"/>
                </a:solidFill>
              </a:rPr>
              <a:t>+</a:t>
            </a:r>
            <a:r>
              <a:rPr lang="en-SG" dirty="0" err="1">
                <a:solidFill>
                  <a:sysClr val="windowText" lastClr="000000"/>
                </a:solidFill>
              </a:rPr>
              <a:t>getColor</a:t>
            </a:r>
            <a:r>
              <a:rPr lang="en-SG" dirty="0">
                <a:solidFill>
                  <a:sysClr val="windowText" lastClr="000000"/>
                </a:solidFill>
              </a:rPr>
              <a:t>: return </a:t>
            </a:r>
            <a:r>
              <a:rPr lang="en-SG" dirty="0" err="1">
                <a:solidFill>
                  <a:sysClr val="windowText" lastClr="000000"/>
                </a:solidFill>
              </a:rPr>
              <a:t>color</a:t>
            </a:r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9A3EAE9-26B5-4E0B-B761-9BCB446C0E3A}"/>
              </a:ext>
            </a:extLst>
          </p:cNvPr>
          <p:cNvSpPr/>
          <p:nvPr/>
        </p:nvSpPr>
        <p:spPr>
          <a:xfrm>
            <a:off x="4599999" y="3532792"/>
            <a:ext cx="2491391" cy="53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ysClr val="windowText" lastClr="000000"/>
                </a:solidFill>
              </a:rPr>
              <a:t>Pixel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9340538-D3D0-49BC-8DCD-84681AE9BBEE}"/>
              </a:ext>
            </a:extLst>
          </p:cNvPr>
          <p:cNvCxnSpPr>
            <a:cxnSpLocks/>
          </p:cNvCxnSpPr>
          <p:nvPr/>
        </p:nvCxnSpPr>
        <p:spPr>
          <a:xfrm>
            <a:off x="7810385" y="5332356"/>
            <a:ext cx="403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9406746-887D-4DDB-98B2-DB23A181BEA1}"/>
              </a:ext>
            </a:extLst>
          </p:cNvPr>
          <p:cNvCxnSpPr>
            <a:cxnSpLocks/>
          </p:cNvCxnSpPr>
          <p:nvPr/>
        </p:nvCxnSpPr>
        <p:spPr>
          <a:xfrm flipV="1">
            <a:off x="7838197" y="6498411"/>
            <a:ext cx="403909" cy="3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E2A9E2E-D938-410F-B848-D168FB0E12D2}"/>
              </a:ext>
            </a:extLst>
          </p:cNvPr>
          <p:cNvCxnSpPr>
            <a:cxnSpLocks/>
          </p:cNvCxnSpPr>
          <p:nvPr/>
        </p:nvCxnSpPr>
        <p:spPr>
          <a:xfrm flipH="1" flipV="1">
            <a:off x="7810385" y="5332356"/>
            <a:ext cx="13623" cy="1180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AB2E7D0-5CE9-4149-BF9B-62AB84C63BE7}"/>
              </a:ext>
            </a:extLst>
          </p:cNvPr>
          <p:cNvCxnSpPr>
            <a:cxnSpLocks/>
          </p:cNvCxnSpPr>
          <p:nvPr/>
        </p:nvCxnSpPr>
        <p:spPr>
          <a:xfrm>
            <a:off x="1219828" y="6156520"/>
            <a:ext cx="6576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90397E5-D0D6-45DA-B776-AD4307C1A857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219830" y="4398174"/>
            <a:ext cx="0" cy="175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3FD63803-9653-4847-A21D-244BA33C9335}"/>
              </a:ext>
            </a:extLst>
          </p:cNvPr>
          <p:cNvSpPr/>
          <p:nvPr/>
        </p:nvSpPr>
        <p:spPr>
          <a:xfrm>
            <a:off x="10806102" y="1831003"/>
            <a:ext cx="278559" cy="31489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FE0E2C-77EC-4D2C-B506-252F686D257B}"/>
              </a:ext>
            </a:extLst>
          </p:cNvPr>
          <p:cNvCxnSpPr>
            <a:cxnSpLocks/>
          </p:cNvCxnSpPr>
          <p:nvPr/>
        </p:nvCxnSpPr>
        <p:spPr>
          <a:xfrm>
            <a:off x="7449652" y="3749063"/>
            <a:ext cx="3531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331DD6-6866-4E67-9C64-74817D541EE9}"/>
              </a:ext>
            </a:extLst>
          </p:cNvPr>
          <p:cNvCxnSpPr>
            <a:cxnSpLocks/>
          </p:cNvCxnSpPr>
          <p:nvPr/>
        </p:nvCxnSpPr>
        <p:spPr>
          <a:xfrm flipV="1">
            <a:off x="10945381" y="2156672"/>
            <a:ext cx="0" cy="125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iamond 53">
            <a:extLst>
              <a:ext uri="{FF2B5EF4-FFF2-40B4-BE49-F238E27FC236}">
                <a16:creationId xmlns:a16="http://schemas.microsoft.com/office/drawing/2014/main" id="{B1CE9242-85EB-4D3F-8690-61A7162CFEFC}"/>
              </a:ext>
            </a:extLst>
          </p:cNvPr>
          <p:cNvSpPr/>
          <p:nvPr/>
        </p:nvSpPr>
        <p:spPr>
          <a:xfrm>
            <a:off x="7305259" y="3233063"/>
            <a:ext cx="278559" cy="31489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647E6C-A1BE-4C1A-97E2-7672949216E5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7444539" y="3547956"/>
            <a:ext cx="1" cy="200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37C2AD-E7DA-420A-8248-FD26887BD4E6}"/>
              </a:ext>
            </a:extLst>
          </p:cNvPr>
          <p:cNvCxnSpPr>
            <a:cxnSpLocks/>
          </p:cNvCxnSpPr>
          <p:nvPr/>
        </p:nvCxnSpPr>
        <p:spPr>
          <a:xfrm flipH="1">
            <a:off x="11136300" y="6141376"/>
            <a:ext cx="581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3B5B6124-CBA0-4643-A500-295541C9BE3E}"/>
              </a:ext>
            </a:extLst>
          </p:cNvPr>
          <p:cNvSpPr/>
          <p:nvPr/>
        </p:nvSpPr>
        <p:spPr>
          <a:xfrm>
            <a:off x="11211214" y="5224950"/>
            <a:ext cx="930321" cy="508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ysClr val="windowText" lastClr="000000"/>
                </a:solidFill>
              </a:rPr>
              <a:t>if button is pushed then display offer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65CDDA0-661D-4000-B1D9-D77B0DB5B925}"/>
              </a:ext>
            </a:extLst>
          </p:cNvPr>
          <p:cNvCxnSpPr>
            <a:cxnSpLocks/>
          </p:cNvCxnSpPr>
          <p:nvPr/>
        </p:nvCxnSpPr>
        <p:spPr>
          <a:xfrm>
            <a:off x="7091390" y="4147806"/>
            <a:ext cx="3889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iamond 54">
            <a:extLst>
              <a:ext uri="{FF2B5EF4-FFF2-40B4-BE49-F238E27FC236}">
                <a16:creationId xmlns:a16="http://schemas.microsoft.com/office/drawing/2014/main" id="{F1AF7538-09EE-4932-8F3B-EC38DD9F58C1}"/>
              </a:ext>
            </a:extLst>
          </p:cNvPr>
          <p:cNvSpPr/>
          <p:nvPr/>
        </p:nvSpPr>
        <p:spPr>
          <a:xfrm>
            <a:off x="10841596" y="3791909"/>
            <a:ext cx="256687" cy="22268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A162C65-88C3-4E3F-BB01-D59864F9F14C}"/>
              </a:ext>
            </a:extLst>
          </p:cNvPr>
          <p:cNvSpPr/>
          <p:nvPr/>
        </p:nvSpPr>
        <p:spPr>
          <a:xfrm>
            <a:off x="9915335" y="652745"/>
            <a:ext cx="2127537" cy="11923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ysClr val="windowText" lastClr="000000"/>
                </a:solidFill>
              </a:rPr>
              <a:t>Functions</a:t>
            </a:r>
          </a:p>
          <a:p>
            <a:r>
              <a:rPr lang="en-SG" dirty="0">
                <a:solidFill>
                  <a:sysClr val="windowText" lastClr="000000"/>
                </a:solidFill>
              </a:rPr>
              <a:t>+</a:t>
            </a:r>
            <a:r>
              <a:rPr lang="en-SG" dirty="0" err="1">
                <a:solidFill>
                  <a:sysClr val="windowText" lastClr="000000"/>
                </a:solidFill>
              </a:rPr>
              <a:t>setColor</a:t>
            </a:r>
            <a:r>
              <a:rPr lang="en-SG" dirty="0">
                <a:solidFill>
                  <a:sysClr val="windowText" lastClr="000000"/>
                </a:solidFill>
              </a:rPr>
              <a:t> (</a:t>
            </a:r>
            <a:r>
              <a:rPr lang="en-SG" dirty="0" err="1">
                <a:solidFill>
                  <a:sysClr val="windowText" lastClr="000000"/>
                </a:solidFill>
              </a:rPr>
              <a:t>colorList</a:t>
            </a:r>
            <a:r>
              <a:rPr lang="en-SG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en-SG" dirty="0">
                <a:solidFill>
                  <a:sysClr val="windowText" lastClr="000000"/>
                </a:solidFill>
              </a:rPr>
              <a:t>(initialized in main.py)</a:t>
            </a:r>
          </a:p>
        </p:txBody>
      </p:sp>
    </p:spTree>
    <p:extLst>
      <p:ext uri="{BB962C8B-B14F-4D97-AF65-F5344CB8AC3E}">
        <p14:creationId xmlns:p14="http://schemas.microsoft.com/office/powerpoint/2010/main" val="363923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186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Clarissa Indriyani</dc:creator>
  <cp:lastModifiedBy>Clarissa Indriyani</cp:lastModifiedBy>
  <cp:revision>23</cp:revision>
  <dcterms:created xsi:type="dcterms:W3CDTF">2019-11-05T03:14:40Z</dcterms:created>
  <dcterms:modified xsi:type="dcterms:W3CDTF">2019-11-11T01:52:17Z</dcterms:modified>
</cp:coreProperties>
</file>