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3"/>
  </p:normalViewPr>
  <p:slideViewPr>
    <p:cSldViewPr snapToGrid="0" snapToObjects="1">
      <p:cViewPr>
        <p:scale>
          <a:sx n="110" d="100"/>
          <a:sy n="110" d="100"/>
        </p:scale>
        <p:origin x="6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3E3E-756D-2248-93FF-BAD2D370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AA34-6D0B-F74A-A1A5-240D8127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F86F-8A2F-6C48-8A3C-58AD69E5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95DEF-DA9B-6E44-A5BF-32B8473E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F95F0-3A82-4F44-A5E1-4DD97E2C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E2CD-15DC-684F-B395-C965B71B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22242-3C5C-D340-9266-4697EC038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5B42-84BF-274E-9337-F21304EF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9BA85-9805-CD45-A8F9-622F8AEB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0B2C-474E-5E4B-BA31-C7CCE1D3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8652C-15B8-134F-85B4-73566591C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BD6AC-BE78-2046-9541-F23AB6C93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BB8F3-653E-524D-A534-0385A1CE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D317-4B9D-114D-9B79-07AC76D3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8950-5FD8-E245-8D51-C32474E4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0BC9-5477-6344-ACBB-D0BAA21E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D075-9E7B-E74A-8F51-BE016E33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D350-1807-EA4F-B95F-F379168E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C687-534D-A241-B09D-C361F7C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841E-D041-D14C-9CE4-5CAB7EA7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C757-2D21-2940-8976-CBEB20D0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13ADE-FD53-254E-9674-E4BB1CA7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35F6-E5C9-144E-B535-BE2C5CE9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E217-E28A-AD4E-A367-27F4467E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EA3C-85B0-2741-A61D-CCB5B5AF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5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F8E1-7F12-534D-8265-430E1512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705B-BBB6-BC44-B2D4-6D7565826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4A3A9-34D1-E34A-9A2E-DABEE12DA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55DC-9C95-3747-A529-9D843E70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C742-8176-C146-8EB0-15AD1CDB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CD7B8-D7A2-8D45-864B-8916A214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4533-313B-C747-9650-362F43CF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89349-2061-ED46-B9F7-F3193B65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F0C3-B882-C646-BD74-1B4D198B8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D4675-A88D-0A4C-BE9C-8102B1CAD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C8FA9-C5C7-6C4D-A399-05B241626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92D1A-4E66-7847-A0CD-6F5314EF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20594-A99D-F944-A65D-6A2F1455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EE558-C864-B44E-9808-8627765D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19A4-27F0-E546-8097-603FFB22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30CAD-5832-9E40-81FC-16D98F67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1C65F-0C6C-164B-87C2-A6C22373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2C899-B087-9E4F-8D49-3FA62370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EB7BB-797A-764B-BDC3-0AE7DA46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2D657-F25B-2D44-8C96-540974A7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DDB68-8054-7C44-B79E-FA3FD66E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2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7FFA-9B67-1044-B476-4103BDFF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D670-2B65-7144-80B4-63673033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E38BC-234C-F74A-ACB6-2BC09297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39F59-1D39-924F-B773-2C16FD21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8A64A-3C73-B24E-84E6-C4B45B42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8DC9B-458C-C34D-BB7A-9B0C802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E617-BD08-DA4A-81D7-A9C2791A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EDA04-1DB6-F64F-A447-3E683D809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4D102-A5E2-2849-A8B5-589175CD6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DFF8-D305-EC41-BA1F-65E5DFFE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E3D0-6A60-6D4B-ACC8-4C77C87B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0AD85-1D90-3C49-9953-76740018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A887A-3B2B-B242-B3C7-D4E411E3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11225-3EF0-3C45-880A-3138FA19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5911-DBA2-0946-9FD1-E78B54732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4740-66EC-6440-8E45-B46229364B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63E4-A2D0-354D-AA6C-1E22CAEC3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4768-9228-E440-B1DC-EC30A83F6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B02F-936E-A44C-9EAD-CF62266E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584DA0-084E-E14C-9B7D-654201EBC3D0}"/>
              </a:ext>
            </a:extLst>
          </p:cNvPr>
          <p:cNvSpPr/>
          <p:nvPr/>
        </p:nvSpPr>
        <p:spPr>
          <a:xfrm>
            <a:off x="1794074" y="914400"/>
            <a:ext cx="8171727" cy="4699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4F1C788-4160-1148-A66C-FF0BE430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15" y="1134227"/>
            <a:ext cx="7402831" cy="428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8679F653-D08B-E441-870B-6D2913B7FDC4}"/>
              </a:ext>
            </a:extLst>
          </p:cNvPr>
          <p:cNvSpPr>
            <a:spLocks/>
          </p:cNvSpPr>
          <p:nvPr/>
        </p:nvSpPr>
        <p:spPr bwMode="auto">
          <a:xfrm>
            <a:off x="2697992" y="5239748"/>
            <a:ext cx="16234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Calibration </a:t>
            </a:r>
            <a:r>
              <a:rPr lang="en-US" altLang="en-US" sz="1600" dirty="0" err="1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Pulsers</a:t>
            </a:r>
            <a:endParaRPr lang="en-US" altLang="en-US" sz="1600" dirty="0">
              <a:solidFill>
                <a:schemeClr val="tx1"/>
              </a:solidFill>
              <a:latin typeface="Franklin Gothic Book" panose="020B05030201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BFD26989-DBD6-AA4F-91D0-DF8BBC644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683" y="4502564"/>
            <a:ext cx="251057" cy="6967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98C98C7A-58B1-3A41-B3DB-6E1ED6B36A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7697" y="1978478"/>
            <a:ext cx="0" cy="1956914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DF9EE48-BB65-2442-8160-D994FFCFF55C}"/>
              </a:ext>
            </a:extLst>
          </p:cNvPr>
          <p:cNvSpPr>
            <a:spLocks/>
          </p:cNvSpPr>
          <p:nvPr/>
        </p:nvSpPr>
        <p:spPr bwMode="auto">
          <a:xfrm>
            <a:off x="2963604" y="2661478"/>
            <a:ext cx="578685" cy="2462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200 m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0CB80C-73B4-B048-B3AE-A67F04BB5251}"/>
              </a:ext>
            </a:extLst>
          </p:cNvPr>
          <p:cNvSpPr>
            <a:spLocks/>
          </p:cNvSpPr>
          <p:nvPr/>
        </p:nvSpPr>
        <p:spPr bwMode="auto">
          <a:xfrm>
            <a:off x="8548869" y="4916818"/>
            <a:ext cx="1088824" cy="19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Bottom </a:t>
            </a:r>
            <a:r>
              <a:rPr lang="en-US" altLang="en-US" sz="1600" dirty="0" err="1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VPol</a:t>
            </a:r>
            <a:endParaRPr lang="en-US" altLang="en-US" sz="1600" dirty="0">
              <a:solidFill>
                <a:schemeClr val="tx1"/>
              </a:solidFill>
              <a:latin typeface="Franklin Gothic Book" panose="020B05030201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4A0B0187-42CE-5C4D-8B85-CDEE863E699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085213" y="2871224"/>
            <a:ext cx="558108" cy="2840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7A26011C-565D-9147-B309-E90D495CB47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045087" y="2290651"/>
            <a:ext cx="392858" cy="33044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Line 27">
            <a:extLst>
              <a:ext uri="{FF2B5EF4-FFF2-40B4-BE49-F238E27FC236}">
                <a16:creationId xmlns:a16="http://schemas.microsoft.com/office/drawing/2014/main" id="{54FE3450-96FE-1F40-ADA1-A8B587697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5343" y="1311399"/>
            <a:ext cx="230097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3B70D2D2-146F-654A-BE24-65F5AD9FF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760" y="2047192"/>
            <a:ext cx="697581" cy="19903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66EE8A82-95D2-9147-B1D4-91BC66098689}"/>
              </a:ext>
            </a:extLst>
          </p:cNvPr>
          <p:cNvSpPr>
            <a:spLocks/>
          </p:cNvSpPr>
          <p:nvPr/>
        </p:nvSpPr>
        <p:spPr bwMode="auto">
          <a:xfrm>
            <a:off x="2879588" y="1011117"/>
            <a:ext cx="458459" cy="2462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40 m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D7026444-AE6A-AC43-8387-DA0A2263116C}"/>
              </a:ext>
            </a:extLst>
          </p:cNvPr>
          <p:cNvSpPr>
            <a:spLocks/>
          </p:cNvSpPr>
          <p:nvPr/>
        </p:nvSpPr>
        <p:spPr bwMode="auto">
          <a:xfrm rot="670854">
            <a:off x="4068321" y="2148299"/>
            <a:ext cx="4584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30 m</a:t>
            </a: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97C8128C-4AAC-6E4F-B1F2-B92E20499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7616" y="2621507"/>
            <a:ext cx="0" cy="51740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8BE24E8E-42A2-E24A-9006-DAEFF0B624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7616" y="3193305"/>
            <a:ext cx="0" cy="1031454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AFD14C59-2348-CD47-8B91-B873840E4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7616" y="4328931"/>
            <a:ext cx="0" cy="51740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Line 22">
            <a:extLst>
              <a:ext uri="{FF2B5EF4-FFF2-40B4-BE49-F238E27FC236}">
                <a16:creationId xmlns:a16="http://schemas.microsoft.com/office/drawing/2014/main" id="{C2ECD28E-9183-5F48-B25C-13C617897A9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069700" y="4714651"/>
            <a:ext cx="368239" cy="17645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59B18478-AAD0-314C-8116-0274358CEBD6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045086" y="4288069"/>
            <a:ext cx="514174" cy="17645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7D557BC2-C2EA-1747-BA53-B48388D4C2CE}"/>
              </a:ext>
            </a:extLst>
          </p:cNvPr>
          <p:cNvSpPr>
            <a:spLocks/>
          </p:cNvSpPr>
          <p:nvPr/>
        </p:nvSpPr>
        <p:spPr bwMode="auto">
          <a:xfrm>
            <a:off x="8643326" y="4415784"/>
            <a:ext cx="1074461" cy="19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Bottom </a:t>
            </a:r>
            <a:r>
              <a:rPr lang="en-US" altLang="en-US" sz="1600" dirty="0" err="1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HPol</a:t>
            </a:r>
            <a:endParaRPr lang="en-US" altLang="en-US" sz="1600" dirty="0">
              <a:solidFill>
                <a:schemeClr val="tx1"/>
              </a:solidFill>
              <a:latin typeface="Franklin Gothic Book" panose="020B05030201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0ACC2DF1-6C16-5544-87ED-678B3804426D}"/>
              </a:ext>
            </a:extLst>
          </p:cNvPr>
          <p:cNvSpPr>
            <a:spLocks/>
          </p:cNvSpPr>
          <p:nvPr/>
        </p:nvSpPr>
        <p:spPr bwMode="auto">
          <a:xfrm>
            <a:off x="8668859" y="2749568"/>
            <a:ext cx="730969" cy="19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Top </a:t>
            </a:r>
            <a:r>
              <a:rPr lang="en-US" altLang="en-US" sz="1600" dirty="0" err="1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VPol</a:t>
            </a:r>
            <a:endParaRPr lang="en-US" altLang="en-US" sz="1600" dirty="0">
              <a:solidFill>
                <a:schemeClr val="tx1"/>
              </a:solidFill>
              <a:latin typeface="Franklin Gothic Book" panose="020B05030201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0AFB351C-521C-C743-8A9E-B3E78D39B628}"/>
              </a:ext>
            </a:extLst>
          </p:cNvPr>
          <p:cNvSpPr>
            <a:spLocks/>
          </p:cNvSpPr>
          <p:nvPr/>
        </p:nvSpPr>
        <p:spPr bwMode="auto">
          <a:xfrm>
            <a:off x="8362786" y="2030847"/>
            <a:ext cx="751809" cy="19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Top </a:t>
            </a:r>
            <a:r>
              <a:rPr lang="en-US" altLang="en-US" sz="1600" dirty="0" err="1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HPol</a:t>
            </a:r>
            <a:endParaRPr lang="en-US" altLang="en-US" sz="1600" dirty="0">
              <a:solidFill>
                <a:schemeClr val="tx1"/>
              </a:solidFill>
              <a:latin typeface="Franklin Gothic Book" panose="020B05030201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BEB5AA03-18E4-1240-9EF9-CD310F8A6D9B}"/>
              </a:ext>
            </a:extLst>
          </p:cNvPr>
          <p:cNvSpPr>
            <a:spLocks/>
          </p:cNvSpPr>
          <p:nvPr/>
        </p:nvSpPr>
        <p:spPr bwMode="auto">
          <a:xfrm>
            <a:off x="7206650" y="2739492"/>
            <a:ext cx="33823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2 m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72875595-B9B5-3240-B4C1-08F3156F2883}"/>
              </a:ext>
            </a:extLst>
          </p:cNvPr>
          <p:cNvSpPr>
            <a:spLocks/>
          </p:cNvSpPr>
          <p:nvPr/>
        </p:nvSpPr>
        <p:spPr bwMode="auto">
          <a:xfrm>
            <a:off x="7089310" y="3629980"/>
            <a:ext cx="4555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15 m</a:t>
            </a: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507E7A6E-FBB3-9144-BFDF-8E27DC031E8B}"/>
              </a:ext>
            </a:extLst>
          </p:cNvPr>
          <p:cNvSpPr>
            <a:spLocks/>
          </p:cNvSpPr>
          <p:nvPr/>
        </p:nvSpPr>
        <p:spPr bwMode="auto">
          <a:xfrm>
            <a:off x="7206650" y="4464524"/>
            <a:ext cx="33823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6270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Brian A.</dc:creator>
  <cp:lastModifiedBy>Clark, Brian A.</cp:lastModifiedBy>
  <cp:revision>20</cp:revision>
  <dcterms:created xsi:type="dcterms:W3CDTF">2019-05-20T03:34:11Z</dcterms:created>
  <dcterms:modified xsi:type="dcterms:W3CDTF">2019-05-20T03:50:29Z</dcterms:modified>
</cp:coreProperties>
</file>