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3" r:id="rId9"/>
    <p:sldId id="268" r:id="rId10"/>
    <p:sldId id="265" r:id="rId11"/>
    <p:sldId id="264" r:id="rId12"/>
    <p:sldId id="266" r:id="rId13"/>
    <p:sldId id="267" r:id="rId14"/>
    <p:sldId id="260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2" d="100"/>
          <a:sy n="72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A6506B8-5447-4C3F-932B-790125F68311}" type="datetimeFigureOut">
              <a:rPr lang="de-DE" smtClean="0"/>
              <a:pPr/>
              <a:t>08.02.2011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694A76-DD95-4519-9CAD-4C15E5B2F0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Umfragesystem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© Björn Kohnen, Marvin Friedemann, Lars Stuhr, Stefan Willenborg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b="5501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32484" t="31770" r="32079" b="25705"/>
          <a:stretch>
            <a:fillRect/>
          </a:stretch>
        </p:blipFill>
        <p:spPr bwMode="auto">
          <a:xfrm>
            <a:off x="0" y="1268760"/>
            <a:ext cx="6804248" cy="510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5501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862160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b="5501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4506" t="29880" r="25000" b="24760"/>
          <a:stretch>
            <a:fillRect/>
          </a:stretch>
        </p:blipFill>
        <p:spPr bwMode="auto">
          <a:xfrm>
            <a:off x="0" y="1268760"/>
            <a:ext cx="910601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b="5501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5097" t="29880" r="25000" b="24760"/>
          <a:stretch>
            <a:fillRect/>
          </a:stretch>
        </p:blipFill>
        <p:spPr bwMode="auto">
          <a:xfrm>
            <a:off x="0" y="1268760"/>
            <a:ext cx="912625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Prozesse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Umfrage erstellen</a:t>
            </a:r>
          </a:p>
          <a:p>
            <a:r>
              <a:rPr lang="de-DE" dirty="0" smtClean="0"/>
              <a:t>Umfragen </a:t>
            </a:r>
            <a:r>
              <a:rPr lang="de-DE" dirty="0" smtClean="0"/>
              <a:t>verwalten</a:t>
            </a:r>
          </a:p>
          <a:p>
            <a:r>
              <a:rPr lang="de-DE" dirty="0" smtClean="0"/>
              <a:t>Umfrage bearbeiten</a:t>
            </a:r>
            <a:endParaRPr lang="de-DE" dirty="0" smtClean="0"/>
          </a:p>
          <a:p>
            <a:r>
              <a:rPr lang="de-DE" dirty="0" smtClean="0"/>
              <a:t>Umfrage auswerten</a:t>
            </a:r>
          </a:p>
          <a:p>
            <a:r>
              <a:rPr lang="de-DE" dirty="0" smtClean="0"/>
              <a:t>Teilnehmen</a:t>
            </a:r>
          </a:p>
          <a:p>
            <a:r>
              <a:rPr lang="de-DE" dirty="0" smtClean="0"/>
              <a:t>Anmelden</a:t>
            </a:r>
          </a:p>
          <a:p>
            <a:r>
              <a:rPr lang="de-DE" dirty="0" smtClean="0"/>
              <a:t>Registrieren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2088232"/>
          </a:xfrm>
        </p:spPr>
        <p:txBody>
          <a:bodyPr>
            <a:noAutofit/>
          </a:bodyPr>
          <a:lstStyle/>
          <a:p>
            <a:pPr algn="ctr"/>
            <a:r>
              <a:rPr lang="de-DE" sz="6600" dirty="0" smtClean="0"/>
              <a:t>Vielen Dank für Ihre Aufmerksamkeit</a:t>
            </a:r>
            <a:endParaRPr lang="de-DE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</a:p>
          <a:p>
            <a:r>
              <a:rPr lang="de-DE" dirty="0" smtClean="0"/>
              <a:t>Ideen Teilnehmer</a:t>
            </a:r>
          </a:p>
          <a:p>
            <a:r>
              <a:rPr lang="de-DE" dirty="0" smtClean="0"/>
              <a:t>Ideen Ersteller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Konzeptskizzen</a:t>
            </a:r>
          </a:p>
          <a:p>
            <a:r>
              <a:rPr lang="de-DE" dirty="0" smtClean="0"/>
              <a:t>Die Prozesse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Gute Auswertung</a:t>
            </a:r>
          </a:p>
          <a:p>
            <a:r>
              <a:rPr lang="de-DE" dirty="0" smtClean="0"/>
              <a:t>Einfache Bedienung</a:t>
            </a:r>
          </a:p>
          <a:p>
            <a:r>
              <a:rPr lang="de-DE" dirty="0" smtClean="0"/>
              <a:t>Übersichtlichkeit</a:t>
            </a:r>
          </a:p>
          <a:p>
            <a:r>
              <a:rPr lang="de-DE" dirty="0" smtClean="0"/>
              <a:t>Schnelle Umfrageerstellung</a:t>
            </a:r>
          </a:p>
          <a:p>
            <a:r>
              <a:rPr lang="de-DE" dirty="0" smtClean="0"/>
              <a:t>Leichter Einstieg</a:t>
            </a:r>
          </a:p>
          <a:p>
            <a:r>
              <a:rPr lang="de-DE" dirty="0" smtClean="0"/>
              <a:t>Transparent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Login</a:t>
            </a:r>
          </a:p>
          <a:p>
            <a:r>
              <a:rPr lang="de-DE" dirty="0" smtClean="0"/>
              <a:t>Benachrichtigung über Link</a:t>
            </a:r>
          </a:p>
          <a:p>
            <a:r>
              <a:rPr lang="de-DE" dirty="0" smtClean="0"/>
              <a:t>Teilnehmer können Auswertung sehen (optional) </a:t>
            </a:r>
          </a:p>
          <a:p>
            <a:r>
              <a:rPr lang="de-DE" dirty="0" smtClean="0"/>
              <a:t>Umfragepfade (als Option)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Ersteller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Umfrageassistent und Menü</a:t>
            </a:r>
          </a:p>
          <a:p>
            <a:r>
              <a:rPr lang="de-DE" dirty="0" smtClean="0"/>
              <a:t>2 Unterschiedliche Umfragetypen</a:t>
            </a:r>
          </a:p>
          <a:p>
            <a:pPr lvl="1"/>
            <a:r>
              <a:rPr lang="de-DE" dirty="0" smtClean="0"/>
              <a:t>Ganzen Umfragekatalog erstellen</a:t>
            </a:r>
          </a:p>
          <a:p>
            <a:pPr lvl="1"/>
            <a:r>
              <a:rPr lang="de-DE" dirty="0" smtClean="0"/>
              <a:t>Einzelne Umfrage für kleine Entscheidungen</a:t>
            </a:r>
          </a:p>
          <a:p>
            <a:r>
              <a:rPr lang="de-DE" dirty="0" smtClean="0"/>
              <a:t>Umfassende Filtermöglichkeiten in Auswertung</a:t>
            </a:r>
          </a:p>
          <a:p>
            <a:pPr lvl="1"/>
            <a:r>
              <a:rPr lang="de-DE" dirty="0" smtClean="0"/>
              <a:t>Assoziative Verknüpfungen möglich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SQLite</a:t>
            </a:r>
            <a:endParaRPr lang="de-DE" dirty="0" smtClean="0"/>
          </a:p>
          <a:p>
            <a:r>
              <a:rPr lang="de-DE" dirty="0" smtClean="0"/>
              <a:t>JavaScript</a:t>
            </a:r>
          </a:p>
          <a:p>
            <a:r>
              <a:rPr lang="de-DE" dirty="0" smtClean="0"/>
              <a:t>Ruby</a:t>
            </a:r>
          </a:p>
          <a:p>
            <a:r>
              <a:rPr lang="de-DE" dirty="0" err="1" smtClean="0"/>
              <a:t>Rails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b="4916"/>
          <a:stretch>
            <a:fillRect/>
          </a:stretch>
        </p:blipFill>
        <p:spPr bwMode="auto">
          <a:xfrm>
            <a:off x="-1" y="0"/>
            <a:ext cx="9150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63050" cy="404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916"/>
          <a:stretch>
            <a:fillRect/>
          </a:stretch>
        </p:blipFill>
        <p:spPr bwMode="auto">
          <a:xfrm>
            <a:off x="-1" y="0"/>
            <a:ext cx="9150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1163" t="27679" r="4259" b="19818"/>
          <a:stretch>
            <a:fillRect/>
          </a:stretch>
        </p:blipFill>
        <p:spPr bwMode="auto">
          <a:xfrm>
            <a:off x="0" y="1268760"/>
            <a:ext cx="8964488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b="5501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2144" t="20430" r="4029" b="16256"/>
          <a:stretch>
            <a:fillRect/>
          </a:stretch>
        </p:blipFill>
        <p:spPr bwMode="auto">
          <a:xfrm>
            <a:off x="143000" y="1340768"/>
            <a:ext cx="90010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99</Words>
  <Application>Microsoft Office PowerPoint</Application>
  <PresentationFormat>Bildschirmpräsentation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Rhea</vt:lpstr>
      <vt:lpstr>Umfragesystem</vt:lpstr>
      <vt:lpstr>Inhalt</vt:lpstr>
      <vt:lpstr>Anforderungen</vt:lpstr>
      <vt:lpstr>Ideen Teilnehmer</vt:lpstr>
      <vt:lpstr>Ideen Ersteller</vt:lpstr>
      <vt:lpstr>Umsetzung</vt:lpstr>
      <vt:lpstr>Folie 7</vt:lpstr>
      <vt:lpstr>Folie 8</vt:lpstr>
      <vt:lpstr>Folie 9</vt:lpstr>
      <vt:lpstr>Folie 10</vt:lpstr>
      <vt:lpstr>Folie 11</vt:lpstr>
      <vt:lpstr>Folie 12</vt:lpstr>
      <vt:lpstr>Folie 13</vt:lpstr>
      <vt:lpstr>Die Prozesse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swillenborg</dc:creator>
  <cp:lastModifiedBy>swillenborg</cp:lastModifiedBy>
  <cp:revision>34</cp:revision>
  <dcterms:created xsi:type="dcterms:W3CDTF">2011-02-04T14:53:38Z</dcterms:created>
  <dcterms:modified xsi:type="dcterms:W3CDTF">2011-02-08T08:33:01Z</dcterms:modified>
</cp:coreProperties>
</file>