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5" r:id="rId4"/>
    <p:sldId id="257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Encuesta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3138-47EE-48AC-B745-FD1D04C97952}" type="datetimeFigureOut">
              <a:rPr lang="de-DE" smtClean="0"/>
              <a:t>24.03.2011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4132-C5B8-4625-A6EC-AC65C8310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705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Encuesta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2FC0-5302-4A48-B838-D7A2A63C94A7}" type="datetimeFigureOut">
              <a:rPr lang="de-DE" smtClean="0"/>
              <a:t>24.03.2011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0AC8-C918-4253-AA6D-E3AAFD66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596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0AC8-C918-4253-AA6D-E3AAFD66D3B3}" type="slidenum">
              <a:rPr lang="de-DE" smtClean="0"/>
              <a:t>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Encuesta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61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4A5451-3784-4F7F-80CF-89B3359ABF24}" type="datetime1">
              <a:rPr lang="de-DE" smtClean="0"/>
              <a:t>24.03.2011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A679E-E75C-4739-8135-179ADEB795B3}" type="datetime1">
              <a:rPr lang="de-DE" smtClean="0"/>
              <a:t>24.03.2011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A4052-DE20-4F06-95F5-3C6CE19F7BD9}" type="datetime1">
              <a:rPr lang="de-DE" smtClean="0"/>
              <a:t>24.03.2011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ED11C-AD89-4D2D-B010-905F7A9D76B6}" type="datetime1">
              <a:rPr lang="de-DE" smtClean="0"/>
              <a:t>24.03.2011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8FB5F-13A4-448E-9126-69B6457E25C3}" type="datetime1">
              <a:rPr lang="de-DE" smtClean="0"/>
              <a:t>24.03.2011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88D0A-5D86-4BCD-B54D-6219F267110A}" type="datetime1">
              <a:rPr lang="de-DE" smtClean="0"/>
              <a:t>24.03.2011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B3AD-2CD2-4760-8145-ECB4B6ECAC07}" type="datetime1">
              <a:rPr lang="de-DE" smtClean="0"/>
              <a:t>24.03.2011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6CB747-CAE6-42A2-A8D4-B95420152586}" type="datetime1">
              <a:rPr lang="de-DE" smtClean="0"/>
              <a:t>24.03.2011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F835E-1E5E-438F-B7A6-60C2B9CC43B5}" type="datetime1">
              <a:rPr lang="de-DE" smtClean="0"/>
              <a:t>24.03.2011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8F55B8-2BD5-49EA-9A8B-4CB1FED07D73}" type="datetime1">
              <a:rPr lang="de-DE" smtClean="0"/>
              <a:t>24.03.2011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268213-1199-4066-A0C1-9E7C5A84045F}" type="datetime1">
              <a:rPr lang="de-DE" smtClean="0"/>
              <a:t>24.03.2011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21E89D-D6C7-47E9-A1C6-E41DA9BEDD0A}" type="datetime1">
              <a:rPr lang="de-DE" smtClean="0"/>
              <a:t>24.03.2011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04856" cy="1793167"/>
          </a:xfrm>
        </p:spPr>
        <p:txBody>
          <a:bodyPr>
            <a:normAutofit/>
          </a:bodyPr>
          <a:lstStyle/>
          <a:p>
            <a:r>
              <a:rPr lang="de-DE" dirty="0" err="1" smtClean="0"/>
              <a:t>Encuesta</a:t>
            </a:r>
            <a:r>
              <a:rPr lang="de-DE" dirty="0" smtClean="0"/>
              <a:t> – Die einfach starke Umfrage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des </a:t>
            </a:r>
            <a:r>
              <a:rPr lang="de-DE" dirty="0" smtClean="0"/>
              <a:t>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8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sz="2800" dirty="0" smtClean="0"/>
              <a:t>Die Funktionalität</a:t>
            </a:r>
          </a:p>
          <a:p>
            <a:r>
              <a:rPr lang="de-DE" sz="2800" dirty="0" smtClean="0"/>
              <a:t>Präsentation des Systems</a:t>
            </a:r>
          </a:p>
          <a:p>
            <a:r>
              <a:rPr lang="de-DE" sz="2800" dirty="0" smtClean="0"/>
              <a:t>Fazit</a:t>
            </a:r>
          </a:p>
          <a:p>
            <a:pPr marL="109728" indent="0">
              <a:buNone/>
            </a:pPr>
            <a:endParaRPr lang="de-DE" sz="28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der Finalen Version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9"/>
          <a:stretch/>
        </p:blipFill>
        <p:spPr bwMode="auto">
          <a:xfrm>
            <a:off x="5292080" y="3501008"/>
            <a:ext cx="2892354" cy="24847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6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03" y="3667125"/>
            <a:ext cx="3048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464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smtClean="0"/>
              <a:t>„Einfache </a:t>
            </a:r>
            <a:r>
              <a:rPr lang="de-DE" dirty="0"/>
              <a:t>Umfrage mit Single/Multiple Choice-Antworten sollen elektronisch durchgeführt und ausgewertet </a:t>
            </a:r>
            <a:r>
              <a:rPr lang="de-DE" dirty="0" smtClean="0"/>
              <a:t>werden </a:t>
            </a:r>
            <a:r>
              <a:rPr lang="de-DE" dirty="0"/>
              <a:t>können</a:t>
            </a:r>
            <a:r>
              <a:rPr lang="de-DE" dirty="0" smtClean="0"/>
              <a:t>.“</a:t>
            </a:r>
          </a:p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Erfassung und Speicherung v. Fragen und Antworten (Single/Multiple Choice)</a:t>
            </a:r>
          </a:p>
          <a:p>
            <a:r>
              <a:rPr lang="de-DE" dirty="0"/>
              <a:t>Auswertung und Darstellung der Ergebnisse </a:t>
            </a:r>
          </a:p>
          <a:p>
            <a:r>
              <a:rPr lang="de-DE" dirty="0"/>
              <a:t>(Auswertung von Fragenkombinationen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109728" indent="0">
              <a:buNone/>
            </a:pPr>
            <a:r>
              <a:rPr lang="de-DE" sz="1200" dirty="0" smtClean="0"/>
              <a:t>Quelle</a:t>
            </a:r>
            <a:r>
              <a:rPr lang="de-DE" sz="1200" dirty="0"/>
              <a:t>: Projektthemen und Organisatorisches</a:t>
            </a:r>
            <a:r>
              <a:rPr lang="de-DE" sz="1200" dirty="0" smtClean="0"/>
              <a:t>, Prof</a:t>
            </a:r>
            <a:r>
              <a:rPr lang="de-DE" sz="1200" dirty="0"/>
              <a:t>. Dr. K. </a:t>
            </a:r>
            <a:r>
              <a:rPr lang="de-DE" sz="1200" dirty="0" err="1"/>
              <a:t>Barghorn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der Finalen Version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5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03" y="3667125"/>
            <a:ext cx="3048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464496"/>
          </a:xfrm>
        </p:spPr>
        <p:txBody>
          <a:bodyPr>
            <a:normAutofit/>
          </a:bodyPr>
          <a:lstStyle/>
          <a:p>
            <a:r>
              <a:rPr lang="de-DE" dirty="0" smtClean="0"/>
              <a:t>Nutzerverwaltung für Ersteller</a:t>
            </a:r>
          </a:p>
          <a:p>
            <a:r>
              <a:rPr lang="de-DE" dirty="0" smtClean="0"/>
              <a:t>Erstellung von Umfragen</a:t>
            </a:r>
          </a:p>
          <a:p>
            <a:r>
              <a:rPr lang="de-DE" dirty="0" smtClean="0"/>
              <a:t>Diverse Einstellungsfunktionen</a:t>
            </a:r>
          </a:p>
          <a:p>
            <a:r>
              <a:rPr lang="de-DE" dirty="0" smtClean="0"/>
              <a:t>Umfrage erstellen</a:t>
            </a:r>
          </a:p>
          <a:p>
            <a:r>
              <a:rPr lang="de-DE" dirty="0" smtClean="0"/>
              <a:t>Verwaltung von Umfragen</a:t>
            </a:r>
          </a:p>
          <a:p>
            <a:r>
              <a:rPr lang="de-DE" dirty="0" smtClean="0"/>
              <a:t>Umfragebogen als solches</a:t>
            </a:r>
          </a:p>
          <a:p>
            <a:r>
              <a:rPr lang="de-DE" dirty="0"/>
              <a:t>Geschickte Auswertung zur optimalen Nutzung der Ergebnisse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der Finalen Version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928" y="3356992"/>
            <a:ext cx="8229600" cy="1143000"/>
          </a:xfrm>
        </p:spPr>
        <p:txBody>
          <a:bodyPr/>
          <a:lstStyle/>
          <a:p>
            <a:r>
              <a:rPr lang="de-DE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Das System</a:t>
            </a:r>
            <a:endParaRPr lang="de-DE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2934072" cy="40954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9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377515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7080" y="1484784"/>
            <a:ext cx="8229600" cy="4525963"/>
          </a:xfrm>
        </p:spPr>
        <p:txBody>
          <a:bodyPr/>
          <a:lstStyle/>
          <a:p>
            <a:r>
              <a:rPr lang="de-DE" dirty="0" smtClean="0"/>
              <a:t>Viel </a:t>
            </a:r>
            <a:r>
              <a:rPr lang="de-DE" dirty="0"/>
              <a:t>Arbeit</a:t>
            </a:r>
          </a:p>
          <a:p>
            <a:r>
              <a:rPr lang="de-DE" dirty="0"/>
              <a:t>Viel </a:t>
            </a:r>
            <a:r>
              <a:rPr lang="de-DE" dirty="0" smtClean="0"/>
              <a:t>gelernt</a:t>
            </a:r>
          </a:p>
          <a:p>
            <a:r>
              <a:rPr lang="de-DE" b="1" dirty="0"/>
              <a:t>Ziel </a:t>
            </a:r>
            <a:r>
              <a:rPr lang="de-DE" b="1" dirty="0" smtClean="0"/>
              <a:t>erreicht </a:t>
            </a:r>
            <a:endParaRPr lang="de-DE" b="1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Präsentation der Finalen Version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5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11760" y="3573016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07504" y="2420888"/>
            <a:ext cx="7772400" cy="1500187"/>
          </a:xfrm>
        </p:spPr>
        <p:txBody>
          <a:bodyPr/>
          <a:lstStyle/>
          <a:p>
            <a:r>
              <a:rPr lang="de-DE" dirty="0" err="1" smtClean="0"/>
              <a:t>Encuesta</a:t>
            </a:r>
            <a:r>
              <a:rPr lang="de-DE" dirty="0" smtClean="0"/>
              <a:t> – Die einfach starke Umfrage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 des Prototypen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1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139</Words>
  <Application>Microsoft Office PowerPoint</Application>
  <PresentationFormat>Bildschirmpräsentation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Encuesta – Die einfach starke Umfrage</vt:lpstr>
      <vt:lpstr>Agenda</vt:lpstr>
      <vt:lpstr>Anforderungen</vt:lpstr>
      <vt:lpstr>Die Funktionalität</vt:lpstr>
      <vt:lpstr>Das System</vt:lpstr>
      <vt:lpstr>Fazit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 – Die einfach starke Umfrage</dc:title>
  <dc:creator>Björn Kohnen</dc:creator>
  <cp:lastModifiedBy>Björn</cp:lastModifiedBy>
  <cp:revision>15</cp:revision>
  <dcterms:created xsi:type="dcterms:W3CDTF">2011-03-03T16:42:48Z</dcterms:created>
  <dcterms:modified xsi:type="dcterms:W3CDTF">2011-03-24T07:30:19Z</dcterms:modified>
</cp:coreProperties>
</file>