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2" r:id="rId3"/>
    <p:sldId id="257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0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7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5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9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Automating Forestry Field Data </a:t>
            </a:r>
            <a:r>
              <a:rPr lang="en-US" dirty="0" err="1" smtClean="0"/>
              <a:t>Geoprocesses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Clark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Repetitive task that can be automated through a python script to increase efficiency, improve accuracy and save </a:t>
            </a:r>
            <a:r>
              <a:rPr lang="en-US" dirty="0" smtClean="0"/>
              <a:t>time which </a:t>
            </a:r>
            <a:r>
              <a:rPr lang="en-US" dirty="0" smtClean="0"/>
              <a:t>in turn decreases cost.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Pseudocode/Outline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a designated folder for files</a:t>
            </a:r>
          </a:p>
          <a:p>
            <a:r>
              <a:rPr lang="en-US" dirty="0" smtClean="0"/>
              <a:t>If new files, run certain geoprocessing tools on each file</a:t>
            </a:r>
          </a:p>
          <a:p>
            <a:r>
              <a:rPr lang="en-US" dirty="0" smtClean="0"/>
              <a:t>Geoprocessing tools: KML to shapefile conversion, Export to individual shapefiles, clean and organize attributes, Buffer specific shapefiles, merge buffers, and clip to harvest unit boundary</a:t>
            </a:r>
          </a:p>
          <a:p>
            <a:r>
              <a:rPr lang="en-US" dirty="0" smtClean="0"/>
              <a:t>Output will be multiple shapefiles saved in specific job folder</a:t>
            </a:r>
          </a:p>
          <a:p>
            <a:r>
              <a:rPr lang="en-US" dirty="0" smtClean="0"/>
              <a:t>Methods: check for file, create new folder, convert to shapefile, export individual, </a:t>
            </a:r>
            <a:r>
              <a:rPr lang="en-US" dirty="0" smtClean="0"/>
              <a:t>add/delete </a:t>
            </a:r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https://github.com/clarkbennett/Python_Final/blob/master/Final%20Project.ipynb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43722" cy="4031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26" y="1840520"/>
            <a:ext cx="4922874" cy="40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50117" cy="3898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24" y="1825624"/>
            <a:ext cx="5174376" cy="38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867"/>
            <a:ext cx="4532290" cy="4351338"/>
          </a:xfrm>
        </p:spPr>
        <p:txBody>
          <a:bodyPr/>
          <a:lstStyle/>
          <a:p>
            <a:r>
              <a:rPr lang="en-US" dirty="0" smtClean="0"/>
              <a:t>Buffers and Clip</a:t>
            </a:r>
          </a:p>
          <a:p>
            <a:r>
              <a:rPr lang="en-US" dirty="0" smtClean="0"/>
              <a:t>Clean up code</a:t>
            </a:r>
            <a:endParaRPr lang="en-US" dirty="0" smtClean="0"/>
          </a:p>
          <a:p>
            <a:r>
              <a:rPr lang="en-US" dirty="0" smtClean="0"/>
              <a:t>Make completely automated</a:t>
            </a:r>
          </a:p>
          <a:p>
            <a:pPr lvl="1"/>
            <a:r>
              <a:rPr lang="en-US" dirty="0" smtClean="0"/>
              <a:t>Windows Task Scheduler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95" y="4033214"/>
            <a:ext cx="2117991" cy="2117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89" y="1690688"/>
            <a:ext cx="6206869" cy="44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132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Automating Forestry Field Data Geoprocesses</vt:lpstr>
      <vt:lpstr>Problem</vt:lpstr>
      <vt:lpstr>Pseudocode/Outline</vt:lpstr>
      <vt:lpstr>Code</vt:lpstr>
      <vt:lpstr>Input</vt:lpstr>
      <vt:lpstr>Resulting Output</vt:lpstr>
      <vt:lpstr>Future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Pseudocode¶</dc:title>
  <dc:creator>clark</dc:creator>
  <cp:lastModifiedBy>clarkb7</cp:lastModifiedBy>
  <cp:revision>24</cp:revision>
  <dcterms:created xsi:type="dcterms:W3CDTF">2018-03-08T00:10:02Z</dcterms:created>
  <dcterms:modified xsi:type="dcterms:W3CDTF">2018-03-08T22:57:40Z</dcterms:modified>
</cp:coreProperties>
</file>