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Clark Bode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simple model of Jupiter and its five largest moons, textured, orbiting, and rotating properly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Accomplished using three.js</a:t>
            </a:r>
            <a:endParaRPr sz="1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75" y="2571750"/>
            <a:ext cx="4409424" cy="24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Most Challenging Part?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Figuring out Three.js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Most Interesting Part?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difference between working with and without a library like Three.js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Would You Have Done Differently?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would have added interactivity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