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6"/>
    <p:restoredTop sz="94728"/>
  </p:normalViewPr>
  <p:slideViewPr>
    <p:cSldViewPr snapToGrid="0" snapToObjects="1">
      <p:cViewPr>
        <p:scale>
          <a:sx n="80" d="100"/>
          <a:sy n="80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6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2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4FF3-340C-E843-84BF-E49F46302922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C743-0CFF-2B4B-819B-B0DF948BF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3294" y="454693"/>
            <a:ext cx="176212" cy="180975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569" y="360514"/>
            <a:ext cx="29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in </a:t>
            </a:r>
            <a:r>
              <a:rPr lang="en-US" dirty="0" err="1" smtClean="0"/>
              <a:t>DataVis</a:t>
            </a:r>
            <a:r>
              <a:rPr lang="en-US" dirty="0" smtClean="0"/>
              <a:t>-R workshop.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1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Maria-Carolina Roe-Raymond</dc:creator>
  <cp:lastModifiedBy>Maria-Carolina Roe-Raymond</cp:lastModifiedBy>
  <cp:revision>3</cp:revision>
  <dcterms:created xsi:type="dcterms:W3CDTF">2017-02-08T19:20:33Z</dcterms:created>
  <dcterms:modified xsi:type="dcterms:W3CDTF">2017-02-08T23:03:41Z</dcterms:modified>
</cp:coreProperties>
</file>