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8" r:id="rId13"/>
    <p:sldId id="271" r:id="rId14"/>
    <p:sldId id="269" r:id="rId15"/>
    <p:sldId id="270" r:id="rId16"/>
    <p:sldId id="273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6417-453B-437E-0E35-C7AC8E3EDE0A}" v="684" dt="2024-10-11T02:33:17.586"/>
    <p1510:client id="{2A7778AF-A6A1-6861-7B85-092DB3B644E0}" v="79" dt="2024-10-11T03:45:40.338"/>
    <p1510:client id="{3F0E5FAC-5024-3975-E031-287535522445}" v="39" dt="2024-10-11T04:07:56.565"/>
    <p1510:client id="{43AD3EF3-57EE-B0FC-187F-6467AE0AB9D6}" v="40" dt="2024-10-10T06:14:44.402"/>
    <p1510:client id="{55E9CDD9-ED11-8F4E-A9BB-B0480CF84854}" v="256" dt="2024-10-10T04:51:40.783"/>
    <p1510:client id="{649D8B70-21F8-39E2-C532-849949211ACE}" v="17" dt="2024-10-11T16:32:15.017"/>
    <p1510:client id="{6EB55CD1-2110-EA76-7A39-B2E2C6D5C8B9}" v="645" dt="2024-10-11T04:51:03.522"/>
    <p1510:client id="{BBD48C5D-78A1-5D90-2304-A124D3A4052C}" v="430" dt="2024-10-11T02:38:46.473"/>
    <p1510:client id="{DF05E816-67F8-031A-7451-B7D36CF948A4}" v="7" dt="2024-10-10T02:41:54.949"/>
    <p1510:client id="{DFCE19C5-A6B8-96A5-5FA0-F43AAE3C13AF}" v="835" dt="2024-10-10T04:15:59.162"/>
  </p1510:revLst>
</p1510:revInfo>
</file>

<file path=ppt/tableStyles.xml><?xml version="1.0" encoding="utf-8"?>
<a:tblStyleLst xmlns:a="http://schemas.openxmlformats.org/drawingml/2006/main" def="{419D73EB-3DBF-402C-BACD-FBE41E2E9560}">
  <a:tblStyle styleId="{419D73EB-3DBF-402C-BACD-FBE41E2E9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2:51.49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77 26 13318,'3'-4'0,"-3"-1"0,4 3 0,-2-2 0,-1 2 0,1-3 0,-1 4 0,-1-1 0,0 4 0,0 2 0,0 3 0,-1 1 0,-1 0 0,0 3 0,-2-2 0,0 0 0,0 1 0,-1 1 0,0 0 0,0 0 0,1 0 0,-2 1 0,2-1 0,-1 0 0,1 0 0,-2 0 0,2-2 0,-2 1 0,0-2 0,1 1 0,1-2 0,3-4 0,-1 0 0,4-3 0,2 0 0,0 0 0,0 0 0,2 0 0,1-3 0,1 3 0,0-2 0,-1 1 0,0 1 0,0 0 0,1 0 0,0 0 0,0 0 0,0 0 0,0 0 0,0 0 0,0 0 0,-1 0 0,0 0 0,-1 0 0,0 0 0,-1 0 0,-1 1 0,1 1 0,-2-1 0,1 3 0,0 1 0,-1-2 0,1 6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11:33.8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475 1 12902,'-9'0'0,"-2"0"0,-2 3 0,-2 2 0,-6 3 0,-3 1 0,-5 0 0,-5 2 0,-4 3 0,-3-1 0,0 0 0,1 1 0,6-3 0,2 1 0,5 0 0,5-2 0,4 1 0,7 0 0,3-1 0,4-1 0,1 6 0,3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32:13.59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0 13822,'3'3'-547,"0"-2"444,-3 2 83,0-3 20,0 2 0,0 0 0,0 2 0,0 1 0,0 1 0,0 0 0,0 1 0,0 2 0,0-1 0,0 2 0,0 2 0,0 0 0,0 3 0,0 0 0,1 0 0,1 1 0,-1-1 0,2 3 0,0-1 0,1 1 0,-1 0 0,1 0 0,0-2 0,-1 0 0,1 1 0,2-2 0,-1 1 0,-1 0 0,-2 1 0,1-1 0,-1 0 0,0 2 0,0-3 0,-2 1 0,0-1 0,0 0 0,0 2 0,0-2 0,0-1 0,0 0 0,0-1 0,0 0 0,0-1 0,0-2 0,0 0 0,1-2 0,0 1 0,1-1 0,3-1 0,-3-1 0,2 0 0,1-2 0,1 2 0,0-3 0,1 2 0,-1-1 0,2-2 0,2 2 0,-1-1 0,0-2 0,3 0 0,-2-1 0,3 0 0,2 0 0,-1 0 0,1 0 0,1 0 0,1 0 0,2 0 0,0 0 0,0-1 0,0-1 0,3 1 0,-1-1 0,1 1 0,0 1 0,0-2 0,5 0 0,0 0 0,1-1 0,0 2 0,-1-3 0,2 1 0,0 2 0,2-2 0,2 1 0,-1 0 0,-1 2 0,1 0 0,2 0 0,2 0 0,-1 0 0,0 2 0,-3 0 0,1 0-5,-1 1 1,1-2-1,-1 3 1,-2-1-11,-1-2 0,-2 0 1,4-1-1,1 0-1,2 0 1,0 0 0,-2 0 0,0-1 1,0-1 0,1 1 0,0-1 1,2 1-2,1 1 0,-1-2 0,3 0 0,0 1 0,-1 0 0,1 1 0,-4 0 0,1 0 1,2 0 1,-6 0-1,4 0 1,-3 0-2,-1 0 1,2 0 0,0 0 0,-1 0-1,0 0 0,-2 1 1,0 0-1,1 1 1,2 0 1,-3-2 0,1 0 0,-1 0 1,-1 0 0,-1 1 0,2 1 1,0 0-2,-1 2 1,2-2 0,-1 2 0,2 1 0,0-2 0,-3 2 0,-1-2 0,-2 0 1,0 0 1,0-1 0,1-2 0,-2 0 0,-2 0 0,1 0 1,-2 0-1,3-1 1,0-1 0,-1 1 0,2-3 0,-2 1 0,1-1 1,0 3-1,2-2 1,-1 1 0,-1-1 1,-1 1-1,2 2 1,-1 0 0,1 0 0,-2 2 0,-2 1 0,1 0 0,0 0 1,-2 0-1,2-2 1,-1 1-1,-4 0 0,1 1 0,-1-1 0,1-1 0,2 0 0,-3-1 0,0 0 0,0 0 1,-2 0 0,-1 0 0,1 0 0,0 0 0,-2 0 1,0 0 0,-1 0 0,0 0 0,2 0 1,-1 0-1,3 0 1,-2 0-1,0 0 1,-1 0-1,0 0 1,1 0-1,-1 0 0,0 0 0,-1 0 1,0 0-1,2 0 0,-3-1 0,1 0 0,-1-1 0,0 0 1,1-1-1,2 1 1,0-1 0,-1 0 0,-1 1 0,0 2 0,0-1 1,0-1 0,-1 1 0,-1-1 0,-1 1 0,0 1 1,-1 0-1,-1 0 1,0 0 0,0 0 1,-1 0-1,0 0 1,0 0-1,1-3 1,-1 3 0,2-2-1,-2 1 1,0 1 0,-1 0 0,0 0 0,-1 0 0,-2 1 0,1 0-1,-1 1 0,-1 0 1,3-1-1,0 1 0,-2-1 1,2 1-1,0-1 1,0-1-1,0 2 1,-1 0-1,1-1 1,1 0-1,0-1 1,0 0-1,1 0 0,-1 0 1,1 0-1,1 0 0,1 0 1,-1 0 0,-1 0-1,0 0 0,1 0 1,-1 0 0,2 0 0,-2 0-1,0 0 1,-1 0 0,0 0-1,1 0 0,-1 0 1,1 0 0,-1 0 0,0 0 0,1 0 0,-1 0 0,1 0 1,-3 0 0,0 0-1,1 0 0,-1 0 0,0 0 1,-2 2-1,2 0 1,-1 0 0,0-1-1,0 1 1,0-1 0,-1 1 0,2-1 0,0-1 0,0 0 0,-2 1 0,0 1 0,1-2 0,-2 3 0,3-3 0,-2 0 0,-2 0 0,3-3 0,-2 1 0,0-3 0,2 0 0,-2 0 0,0-2 0,-1-3 0,0 0 0,3-1 0,-3-2 0,3-2 0,-1-2 0,0-2 0,1-3 0,-1-1 0,0-1 0,-1 0 0,1 0 0,-1 2 0,1-1 0,0-1 0,-2 2 0,0 2 0,0 3 0,-3 2 0,2-2 0,-3 2 0,2 0 0,-3 2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3:41.63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0 129 12855,'4'0'0,"0"0"0,-2 0 0,-2 0 0,4 0 0,-2 0 0,-1-2 0,4 0 0,-3-1 0,2 3 0,1 0 0,-1 0 0,0 0 0,1 0 0,1 0 0,0 0 0,1 0 0,-1 0 0,-2 0 0,1 0 0,2 0 0,0 0 0,2 0 0,-2 0 0,1 0 0,1 0 0,0-2 0,-1 0 0,1 1 0,1 0 0,-2 1 0,2-1 0,0 0 0,0-1 0,-1 0 0,1 2 0,0 0 0,0 0 0,-2 0 0,2 0 0,0-1 0,0-1 0,-2 1 0,1-1 0,0 1 0,0 1 0,1-1 0,-1 0 0,-1-1 0,-1 0 0,-1 2 0,1 0 0,-1-1 0,0-1 0,1 1 0,-1-1 0,1 1 0,-1 1 0,0 0 0,1 0 0,-1 0 0,1 0 0,-1 0 0,1 0 0,-1 0 0,0 0 0,1 0 0,-1 0 0,1 0 0,-1 0 0,0 0 0,1 0 0,-1 0 0,1-2 0,-1 0 0,1 1 0,-1-1 0,0 1 0,1-1 0,-1 0 0,1 2 0,-1 0 0,0 0 0,1 0 0,-1 0 0,1 0 0,-3 0 0,0 0 0,1 0 0,-1 0 0,0 0 0,-2 0 0,2 0 0,-1 0 0,1 0 0,-3 0 0,2 0 0,-3 0 0,-3 0 0,2 0 0,-3 0 0,-1-1 0,2-1 0,-3 0 0,2-1 0,-2-1 0,0 1 0,1-2 0,1-1 0,-1 0 0,-1 2 0,0-2 0,0 2 0,-1-2 0,1 0 0,-1 2 0,1-1 0,2 3 0,2-2 0,2 2 0,2 0 0,2 2 0</inkml:trace>
  <inkml:trace contextRef="#ctx0" brushRef="#br0" timeOffset="498">655 103 12855,'0'-4'0,"-1"0"0,-1 1 0,0 1 0,-2 3 0,-1 1 0,-1 2 0,0 2 0,-1 1 0,-2 2 0,0 1 0,-2 3 0,0-1 0,0 1 0,-1 0 0,1 0 0,1 0 0,0 0 0,2-1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3:43.7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1 123 12730,'3'2'0,"1"-1"0,-2 1 0,-1-1 0,4-1 0,-3 0 0,2 0 0,0 0 0,3 0 0,-1 0 0,0-1 0,-1 0 0,-1-1 0,0 0 0,3 2 0,0 0 0,1 0 0,0-2 0,1-1 0,-1 2 0,1 0 0,2 1 0,-2 0 0,0-2 0,0 0 0,2 0 0,-2 2 0,1 0 0,-1 0 0,2-1 0,-3 0 0,0-1 0,-1 0 0,2 1 0,0 1 0,0 0 0,0 0 0,1 0 0,-2 0 0,1 0 0,1 0 0,-2-2 0,1 0 0,-1 1 0,1 0 0,0 0 0,-1 0 0,1-1 0,1 0 0,-2 2 0,1 0 0,-2 0 0,-1 0 0,1 0 0,-1 0 0,1 0 0,-1 0 0,0 0 0,1 0 0,-1 0 0,1 0 0,-1 0 0,1 0 0,2 0 0,-4 0 0,1 0 0,0 0 0,0 0 0,0 0 0,0 0 0,1 0 0,-1 0 0,1 0 0,-1 0 0,0 0 0,1 0 0,-1 0 0,1 0 0,-1 0 0,0 0 0,1 0 0,-1 0 0,1 0 0,-1 0 0,1 0 0,2 0 0,-4 0 0,1 0 0,0 0 0,0 0 0,0 0 0,0 0 0,1 0 0,-1 0 0,-1 0 0,-1 0 0,1 0 0,1 0 0,0 0 0,0 0 0,1 0 0,-1 0 0,1 0 0,-1 0 0,0 0 0,1 0 0,-1 0 0,1 0 0,-1 0 0,1 0 0,-1 0 0,0 0 0,1 0 0,-3 0 0,0 0-2,1 0 1,1 0-6,0 0 1,1 0 2,-1 0 0,-1 0 1,-1 0-2,1 0 1,-2 0 1,2 0 0,-3 0 1,2 0 0,-2 0 0,2 0-1,1 0 1,-1 0 0,0 0 0,-2 0 1,3 0 0,-3 0 0,2 0 1,0 0 0,3 0 0,-3 0 0,0 0 0,-2 0 0,1 0 0,-3-1 0,0-1 0,0 1 0,0-3 0,0 2 0,-1 2 0,-1-3 0,-2 1 0,-2-1 0,-1-1 0,3 1 0,0-2 0,-1 0 0,-1 0 0,0 2 0,-1-1 0,1-1 0,-1 2 0,1-2 0,0 2 0,1 0 0,1 0 0,1-2 0,-2 1 0,2 1 0,1-3 0,-2 3 0</inkml:trace>
  <inkml:trace contextRef="#ctx0" brushRef="#br0" timeOffset="435">950 110 12670,'-6'0'0,"-1"1"0,1 1 0,-4 3 0,-2 5 0,-3 0 0,1 1 0,-2 1 0,1 2 0,-1 0 0,0 1 0,1 3 0,0-5 0,-2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3:45.7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1 103 12933,'2'5'-16,"0"-1"1,1-3 11,-1 1 1,-1-1 0,3-1 2,1 0 0,-1 0 0,0 0 1,1 0-1,1 0 1,1 0 0,1 0 0,1 0 0,0 0 0,-1 0 0,0 0 0,0 0 0,1 0 0,1 0 0,-1 0 0,0 0 0,2 0 0,-3 0 0,1 0 0,0 0 0,-2 0 0,3-1 0,-2 0 0,1-1 0,0 0 0,-1 2 0,0-1 0,0-1 0,1 1 0,0-1 0,-1 1 0,-1 1 0,1-2 0,2 0 0,-1 1 0,0 0 0,0 1 0,-2-1 0,1 0 0,0-1 0,3-1 0,-2 3 0,-2-2 0,1 0 0,0 0 0,1 1 0,1 0 0,-1-1 0,-1 0 0,0 2 0,-1 0 0,2 0 0,0-1 0,-3-1 0,0 0 0,1 1 0,-1 0 0,1 1 0,-1 0 0,0 0 0,1 0 0,-1 0 0,1 0 0,2 0 0,-2 0 0,2 0 0,-2 0 0,-1 0 0,1 0 0,1 0 0,1 0-1,-1 0 1,-1 0 0,-1 0 0,1 0-2,2 0 1,-2 0-1,1 0 1,0 0 0,-2 0 0,0 0 1,1 1-1,-1 0 1,1 1 0,-1 1 0,0-3 0,1 0 0,-1 0 0,1 0 0,-1 0 0,0 0 0,1 0 0,-1 0 0,1 0 0,-1 0 0,1 0 0,-1 0 0,0 0 0,1 0 0,-1 0 0,1 0 0,-1 0 0,0 0 0,1 0 0,-1 0 0,1 0 0,-1 0-2,1 0 1,-1 0-1,0 0-2,1 0 0,-1 0 0,1 0-4,-1 0 1,0 0-1,1 0 1,-1 0-2,1 0 1,-3 0-10,0 2-2,1-1 10,1 2 1,-2-3-10,0 0 3,-2 0 2,1 0 2,-3 0 1,3 0 2,-3 0 0,3 0 2,-3 0 3,0-3 1,-1 2 2,-1-4 0,1 2 0,-3-2 0,-1 1 0,-1 1 1,0-2-1,-1 1 1,1-1 0,-1 1 0,-1-1 0,-1 2 0,1 0 0,1-2 0,1 1 0,-1 0 0,1 1 0,0-1 0,2 3 0,-2-5 0,3 3 0</inkml:trace>
  <inkml:trace contextRef="#ctx0" brushRef="#br0" timeOffset="419">1001 84 12727,'-4'0'0,"0"0"0,-1 0 0,1 0 0,0 0 0,-1 1 0,-1 1 0,-1 2 0,-1 5 0,-1 1 0,-1 0 0,1 4 0,-1-1 0,0 0 0,0 1 0,3 1 0,-2 0 0,2 0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3:47.93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6 122 12583,'0'6'0,"-3"-2"0,3 0 0,-2-2 0,4-1 0,2 1 0,2-2 0,0 0 0,1 0 0,-1 0 0,0 0 0,1 0 0,-1 0 0,1 0 0,2 0 0,-2 0 0,2 0 0,0 0 0,-1 0 0,4 0 0,-2 0 0,2 0 0,-1 0 0,1 0 0,-2 0 0,2 0 0,-2 0 0,3 0 0,-3 0 0,0 0 0,1 0 0,-1 0 0,1 0 0,-1 0 0,0 0 0,0-2 0,0 0 0,-1 1 0,0 0 0,0 0 0,-2 0 0,1-1 0,0 0 0,1 2 0,-1 0 0,1 0 0,-1 0 0,-1-2 0,0-1 0,1 2 0,0 0 0,1 1 0,-3 0 0,1 0 0,2 0 0,-2 0 0,2 0 0,-2 0 0,2 0 0,-2 0 0,2-2 0,-1 0 0,0 1 0,-1-1 0,2 1 0,0-1 0,0 0 0,-1 1 0,-1 1 0,0 0 0,1 0 0,-1 0 0,2 0 0,-2 0 0,-1 0 0,2 0 0,-1 0 0,2 0 0,-1 0 0,1 0 0,0 0 0,-2 0 0,1 0 0,-2 0 0,1 0 0,1 0 0,0 0 0,1 0 0,-3 0 0,1 0 0,-1 0 0,3 0 0,-1 0 0,0 0 0,-1 0 0,0 0 0,-1 0 0,1 0 0,-1 0 0,3 0 0,-1 0 0,0 1 0,-1 1 0,-1-1 0,1 1 0,-1-1 0,1-1 0,-1 0 0,1 0 0,-1 0 0,0 0 0,1 0 0,-1 0 0,1 0 0,-1 0 0,0 0 0,1 0 0,-1 0 0,1 0 0,-1 0 0,1 2 0,-1 0 0,0 0 0,-1-2 0,-1 0 0,1 0 0,1 0 0,0 0 0,0 0 0,1 0 0,-1 0 0,-1 0 0,-1 0 0,1 0 0,-2 0 0,2 0 0,-1 0 0,2 0 0,-1 0 0,-1 0 0,-3 0 0,2 0 0,-3 0 0,-1-3 0,-1-1 0,1 1 0,-3-2 0,-1 1 0,-1 0 0,0-1 0,-1 0 0,1 0 0,-1-2 0,-1 1 0,-2 0 0,1-1 0,0 1 0,0-1 0,1 1 0,-1-1 0,1 1 0,1 0 0,1 1 0,-1 2 0,1 0 0,2 1 0,-1 2 0,4-3 0,-2-1 0</inkml:trace>
  <inkml:trace contextRef="#ctx0" brushRef="#br0" timeOffset="334">1052 122 12583,'6'-4'-2,"-2"0"1,-2 2 0,-4 1-8,-2 2 0,-3 4 1,-1 2-1,-3 3 7,-1 0 0,-1 1 1,0 3-1,0 1 2,0-1 0,1 1 0,-1-1 0,3 0 0,1-2 0,2 4 0,1-2 0</inkml:trace>
  <inkml:trace contextRef="#ctx0" brushRef="#br0" timeOffset="7503">1206 122 13944,'-1'4'0,"-1"-2"0,1-1 0,-1 1 0,1-1 0,4 2 0,1-3 0,2 0 0,1 0 0,-1 0 0,0 0 0,1 0 0,-1-1 0,1-1 0,-1 1 0,0-1 0,2 2 0,0 0 0,-1 0 0,3 0 0,-2 0 0,1 0 0,0 0 0,-1 0 0,2 0 0,0 0 0,2 0 0,-4 0 0,1 0 0,0 0 0,-2 0 0,2 0 0,-2 0 0,-1 0 0,1 0 0,-1 2 0,1 0 0,-1-1 0,0 0 0,1-1 0,-1 0 0,1 0 0,-1 0 0,1 0 0,-1 0 0,0 0 0,1 0 0,-1 0 0,1 0 0,-1 0 0,0 0 0,1 0 0,-1 0 0,1 0 0,-1 0 0,1 0 0,-1 0 0,0 0 0,1 0 0,-1 0 0,1 0 0,-1 0 0,0 0 0,1 0 0,-1 0 0,1 0 0,-1 0 0,1 0 0,-1 0 0,0 2 0,1 0 0,-1 0 0,1-2 0,-1 0 0,0 0 0,-1 0 0,-1 0 0,1 0 0,1 0 0,0 0 0,0 1 0,1 1 0,-1 0 0,1 0 0,-1-2 0,1 0 0,-1 0 0,0 0 0,-1 0 0,-1 0 0,1 0 0,-2 0 0,2 0 0,0 0 0,-2 0 0,2 0 0,0 0 0,-2 0 0,1 0 0,1 0 0,1 0 0,-2-1 0,-2-1 0,1 1 0,-1-2 0,2 3 0,-3 0 0,3 0 0,-2 0 0,-1 0 0,2 0 0,-3 0 0,-3 0 0,1-2 0,-2-3 0,-1 0 0,2-2 0,-2-1 0,0-1 0,0 1 0,-2-1 0,1 0 0,-1-1 0,1 1 0,0 1 0,-1 1 0,1 1 0,-1-1 0,3 2 0,1 0 0,0 0 0,1 4 0,2-2 0,0 3 0</inkml:trace>
  <inkml:trace contextRef="#ctx0" brushRef="#br0" timeOffset="7968">1873 167 13944,'-4'0'0,"0"1"0,1 1 0,-2-1 0,1 4 0,-2 0 0,0 0 0,-4 3 0,0 0 0,-2 3 0,2 1 0,-2 1 0,1 0 0,0-1 0,0 1 0,2-2 0,3-1 0,1-1 0,1-1 0,2 2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4:03.83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5972 19 12374,'6'0'0,"0"0"0,-1 0 0,-1 0 0,-2 0 0,2 0 0,-1 0 0,1 0 0,0 0 0,2 0 0,1 0 0,-1 0 0,1 0 0,0 0 0,1-2 0,0 0 0,0 1 0,-1 0 0,0 1 0,0 0 0,1 0 0,-1 0 0,2 0 0,-2 0 0,0 0 0,1 0 0,1 0 0,1 0 0,-1 0 0,0 0 0,-1 0 0,1 0 0,-2 0 0,3 0 0,-2 0 0,0 0 0,-1 0 0,2 1 0,-1 0 0,0 1 0,-1 0 0,0-1 0,1 1 0,1 0 0,-1 2 0,-1-3 0,1 2 0,1-1 0,-1 1 0,1 2 0,0-2 0,0 1 0,1 1 0,-1-2 0,-1 2 0,1 0 0,1 0 0,-2 0 0,0 1 0,0-1 0,1-1 0,-2 0 0,2 3 0,0-1 0,-1 1 0,1-1 0,-2 1 0,2-1 0,1 0 0,0 1 0,-1-1 0,-1 1 0,1 2 0,2-2 0,-1 2 0,0-2 0,-1 2 0,-2-2 0,-1 2 0,1 0 0,-1-1 0,1 2 0,-2-2 0,0 0 0,0 0 0,-3 1 0,1 0 0,0-1 0,-1-1 0,0-1 0,1 1 0,0-1 0,0 0 0,1 3 0,-1-1 0,0 0 0,0-1 0,1 1 0,-2-1 0,0 3 0,-2 0 0,0 0 0,0 1 0,0 0 0,0 0 0,0-1 0,-2 1 0,-1 0 0,0 1 0,-4 1 0,-1-1 0,0 0 0,1-2 0,-2 0 0,1 2 0,-1-2 0,0 2 0,1 0 0,-2 0 0,0-1 0,0 0 0,2 0 0,-2 2 0,0-1 0,0-2 0,-1 3 0,-2-3 0,0 2 0,0-2 0,3 2 0,-1-2 0,0 1 0,-1 0 0,-2-3 0,0 2 0,0 0-93,1-3 0,-2 1 0,3-2 1,-2 1 88,1 2 1,0-2-1,-1 1 1,0-3 0,-1 0 0,-1-1 0,2 2 0,-1 0 0,1-2 1,-2 2 0,1-2 0,0 2 1,0 0 0,-1-1 0,-2-1 0,2 0 0,0 0 1,-3 1 0,1-1-1,-3 0 0,1 1 1,0-3 0,0 1 0,0 0-1,-1-1 0,-1-1 1,-2 0-1,1 2 0,1-2 1,-2 0-1,0 1 1,-1 0-1,-1-1 1,1 1 0,-1-1 0,0 1 0,-2 0 0,2 1 0,-2-1 0,1 0-1,-1 1 1,0-2 0,-3 1 0,0-2 0,0 0 0,1 0 0,-2 0 0,0 0 0,0 0 0,0 0 0,0 0 0,2 0 0,0 0 0,0 0 0,-2 0 0,0 0 0,2 0 0,-1 1 0,2 0 0,-2 2 0,-1-2 0,4 0 0,-5-1 0,2 0 0,0 0 0,-2 0 0,-1 0 0,0 0 0,1 0 0,-1 0 0,0 0 0,-2-1 0,-2-1 0,-1 1 0,1-2 0,-1 1 0,-2 0 0,1 0 0,-2 2 0,1 0 0,1 0 0,1 0 0,2 0 0,0 0 0,-2 0 0,1 0 0,-3 0 0,2 0 0,0 0 0,-2 0 0,-1 0 0,0 0 0,1 0 0,-1 0 0,0-1 0,-1 0 0,-2-1 0,1 0 0,-3 2 0,2 0 0,0 0 0,-2 0 0,0 0 0,0 0 0,1 0 0,2 0 0,-1 0 0,-1 0 0,-1 0 0,2 0 0,1-1 0,1-1 0,2 0 0,-1 0 0,-3 2 0,1 0 0,1 0 0,-1-2 0,1 0 0,-1 0 0,-1 2 0,1-1 0,1 0 0,1-2 0,0 2 0,-2 0 0,1 1 0,-2-2 0,3 0 0,2-1 0,2 2 0,-1-2 0,1-1 0,0 3 0,1-2 0,1 1 0,2 0 0,-4-1 0,1 1 0,-2 0 0,1-2 0,4 3 0,-3-2 0,0 1 0,-1 0 0,2-3 0,0 2 0,1 0 0,2-2 0,-1 1 0,1 0 0,-1 0 0,3 0 0,-1-2 0,2 2 0,-1-2 0,-1 0 0,0 2 0,2 0 0,0-1 0,2 2 0,-3-3 0,2 2 0,0-1 0,1 0 0,2 0 0,2 0 0,1 0 0,-2-2 0,1 2 0,1 0 0,1 0 0,2 0 0,0 0 0,0-2 0,-2 1 0,2-1 0,0 1 0,0-1 0,1-1 0,0 0 0,2-1 0,0 3 0,0 1 0,0 1 0,-1 0 0,1-3 0,1 1 0,1-1 0,1 3 0,-1 0 0,1-1 0,-1-1 0,2 0 0,0-1 0,0 1 0,0 0 0,1-1 0,1 1 0,0-1 0,0 1 0,1 0 0,-1-2 0,0 1 0,1-2 0,-2 0 0,1 2 0,0-1 0,0 0 0,-1-3 0,2 3 0,0 0 0,-1 1 0,3-2 0,0 1 0,0 0 0,2 1 0,0 0 0,-1 1 0,1-1 0,-1 1 0,1-3 0,0 1 0,1 0 0,1 1 0,2 0 0,-2 1 0,-1 0 0,2-1 0,-2 1 0,3-1 0,0 1 0,1 0 0,-1-1 0,0 1 0,1-1 0,0 1 0,1 2 0,0-1 0,0 0 0,0 0 0,1-2 0,1 1 0,-1-1 0,4 1 0,-1 0 0,2 1 0,-1 1 0,-1-1 0,-1 2 0,2-1 0,0 0 0,0 1 0,0 1 0,2-2 0,-1 1 0,1-1 0,-1 0 0,0-1 0,1 2 0,-1 0 0,1-1 0,-1 1 0,0 0 0,1 0 0,-1-1 0,1 1 0,-1 0 0,1 0 0,-1 1 0,0 2 0,1-2 0,-1 0 0,0-1 0,-1 2 0,-1-1 0,1 0 0,1-1 0,0-1 0,1 0 0,-3 1 0,0 1 0,1 0 0,-2-2 0,3 2 0,-2-2 0,2 1 0,0 0 0,1 0 0,-3 1 0,0 2 0,0-3 0,3 2 0,-1-1 0,-2-1 0,2 2 0,-2-2 0,1 0 0,2 3 0,-1-3 0,1 3 0,-3-1 0,0 0 0,1-2 0,1 2 0,0 0 0,1 1 0,-1-3 0,1 3 0,-1-2 0,0 1 0,1 1 0,-1-2 0,1-1 0,-1-1 0,1 3 0,-1-1 0,0 0 0,-2 0 0,2 1 0,-2-1 0,-1-1 0,2 1 0,-4 0 0,2 2 0,-3 0 0,-3 0 0,2 2 0,-3 1 0,1 1 0,-2 0 0,2 2 0</inkml:trace>
  <inkml:trace contextRef="#ctx0" brushRef="#br0" timeOffset="681">481 84 12097,'-6'0'0,"1"0"0,1-1 0,-1-1 0,-1 0 0,0-2 0,0 1 0,-1 0 0,1-2 0,-3-1 0,0 0 0,0-1 0,-1 1 0,0-1 0,1 2 0,2 0 0,2 0 0,-1 2 0,3-2 0,-1 1 0,1 2 0,3-1 0,0 3 0</inkml:trace>
  <inkml:trace contextRef="#ctx0" brushRef="#br0" timeOffset="1315">513 148 12197,'0'-7'0,"0"1"0,0 2 0,0-1 0,-1 2 0,-1-1 0,-2 2 0,-2 4 0,-1 3 0,-1 5 0,-3-1 0,-1 3 0,-1 2 0,0 2 0,0-1 0,1 1 0,1-1 0,1-2 0,1 0 0,1 0 0,3-1 0,0-2 0,1 3 0,-2-3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13:25.3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89 26 12801,'3'-4'-140,"-1"-1"128,2 4 0,-3-3 1,1 3 1,1-1 10,-2 0 0,2-1 0,-3 2 0,0-2 0,0 4 0,0 1 0,0 2 0,0 2 0,0 1 0,0-1 0,0 0 0,0-1 0,0-1 0,0 1 0,0 1 0,0 0 0,0 0 0,0 1 0,0-1 0,0 1 0,0 1 0,0 1 0,0-1 0,0-1 0,0-1 0,0 1 0,0 0 0,0 1 0,1 0 0,1 0 0,-2-1 0,3-1 0,-3 1 0,0-1 0,0 1 0,0-1 0,0 1 0,0-1 0,0 0 0,0 1 0,0-1 0,0 1 0,0-1 0,0 0 0,0 1 0,0-1 0,0 1 0,0-1 0,0 0 0,0 1 0,0-1 0,0 1 0,0-1 0,0 1 0,0-3 0,0 0 0,0 1 0,0 1 0,0 0 0,0 1 0,0-1 0,0 0 0,0-1 0,0-1 0,0 1 0,0 1 0,0 0 0,0 1 0,0-1 0,0 0 0,2 1 0,1-1 0,-2 1 0,0-1 0,-1 0 0,0 1 0,0-1 0,0 1 0,0-1 0,0 1 0,0-1 0,0 0 0,0 1 0,0-1 0,0 1 0,0-3 0,0 0 0,0-2 0,0 3 0,-3-4 0,-1 2 0</inkml:trace>
  <inkml:trace contextRef="#ctx0" brushRef="#br0" timeOffset="633">76 13 12894,'4'0'-108,"0"0"0,-2 0 83,3 0 0,-4 3 1,1 1 14,-4 2 1,1 1-1,-4 1 1,1 0 5,-2 0 1,-1 2 0,-1-1-1,-1 0 3,1 0 1,1 1-1,1-3 1,0 2 0,2-1 0,-2-3 0,3-1 0,-1 1 0,-1-3 0,3-2 0,3-3 0,2-3 0</inkml:trace>
  <inkml:trace contextRef="#ctx0" brushRef="#br0" timeOffset="916">108 13 12550,'4'-3'0,"0"0"0,-1 3 0,1 0 0,-3 0 0,1 3 0,-1 1 0,-1 2 0,2 0 0,1 1 0,0 1 0,0 0 0,1 2 0,-1-2 0,0 0 0,2 0 0,1-1 0,0-1 0,-1 1 0,-1-1 0,0 1 0,6-1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13:28.6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7 13201,'5'0'-97,"-2"0"55,0-3 0,0 3-13,-1-2 32,-1 1 19,2 1 4,-3 0 0,0 3 0,0 1 0,0 0 0,0 0 0,0 1 0,-1 1 0,-1 0 0,0 0 0,1 1 0,0-1 0,1 1 0,0-1 0,0 0 0,0 1 0,0-1 0,0 1 0,0 2 0,0-2 0,0 2 0,0 0 0,0-1 0,0 1 0,0-2 0,0 1 0,0 0 0,0 1 0,0-3 0,0 1 0,0-1 0,0 1 0,0 1 0,0 1 0,0-1 0,2-1 0,0-1 0,0 1 0,-1-1 0,-1 0 0,0 1 0,0-1 0,0 1 0,0-1 0,0 0 0,0 1 0,0-1 0,0-1 0,0-1 0,0 1 0,0 1 0,0 0 0,0 0 0,0 1 0,0-1 0,0 1 0,0-1 0,0 0 0,0 1 0,0-1 0,0 1 0,0-1 0,0 1 0,-1-2 0,-1 0 0,0 0 0,1-1 0,0 0 0,1 0 0,0 1 0,0 1 0,0-2 0,0 1 0,0 0 0,0 0 0,0 2 0,0-1 0,0 1 0,1-4 0,1-1 0,-1-1 0,2-1 0,-3 0 0</inkml:trace>
  <inkml:trace contextRef="#ctx0" brushRef="#br0" timeOffset="533">71 495 13058,'5'-1'-16,"0"-1"1,0 0 0,-2-2-21,0-1 0,-1 2 0,0-2 1,-1 0 13,1 0 1,-1-2-1,1 1 1,0-1 15,0 1 1,-1 0-1,3-1 1,-1 1 4,1-1 1,-3 1 0,2 0 0,0-2 0,1 0 0,-1 2 0,0-2 0,-1 0 0,0 1 0,2 0 0,-1 1 0,-1-1 0,1 1 0,-3 2 0,3-1 0,0 0 0,-2 0 0,2-2 0</inkml:trace>
  <inkml:trace contextRef="#ctx0" brushRef="#br0" timeOffset="801">71 501 12853,'-1'-6'-11,"-1"-1"1,0 3 0,-2 0 0,-1 1-12,-1-1 0,2 1 0,0-2 1,-1 1 10,-1 1 1,0-2 9,-1 1 1,1-2 0,0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13:31.3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7 103 12384,'-4'0'0,"2"1"0,2 1 0,0-1 0,0 2 0,2-3 0,3 0 0,-2 0 0,2 0 0,0 0 0,0 0 0,-1 0 0,1 0 0,0 0 0,0 0 0,2 0 0,-1 0 0,1 0 0,-1 0 0,1 0 0,1 0 0,1 0 0,-2 0 0,1 0 0,-2 0 0,0 0 0,1 0 0,-1 0 0,1 0 0,-1 0 0,0 0 0,1 0 0,-1 0 0,1 0 0,-1 0 0,1 0 0,-1-1 0,0-1 0,1 1 0,-1-1 0,1 1 0,-1 1 0,0 0 0,1 0 0,-3 0 0,0 0 0,1 0 0,1 0 0,1 0 0,-1 0 0,0 0 0,1 0 0,-1 0 0,-2-1 0,1-1 0,-3 2 0,2-3 0,0 3 0,3 0 0,-3 0 0,0 0 0,1 0 0,1 0 0,1 0 0,-3-1 0,0 0 0,1-2 0,-1 1 0,0 2 0,0 0 0,3 0 0,-1 0 0,0-3 0,1 3 0,-1-2 0,-1 1 0,-1 1 0,1 0 0,-2-1 0,2 0 0,0-1 0,-2-1 0,1 3 0,1 0 0,1 0 0,1 0 0,-1 0 0,-2 0 0,1 0 0,-3 0 0,2 0 0,-3 0 0,5 0 0,-2 0 0</inkml:trace>
  <inkml:trace contextRef="#ctx0" brushRef="#br0" timeOffset="464">469 65 12384,'-7'0'0,"3"-3"0,0 1 0,-1 1 0,-1-1 0,0 1 0,-1-1 0,3-1 0,0 2 0,-1-2 0,-1-1 0,0 0 0,-1-2 0,1-1 0,-1 3 0,2 0 0,0-1 0,0 2 0,3 0 0,-2 3 0,0-3 0,-3-1 0</inkml:trace>
  <inkml:trace contextRef="#ctx0" brushRef="#br0" timeOffset="763">501 90 12384,'-6'5'0,"1"-2"0,1 0 0,2 1 0,-3-1 0,1 1 0,1 1 0,-3-2 0,2 1 0,0 1 0,0 1 0,0 1 0,-3-1 0,1 0 0,2 1 0,-1-1 0,3 1 0,-3-1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2:56.27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7 193 13980,'-3'2'0,"0"-1"0,3 2 0,0-3 0,3-1 0,1-1 0,2-2 0,0 0 0,1 1 0,-1-1 0,0 1 0,3-2 0,0-1 0,1 0 0,2 2 0,-2-2 0,0 2 0,2-1 0,0 1 0,1-2 0,-1 2 0,1 0 0,0 0 0,0 0 0,0-1 0,0 1 0,-1-1 0,2 1 0,0 0 0,1 0 0,-1 0 0,2-1 0,-1 3 0,-1-1 0,0 0 0,1-1 0,1 1 0,-1 0 0,1 0 0,1-1 0,-1 1 0,1 0 0,1 0 0,0 0 0,-4 2 0,1-2 0,0-1 0,0 2 0,0-1 0,-1-1 0,0 1 0,-2 1 0,0-1 0,0 1 0,-1 0 0,3-1 0,-4 2 0,2-1 0,-2 0 0,4-1 0,-3 1 0,1 1 0,0 0 0,0 1 0,1 0 0,0 0 0,-1 0 0,1 0 0,0 0 0,0 0 0,0 0 0,0 0 0,-1 0 0,1 0 0,0 0 0,0 0 0,0 0 0,-1 0 0,-1 0 0,0 0 0,-2 0 0,1 0 0,2 0 0,-1 0 0,0 0 0,0 0 0,0 0 0,2 0 0,-1 1 0,1 0 0,0 1 0,0 1 0,0-3 0,-1 0 0,-1 0 0,2 2 0,-2 1 0,1-1 0,0 1 0,-1 2 0,1-3 0,-2 0 0,2 1 0,0-3 0,1 3 0,0-1 0,-1 0 0,1 1 0,0-1 0,0 0 0,0-1 0,-3 0 0,1 0 0,1 0 0,0 1 0,-2 0 0,-1-1 0,0 1 0,-1 0 0,1 2 0,-3-1 0,0 0 0,1 0 0,-1 1 0,1-2 0,1 0 0,-2 1 0,2-2 0,-4 1 0,2-1 0,0-1 0,1 2 0,-1 0 0,0 0 0,1-2 0,-1 0 0,-1 0 0,-1 0 0,0 0 0,0 3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13:46.1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77 12736,'3'-1'-68,"-1"-1"46,-1 2 19,2-3 1,-2 3 0,4 0 1,0 0 1,-2 0 0,1 0 0,1 0 0,1 0 0,1 0 0,-1 0 0,0 0 0,1 0 0,1 0 0,2 0 0,-1 0 0,0 0 0,2 0 0,-2 0 0,0 0 0,1 0 0,1-1 0,-1 0 0,1-2 0,-1 2 0,0 0 0,2 1 0,-1 0 0,0 0 0,1 0 0,0 0 0,0 0 0,-2 0 0,0 0 0,1 0 0,-2 0 0,0 0 0,-1 0 0,0 0 0,-1 0 0,0 0 0,-3 0 0,0 0 0,1 0 0,1 0 0,-2 0 0,0 0 0,1 0 0,1 0 0,-2 2 0,1 1 0,0-1 0,0 1 0,0-3 0,-1 3 0,1 0 0,-2-2 0,0 1 0,-3-2 0,0 0 0</inkml:trace>
  <inkml:trace contextRef="#ctx0" brushRef="#br0" timeOffset="766">33 90 12772,'-5'0'-2,"1"0"1,2 0-27,-2 0 2,2 0 18,-4 0 1,5-2 3,-3 0 3,2-1 1,-1 3 0,8 3 0,3-1 0,1 2 0,-1 0 0,3 3 0,0-1 0,-1 1 0,1-1 0,-2 0 0,-1 1 0,2-1 0,-3-2 0,1 1 0,-1 0 0,-2-2 0,-1-1 0,-3-2 0,2 0 0</inkml:trace>
  <inkml:trace contextRef="#ctx0" brushRef="#br0" timeOffset="1330">39 64 12695,'-6'-3'-1,"2"2"-21,2-3 20,1 2 1,2-1-1,1 1 1,2-1 1,2 0 0,2 1 0,1-2 0,0 1 0,0-1 0,-2 2 0,2-2 0,-2 1 0,2-1 0,-2 2 0,2-2 0,1 0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01.11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 64 13222,'0'-4'0,"0"0"0,0 2 0,0-3 0,0 4 0,0-3 0,0 2 0,0 2 0,0-3 0,0 2 0,0-1 0,0 1 0,0-2 0,0 0 0,0 3 0,0-3 0,0 4 0,0 1 0,0 2 0,0 2 0,-2 0 0,-1 1 0,2 0 0,0 1 0,1 0 0,0 3 0,0-1 0,0 0 0,0 3 0,0-3 0,0 2 0,0-2 0,0 2 0,0-2 0,0 1 0,0 0 0,0-3 0,0 3 0,0 0 0,0-1 0,0 0 0,0-2 0,0 1 0,0 1 0,0-2 0,0 2 0,0 0 0,0-3 0,0 1 0,0-2 0,1 0 0,1-2 0,-1 2 0,2-4 0,0 3 0,-3-2 0,4-3 0,-2 0 0,-1-1 0,1-1 0,1 0 0,-1 0 0,2 2 0,0-2 0,3 0 0,-1 0 0,0 1 0,-1 0 0,-1-2 0,1-1 0,1 3 0,0-2 0,1 1 0,-1 0 0,3-3 0,-1 3 0,0-1 0,-1 0 0,2 1 0,1 1 0,1 0 0,0-2 0,-3 1 0,3 2 0,0 0 0,2 0 0,-3 0 0,1-2 0,0 0 0,1 1 0,1 0 0,0 1 0,0-1 0,0-1 0,0 1 0,-1-1 0,1 1 0,0 1 0,0 0 0,0 0 0,0-2 0,-1 0 0,3 0 0,0 2 0,0 0 0,-2 0 0,0 0 0,0 0 0,0 0 0,-1 0 0,3 0 0,0 0 0,0 0 0,-2 0 0,2 2 0,1 0 0,-1 0 0,1-2 0,1 0 0,-1 0 0,0 0 0,-1 0 0,0 0 0,-2 0 0,0 0 0,0 0 0,2 0 0,0 0 0,-1 0 0,-1-2 0,0 1 0,-1-1 0,0 1 0,1 1 0,1 0 0,-2 0 0,0 1 0,2 1 0,0-1 0,-1 1 0,0-2 0,-1 0 0,-1 0 0,0 0 0,0 0 0,1 0 0,0 0 0,0 0 0,-2 0 0,2 0 0,-1 0 0,1 0 0,-2 0 0,-1 0 0,2 0 0,0 0 0,1 0 0,1 0 0,-1 0 0,-1 0 0,0 0 0,1 0 0,-1 0 0,0 0 0,-1 0 0,0-2 0,1 1 0,0-1 0,0 1 0,0 1 0,1 0 0,-2 0 0,1 0 0,-1 0 0,1 0 0,1 0 0,-1 0 0,0 0 0,-2 0 0,1 1 0,1 0 0,-1 1 0,2 1 0,-2-1 0,1 0 0,0-1 0,-3 0 0,3-1 0,0 0 0,-2 0 0,3 0 0,-3 0 0,0 0 0,1 0 0,0 0 0,0 0 0,0 0-2,1 0 1,-1 0-1,0 0 1,0 0-2,0 0 0,-2 0 1,2 0-1,0 0 1,0 0 1,0 0 0,2 0 0,-2 0 0,2 0 0,-2 0 1,0 0-1,0 0 0,0 0 0,0 0 0,3 0 0,-2 0-2,0 0 1,-1 0 0,1 0 0,0 0-2,0 0 1,1 0-1,-1 0 1,0 0-2,0 0 0,-1 0 0,1 0 1,-1 0-2,0 0 0,2 0 1,-3 1-1,1 0 0,1 1 1,-1 0-1,0-2 1,0 0-1,-2 0 1,1 0 0,0 0 0,0 0 0,1 0 1,-1 0 0,-1 0 0,1 0 0,1 0 1,-2 0 0,0 1 0,-1 0 1,0 2 0,0-1 0,1-2 0,0 0 1,0 0 0,-1 0 0,0 0 0,0 0 0,1 0 0,0 0 0,0 0 0,-1 0-1,0 0 1,0 0 0,1 0-1,0 0-1,0 0 1,-1 0-1,0 0 0,-1 0 1,0 0-1,1 0 1,-1 0-2,1 0 1,-3 0 0,0 0 0,1 0-1,1 0 0,-2 0 1,0 0-1,1 0-2,1 0 1,1 0 0,-1 0-1,0 0 0,1 0 0,-1 0 0,1 0 0,-1-2 0,0-1-3,1 2 0,-1 0 3,1 1 1,-1 0 0,0 0-3,1 0 0,-3 0 1,0 0 0,1 0 1,1 0 0,-2 0 2,1 0 1,-2 0 0,2-2-2,0 0 1,-3 0 0,2 2 1,-2 0-3,2 0 3,-2 0 1,1 0 0,-1 0 0,0 0 1,2 0 0,-2 0 1,3 0 0,-4 3 0,5-3 0,-6 3 0,3-3 0,-3 1 0,0 1 0,0-1 0,0 2 0,0-3 0,3 0 0,-2 0 0,2 0 0,-3 0 0,3 0 0,-3 0 0,3-1 0,-3-1 0,0 0 0,0-2 0,1 2 0,1-2 0,-1-1 0,1-1 0,-1 0 0,-1 1 0,0 1 0,0-1 0,0-1 0,0 0 0,0 0 0,0-1 0,0 1 0,0-1 0,0 1 0,0-1 0,0 1 0,0 0 0,0-1 0,0-1 0,0-1 0,0 0 0,2 1 0,0-1 0,-1-1 0,0 1 0,0-1 0,0 0 0,1 0 0,1 2 0,-2-2 0,2 1 0,-2 1 0,0 1 0,1 0 0,0 1 0,-1-1 0,2 3 0,-1 0 0,1-1 0,-1 2 0,0-2 0,1 2 0,0 0 0,0 1 0,-1 0 0,-1 1 0,5 7 0,-3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06.83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 12756,'6'2'0,"-2"0"0,-2 2 0,-1 0 0,-1 3 0,0-1 0,0 1 0,0-1 0,0 0 0,0 1 0,0-1 0,0 1 0,0-1 0,0 1 0,0-1 0,2 0 0,0 1 0,-1-1 0,0 1 0,-1-3 0,0 0 0,0-2 0,0 0 0,0-2 0</inkml:trace>
  <inkml:trace contextRef="#ctx0" brushRef="#br0" timeOffset="215">71 20 12756,'3'-4'0,"0"1"0,1 1 0,2 1 0,-5 1 0,2 3 0,-1 2 0,0-1 0,0 0 0,-2 3 0,1-1 0,1 0 0,-1 3 0,1-1 0,1-2 0,-1-1 0,0 0 0,-2 1 0,3 3 0,0 1 0</inkml:trace>
  <inkml:trace contextRef="#ctx0" brushRef="#br0" timeOffset="1265">238 129 12424,'-4'0'0,"0"0"0,2 1 0,0 1 0,1-1 0,1 3 0,0 1 0,0 1 0,0 0 0,0 1 0,0-1 0,0 1 0,0 0 0,0 1 0,0 0 0,0 0 0,0 1 0,0 0 0,0-1 0,0-1 0,0-1 0,0 1 0,0-1 0,0-2 0,0 1 0,1-4 0,0 1 0,2-4 0,-2-2 0,0-2 0,1 0 0,0-1 0,-1-2 0,2 2 0,0-2 0,0 0 0,0 1 0,0-3 0,-2 2 0,2 1 0,1 1 0,-2-1 0,1-1 0,1 1 0,-1 1 0,-1 3 0,2 0 0,0-1 0,-1 2 0,-1 0 0,3 3 0,-2 1 0,2 1 0,-1 2 0,-2 4 0,0 1 0,-1 1 0,-1 2 0,0-2 0,0 0 0,2-1 0,0-1 0,0 1 0,-2-1 0,0 0 0,0-3 0,1-1 0,1-1 0,-1-2 0,1-3 0,1-2 0,0-2 0,-1 0 0,1-1 0,0-1 0,-1-1 0,0 1 0,2-2 0,-2 3 0,2-1 0,-1 1 0,1 3 0,-2-2 0,2 2 0,0-1 0,3 1 0,-4 4 0,0 4 0,-3 2 0,0 0 0,2 0 0,1 2 0,-2-1 0,0 2 0,-1 0 0,0-2 0,0 1 0,0-1 0,0 2 0,0-2 0,0-1 0,0 1 0,0-1 0,0 1 0</inkml:trace>
  <inkml:trace contextRef="#ctx0" brushRef="#br0" timeOffset="1630">501 167 12424,'4'-3'0,"-1"2"0,-1-3 0,0-1 0,0 1 0,-2 0 0,0 2 0,-1-2 0,-1 1 0,-1 2 0,-4 3 0,1 2 0,0 2 0,2 0 0,2 1 0,-1-1 0,1 1 0,0 1 0,1 1 0,1-1 0,0-1 0,0-1 0,0 1 0,0-1 0,3 0 0,2-2 0,0-4 0,1-4 0,-2-2 0,0-1 0,-3-1 0,1 0 0,0 0 0,-1 1 0,-1 0 0,0 1 0,0-1 0,0 3 0,0 0 0,0-1 0,0 2 0,0 0 0,0 3 0</inkml:trace>
  <inkml:trace contextRef="#ctx0" brushRef="#br0" timeOffset="2170">694 20 12424,'-5'-1'0,"1"-1"0,3 1 0,-2 1 0,3 4 0,0 2 0,0 3 0,0 0 0,0 0 0,0 1 0,0 1 0,0-1 0,0 1 0,0-1 0,2 0 0,0 1 0,0-2 0,1-2 0,-2-1 0,3 0 0,-1 1 0,0-1 0,-1-2 0,-1-1 0,-4-6 0,-3-1 0,-1-2 0,0 2 0,0 1 0,1 1 0,-1 0 0,1 0 0,0 2 0,-1 0 0,1 0 0,-1 3 0,2 1 0,0 2 0,0 0 0,4 1 0,-1-1 0,0 1 0,0 2 0,2-2 0,-2 1 0,4 0 0,-1-2 0,3 0 0,1-1 0,-2-1 0,3-3 0,-2 2 0,2-2 0,0 1 0,1-1 0,-1 1 0,0-1 0,1-1 0,-1-3 0,1-1 0</inkml:trace>
  <inkml:trace contextRef="#ctx0" brushRef="#br0" timeOffset="2531">809 180 12424,'4'0'0,"1"-1"0,-3-1 0,2 1 0,-1-3 0,0 1 0,-1 1 0,1 0 0,-1-1 0,0 0 0,0 1 0,-2-3 0,0 0 0,0 2 0,0-1 0,0-1 0,-1 2 0,-1 1 0,-2 1 0,0 4 0,0 1 0,-1 2 0,-1 0 0,2 3 0,1-1 0,-1 1 0,0 0 0,3-2 0,-1 2 0,1-1 0,1 0 0,0-3 0,0 1 0,1 0 0,1 0 0,2-3 0,2 0 0,0-3 0,1 0 0,1 0 0,1 0 0,-1 0 0,2-5 0,0-3 0</inkml:trace>
  <inkml:trace contextRef="#ctx0" brushRef="#br0" timeOffset="2715">989 1 12424,'0'9'0,"0"4"0,0 4 0,0 2 0,0 2 0,0 2 0,0 3 0,0-1 0,2 1 0,0-3 0,2-2 0,1-4 0,1-4 0,0-3 0,4-1 0,0 1 0</inkml:trace>
  <inkml:trace contextRef="#ctx0" brushRef="#br0" timeOffset="3817">1258 142 12309,'4'0'0,"-2"0"0,-2 0 0,0 2 0,0 2 0,0 2 0,0 1 0,0-1 0,0 1 0,0 0 0,1 1 0,1 0 0,0 4 0,1-2 0,1 0 0,-1 1 0,0-3 0,0 0 0,1 0 0,-1-2 0,-1 0 0,2 1 0,-1-1 0,2-2 0,-5-4 0,3-5 0,-1-2 0,1-2 0,-1-2 0,-2 0 0,0-1 0,0-1 0,2 0 0,0 1 0,-1 1 0,0 3 0,0 1 0,0 0 0,1 1 0,1 2 0,-1 2 0,-1 4 0,2 3 0,-1 2 0,0 2 0,3 2 0,0 0 0,-1 0 0,1 0 0,0 1 0,-2-4 0,0 0 0,2-1 0,0 0 0,0-2 0,-1-1 0,1-1 0,1-3 0,1 0 0,-4 0 0,0-3 0,-1-3 0,0-2 0,0-2 0,-2 0 0,1 0 0,1-1 0,-1-1 0,1-1 0,-1 1 0,-1 1 0,0 0 0,0 2 0,0 1 0,0 1 0,0 1 0,0-1 0,0 1 0</inkml:trace>
  <inkml:trace contextRef="#ctx0" brushRef="#br0" timeOffset="4249">1534 206 12309,'-4'1'0,"-1"1"0,4-2 0,-2 3 0,4-3 0,1-1 0,2-1 0,0 1 0,0-3 0,0 1 0,0-1 0,-1 1 0,-1-2 0,0 0 0,-1 0 0,0 2 0,-1-1 0,0-1 0,0-1 0,0-1 0,-3 4 0,-1 1 0,-2 4 0,0 0 0,-1 4 0,2 1 0,0 0 0,0 2 0,3 1 0,-1-1 0,0 0 0,1 2 0,2-3 0,0 1 0,0 0 0,0-4 0,3 2 0,1-2 0,2-2 0,0 2 0,0-3 0,1 0 0,-1-2 0,1 0 0,-1 0 0,0-3 0,4 0 0,0-3 0</inkml:trace>
  <inkml:trace contextRef="#ctx0" brushRef="#br0" timeOffset="4415">1636 167 12303,'0'5'-4,"0"-1"1,0 1 1,0 1 0,0 0 0,0 0 0,0 2 0,0 0 0,0-1 0,0 2 1,0 0-2,0 0 1,3-3 0,-1-2 2,-1 1 0,3 1 0,-1 0 0</inkml:trace>
  <inkml:trace contextRef="#ctx0" brushRef="#br0" timeOffset="4548">1662 39 12269,'0'-6'0,"0"-1"0,1 4 0,1 0 0,-1 3 0,4 3 0,-1 0 0</inkml:trace>
  <inkml:trace contextRef="#ctx0" brushRef="#br0" timeOffset="5085">1797 219 12268,'0'-7'-43,"-1"2"27,-1 0 1,-2 2 0,-2 1 7,0 0 0,-1 1 0,1 3 6,-1 2 0,2 2 0,0 0 0,1 1 1,1-1 1,-1 3 0,2-1 0,0 0 0,2-1 0,0 0 0,0-1 0,2 0 0,2-2 0,2-2 0,1-1 0,-1-1 0,1-3 0,-1-1 0,1-2 0,-1 0 0,-2-2 0,0 1 0,-1-3 0,-2 0 0,0 2 0,-1 0 0,0 1 0,0 0 0,0 3 0,1 1 0,1 0 0,-2 3 0,2 5 0,0 4 0,0 4 0,1 2 0,2 5 0,-1-1 0,1 0 0,0 0 0,0 1 0,-1-2 0,-1-1 0,-1 1 0,-2-3 0,0-1 0,0-3 0,-3-2 0,-2-2 0,-3-2 0,-3 0 0,-1-2 0,-1-3 0,1-1 0,2-1 0,-3-2 0,3-2 0,0-1 0,-1 1 0,3-1 0,0 1 0,3 0 0,0-4 0,1 0 0</inkml:trace>
  <inkml:trace contextRef="#ctx0" brushRef="#br0" timeOffset="5997">2150 52 12146,'6'-3'0,"-2"2"0,1-1 0,-4 1 0,2 2 0,-3 1 0,0 3 0,0 3 0,0 0 0,0 3 0,0 0 0,0 1 0,0 1 0,0 0 0,0 0-1,0 2 1,0 0-1,0 0 1,0 0-4,0-3 0,0-1 0,0 1 0,0 0-1,0-2 0,0-4 0,0 0-7,0 0 6,0-3 6,0 0 0,0-3 0</inkml:trace>
  <inkml:trace contextRef="#ctx0" brushRef="#br0" timeOffset="6182">2117 161 12093,'1'-4'-57,"1"2"46,-1 1 1,5 1 9,-2 0 0,2 0 0,0 0 1,1 0 0,-1 0 0,3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13.81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33 23 11878,'0'-6'0,"-1"2"0,-1 2 0,0 2 0,-1 2 0,0 2 0,1 2 0,1 1 0,0 1 0,-2 0 0,1 1 0,2-2 0,-2 1 0,0 1 0,0-1 0,2-1 0,0-1 0,-3 0 0,0 1 0</inkml:trace>
  <inkml:trace contextRef="#ctx0" brushRef="#br0" timeOffset="185">103 10 11878,'0'-6'0,"0"2"0,0 4 0,0 4 0,0 3 0,0 1 0,0 2 0,0 1 0,0-1 0,0-1 0,0 2 0,0-2 0,0-2 0,-3 6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27.16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7 123 13594,'-4'0'0,"1"0"0,3 0 0,1 2 0,1 1 0,0 0 0,0 2 0,-2 4 0,1 2 0,1 3 0,-2 1 0,3 2 0,-1 0 0,0 2 0,3 1 0,-3 1 0,0-1 0,1-1 0,-2-1 0,3-3 0,-1 0 0,-2 1 0,2-3 0,-1 0 0,0-1 0,-2-1 0,0-1 0,0 1 0,0 0 0,0-2 0,0 1 0,0-4 0,0 1 0,0-1 0,0-2 0,2-2 0,1-4 0,1 0 0,0-2 0,3 2 0,-1 0 0,0 2 0,1 0 0,0 0 0,1 0 0,0 0 0,0 0 0,0 0 0,1 0 0,-2 0 0,2 0 0,0 0 0,2 0 0,-1 0 0,1 0 0,0 0 0,1 2 0,1-1 0,0 1 0,0-1 0,2-1 0,-1 0 0,1 0 0,0 0 0,0 0 0,1 0 0,-2 0 0,2 0 0,0 0 0,-1 0 0,0 0 0,1 0 0,1 0 0,-1 2 0,1 0 0,-1 0 0,1 1 0,0-2 0,2 1 0,0 0 0,-2 0 0,1-2 0,-1 3 0,2-3 0,0 0 0,-2 0 0,0 0 0,1 0 0,1 0 0,0 0 0,0 0 0,0 0-1,1 0 1,-3 0 0,0 0 0,3 0-3,0 0 1,2 0-1,-3 0 1,0 0-2,1 0 0,-1 0 0,2 0 1,1 0-4,-2 0 1,2 0 0,0 0 0,1 0-2,1 0 0,1 0 1,-1 0-1,-1 0 1,-1-3 0,2 3 1,-1-3-1,0 1 2,-2 0 1,-1-1-1,-1 3 1,0 0-1,1 0 1,-1 1 0,-1 1-1,0 0-1,-1 2 0,1-2 0,3 2 0,0-1-2,-3-2 0,3 0 0,-1-1 0,0 0 0,2 0 0,-2 0 1,2 0-1,-2 0 2,-1 0 1,1 0-1,0 0 1,0 0 0,-2 0 1,0 0-1,1 0 1,1 0-2,2 2 1,-4-1 0,1 1 0,0-1-2,2-1 0,-1 2 0,3 0 0,-1 0-1,-1-2 1,0 0-1,-1 0 1,2 0 1,1 0 0,-1 0 0,0 0 0,0 0 1,-1 0 1,0 0-1,-1 0 1,2 0-1,-1 0 0,-2-2 0,1 0 0,0 1-2,1 0 1,-3 1 0,1 0-1,-1 0-1,-2 0 1,4 0 0,-2 0 0,3 0 0,-1 0 1,0-1-1,0 0 1,2-1 1,1 0 0,0 0 0,0-1 1,0 1-1,-1-1 1,0 3-1,1-2 1,1 1-2,-1 1 1,2-2-1,-2 0 1,2-1-2,1 1 1,-1 0 0,1-1 0,0-1 1,-1 0 0,2 2 0,-1-1 1,0 0 0,-1 1 0,-2 0 1,-1-1-1,0 2 0,-1 0 0,-1-1 0,-1 0 0,-2 1-1,0 0 0,1 1 0,1 0 0,-1 0-1,-1 0 1,1-2 0,-2 0-1,0 0 2,2 2 0,-2 0 0,-1 0 0,-1 0 2,1 0 0,-1 0 0,3 0 1,-2 0 0,0 0 1,-2 0-1,0 0 1,0 0-1,0 0 0,0 0 0,1 0 0,-1 0-1,-1 0 0,2-3 0,1 1 0,-1 1-2,0 0 0,-1-1 1,0-1-1,1 0-1,1 0 1,0-1 0,-1 2 0,0 0 0,1-1 1,1 2-1,-1-2 1,1 1 1,0 0 0,1 0 0,-2 1 0,1 0 1,1-1 1,-1 0-1,-2 2 1,2-1-1,0-1 0,-1 0 1,2-1-1,-1-1-1,0 1 0,-1 1 1,0-1-1,0 1-1,0 0 0,0 0 1,-4 2-1,-1 0-4,-1 0 0,0 0-7,-3 0 1,-2 0 1,-1 3 7,-3 0 1,0 2-4,0-1 1,0-3 2,0 2-6,0-3 11,0-3 0,0 2 0,0-3 0,0 2 0,0-1 0,0 1 0,2 0 0,0-2 0,0 2 0,-2-1 0,0 1 0,3 1 0,-2-3 0,1 2 0,-1 1 0,1-3 0,0-1 0,0 1 0,-2 0 0,0-1 0,0-1 0,2-3 0,0-2 0,0-1 0,1-1 0,-1-3 0,1-1 0,1-2 0,-1-2 0,1 1 0,1-2 0,-2 2 0,0 1 0,1 3 0,-1 1 0,-1 1 0,1 1 0,-3-1 0,3-1 0,-1 2 0,0 2 0,1 3 0,-3 0 0,0-2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28.4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80 13155,'0'-3'0,"0"6"0,0 4 0,0 3 0,2 1 0,0-2 0,0 1 0,-2-1 0,2 2 0,1-2 0,-2 0 0,0 0 0,1 2 0,0-2 0,-1-1 0,0 1 0,1-1 0,0 0 0,1 0 0,-1 0 0,-1 0 0,2 1 0</inkml:trace>
  <inkml:trace contextRef="#ctx0" brushRef="#br0" timeOffset="199">129 48 13155,'-4'0'0,"0"0"0,2 1 0,0 1 0,1 4 0,1 4 0,0 1 0,0 3 0,1 1 0,0 0 0,2 1 0,1 0 0,-2 0 0,2-3 0,1 0 0,1 0 0,-2-4 0,1-3 0,2 3 0,3-1 0</inkml:trace>
  <inkml:trace contextRef="#ctx0" brushRef="#br0" timeOffset="722">328 202 13789,'-6'2'0,"-1"0"-53,1 0 1,-1 1 0,1 0 0,0 0 18,-1 2 1,3-1 0,0 0 0,-1 1 14,-1 1 0,2 0 1,0 0-1,0 1 8,1-1 0,1 3 1,0-1-1,2 0 5,0-1 1,0 0-1,1-1 1,3 1 2,2-1 1,4-2 0,-1 0 0,1-1 1,2 1 1,0 0 0,2 2 0,0-1 0,-2-1 0,-4 0 0,1 3 0,-2 0 0,-1 2 0,0-2 0,-2 2 0,-2 0 0,-1-1 0,-4 1 0,-4-1 0,-2 0 0,-1-2 0,-3-1 0,1-2 0,-2 0 0,2 0 0,0-1 0,4-2 0,0 0 0,1 0 0,1-3 0,2-1 0,-2-5 0,2-1 0</inkml:trace>
  <inkml:trace contextRef="#ctx0" brushRef="#br0" timeOffset="1050">501 93 13297,'0'-6'0,"0"1"0,0 1 0,0-1 0,0-1 0,0 4 0,0 2 0,-2 5 0,0 6 0,0 2 0,2 2 0,0 2 0,0 4 0,0 0 0,0 0 0,-1-1 0,0 1 0,-2 0 0,2 0 0,0-1 0,1-1 0,0 0 0,0 1 0,0-4 0,0-2 0,0-2 0,0-1 0,0-3 0,0 0 0,0-3 0,0-2 0</inkml:trace>
  <inkml:trace contextRef="#ctx0" brushRef="#br0" timeOffset="1234">424 292 13297,'0'-6'0,"0"1"0,0 1 0,0-1 0,0-1 0,1 1 0,1 0 0,2 0 0,3 2 0,1 1 0,0-1 0,4 0 0,-2 1 0,0 0 0,1 1 0,0 0 0,1 1 0,-1 0 0,0 0 0,-3 0 0,4 0 0,-2 0 0</inkml:trace>
  <inkml:trace contextRef="#ctx0" brushRef="#br0" timeOffset="1653">642 311 13297,'-3'-3'0,"-1"0"0,1 3 0,-2 0 0,0 0 0,2 0 0,-2 0 0,0 0 0,2 0 0,-1 0 0,2 3 0,-3 0 0,3 4 0,1-1 0,0 0 0,1 1 0,0-1 0,0 1 0,0-1 0,1 0 0,0-1 0,1-1 0,3-3 0,0 2 0,0-3 0,2 0 0,-1-3 0,0-1 0,-1-2 0,-1 0 0,0-2 0,2-2 0,-1 0 0,-1-1 0,-2 2 0,2 0 0,-1 2 0,-2 1 0,0-1 0,-1 1 0,0 3 0,0 4 0,0 4 0,0 2 0,0 2 0,0-1 0,0 1 0,1 2 0,0-3 0,2 0-2,0-1-1,0 0 1,1-1-1,1 0 1,1-1 0,0-2 0,0 0-3,1-1 5,-4-2 0,6 3 0,-2 1 0</inkml:trace>
  <inkml:trace contextRef="#ctx0" brushRef="#br0" timeOffset="1952">848 74 13275,'-4'3'0,"2"4"0,1 2 0,1 5 0,0 0 0,0 1 0,0 5 0,0-1 0,0 1 0,0 0 0,0-2 0,1 0 0,0-1 0,1-2 0,1 0 0,-3-2 0,0-1 0,0-1 0,2 1 0,0-2 0,-1 0 0,0-1 0,-1-2 0,0-1 0,0 1 0,0-1 0</inkml:trace>
  <inkml:trace contextRef="#ctx0" brushRef="#br0" timeOffset="2151">809 273 13275,'3'-4'0,"-2"2"0,4 4 0,-3-1 0,2 1-5,1-1 0,1-1 1,0 0-1,1 0-3,-1 0 1,0 0-1,1 0 1,-1 0 7,1 0 0,2-3 0,1-1 0</inkml:trace>
  <inkml:trace contextRef="#ctx0" brushRef="#br0" timeOffset="2334">1001 279 13046,'-2'7'0,"1"1"0,-1 1 0,1-1 0,1 1 0,0 1 0,0 1 0,0 0 0,0 0 0,0-2 0,0 0 0,1-1 0,1 0 0,-1-3 0,4 2 0,-1-5 0,2 1 0,1-3 0</inkml:trace>
  <inkml:trace contextRef="#ctx0" brushRef="#br0" timeOffset="2483">1027 93 13046,'0'-3'0,"0"0"0,0 6 0,0 0 0,0 3 0</inkml:trace>
  <inkml:trace contextRef="#ctx0" brushRef="#br0" timeOffset="2853">1187 234 13046,'-4'0'0,"0"0"0,-1 0 0,-1 0 0,0 0 0,-1 0 0,1 1-12,0 1 1,-1 2-1,1 2 1,1 0-5,1 1 0,1-1 1,-2 1-1,3-1 7,-1 1 0,2-1 1,0 0 7,2 1 0,3-2 0,4 0 1,1-1 0,-2-1 0,3 1 0,-1-1 0,1 1 0,1 1 0,-1-2 0,-2 1 0,-1 1 0,0-2 0,-3 3 0,0-2 0,1 2 0,-2 0 0,0 1 0,-3-1 0,-1 1 0,-1-1 0,-1 0 0,-4 1 0,0-2 0,-2 0 0,2 0 0,-2-3 0,1-1 0,-1 0 0,3-1 0,1 0 0,1 0 0,-2 0 0</inkml:trace>
  <inkml:trace contextRef="#ctx0" brushRef="#br0" timeOffset="3153">1399 48 12908,'0'7'0,"-2"-1"0,0 0 0,0 2 0,2 0 0,-2 2 0,-1 3 0,2 0 0,0 2 0,1 0 0,0 2 0,0 1 0,0 3 0,0 0 0,-2 1 0,0 1 0,1-3 0,0 0 0,1-1 0,0-1 0,0-1 0,0-4 0,0 0 0,0-4 0,0-4 0,0-8 0,3-4 0,0-6 0</inkml:trace>
  <inkml:trace contextRef="#ctx0" brushRef="#br0" timeOffset="3300">1309 247 12908,'7'0'0,"-1"0"0,1 0 0,2 0 0,-1 2 0,2 1 0,2 1 0,0 0 0,1 2 0</inkml:trace>
  <inkml:trace contextRef="#ctx0" brushRef="#br0" timeOffset="3484">1515 273 12908,'0'12'0,"0"-1"0,0 0 0,0 0 0,0 1 0,0-1 0,0 0 0,0-1 0,0 0 0,0-1 0,2-2 0,2 0 0</inkml:trace>
  <inkml:trace contextRef="#ctx0" brushRef="#br0" timeOffset="3633">1547 61 12908,'0'-6'0,"0"-1"0,0 4 0,3 0 0,-3 3 0,2 3 0,-1 1 0,2 4 0,1 2 0</inkml:trace>
  <inkml:trace contextRef="#ctx0" brushRef="#br0" timeOffset="4003">1720 292 12908,'-7'-6'0,"2"1"0,0 2 0,0 0 0,0 1 0,2 2 0,-1 0 0,-1 0 0,-1 3 0,0 1 0,1 2 0,1 0 0,0 2 0,0 2 0,1-1 0,0 0 0,3 3 0,-2-2 0,1 2 0,1-2 0,0 2 0,1-3 0,0 0 0,1 1 0,5-2 0,0-1 0,1-2 0,1 0 0,1-3 0,3-2 0,-1 0 0</inkml:trace>
  <inkml:trace contextRef="#ctx0" brushRef="#br0" timeOffset="4387">1874 292 12646,'-7'-1'0,"1"-1"0,2 1 0,-1-1 0,0 2 0,0 0 0,-1 0 0,1 2 0,1 0 0,2 3 0,-2 0 0,0 2 0,1 1 0,2 3 0,-2-2 0,3 1 0,0-1 0,0 2 0,0-3 0,3 0 0,1-1 0,2-1 0,2-2 0,1-2 0,1-1 0,-1-1 0,1 0 0,0-1 0,0-1 0,-2-2 0,0-4 0,-1-1 0,0-1 0,-1-1 0,0-2 0,-1 0 0,-1 1 0,-2-1 0,2 1 0,-1 0 0,1 2 0,-3 2 0,2 2 0,-3 6 0,0 4 0,0 4 0,0 4 0,0 3 0,0-1 0,0 0 0,0-2 0,1 0 0,1-3 0,2 1 0,1-2 0,0-1 0,3-1 0,-1 1 0</inkml:trace>
  <inkml:trace contextRef="#ctx0" brushRef="#br0" timeOffset="4568">2130 42 12646,'0'-5'0,"0"1"0,0 13 0,0 5 0,0 6 0,0 6 0,0 4 0,0 2 0,0 0 0,0 2 0,0 0 0,1-1 0,1-2 0,1-6 0,2-4 0,-1-3 0,3-3 0,3-2 0</inkml:trace>
  <inkml:trace contextRef="#ctx0" brushRef="#br0" timeOffset="5484">2445 253 12571,'3'-4'0,"0"0"0,0-1 0,-2 1 0,1 0 0,-1 3 0,1-2 0,-1 3 0,1 3 0,-1 4 0,-1 0 0,0 4 0,0 0 0,0 1 0,1 2 0,0 0 0,1 1 0,0-1 0,-2-2 0,0-3 0,0 1 0,0 0 0,1-2 0,0-1 0,2-2 0,-1-5 0,-2 0 0,0-5 0,0-4 0,0-2 0,3-2 0,-2 0 0,3-3 0,-1 1 0,1 0 0,0-2 0,2 2 0,-1 1 0,-1 1 0,0-2 0,2 2 0,-1 1 0,-1 0 0,0 3 0,3 2 0,-1 3 0,1 1 0,-1 1 0,0 2 0,-1 2 0,-1 3 0,-2 3 0,2 4 0,-1 1 0,1 2 0,-3 2 0,1-1 0,-1 0 0,-1-1 0,0 1 0,0-2 0,0 1 0,0-3 0,0-2 0,0-2 0,0 1 0,0-1 0,3-4 0,1-1 0</inkml:trace>
  <inkml:trace contextRef="#ctx0" brushRef="#br0" timeOffset="5919">2772 260 12541,'0'-7'0,"0"1"0,0 0 0,0-1 0,0 1 0,0-1 0,0 1 0,-3 2 0,-1 2 0,-2 2 0,0 2 0,1 3 0,1 1 0,-1 3 0,-1 0 0,0 2 0,-1 0 0,1 0 0,0 2 0,0-1 0,2 1 0,2 0 0,1-1 0,1-1 0,0-3 0,0-1 0,1 0 0,3-1 0,3-2 0,2-2 0,0-1 0,1-2 0,0-1 0,0-2 0,-2-5 0,0-2 0,-1-1 0,0-1 0,-2 1 0,0-1 0,-3 1 0,-2 1 0,0-1 0,0 2 0,0-1 0,-2 0 0,0 4 0,-2 0 0,-1 3 0,-1 1 0,0 0 0,2 2 0,-1-1 0,1 2 0,-2 4 0</inkml:trace>
  <inkml:trace contextRef="#ctx0" brushRef="#br0" timeOffset="6134">2862 247 12541,'0'-6'0,"2"-1"0,-1 3 0,1 0 0,-1 1 0,-1 1 0,0 7 0,0 8 0,0 1 0,0 0 0,-1 0 0,0 1 0,-1-1 0,0-2 0,2-2 0,0-1 0,0-1 0,0-1 0,0-1 0,-3 1 0,-1-1 0</inkml:trace>
  <inkml:trace contextRef="#ctx0" brushRef="#br0" timeOffset="6283">2894 61 12541,'0'-6'0,"2"1"0,0 1 0,-1-1 0,1 2 0,0 1 0,-1 2 0,1 2 0,-2 2 0,-2 2 0,-2 1 0</inkml:trace>
  <inkml:trace contextRef="#ctx0" brushRef="#br0" timeOffset="6620">3060 170 12541,'-6'0'0,"0"0"0,-1 0 0,1 0 0,-1 0 0,1 1 0,0 1 0,-1 1 0,1 4 0,1-1 0,1 1 0,1 0 0,-2 1 0,1 2 0,1 0 0,1 2 0,2-4 0,1 0 0,1-1 0,2 0 0,4 1 0,1-1 0,1-2 0,-1 0 0,1 2 0,1-1 0,-1 1 0,2-3 0,-4 0 0,0 1 0,-1 1 0,-3 0 0,0 1 0,-1 1 0,-2 1 0,-1-1 0,-2-1 0,-3 1 0,-3 1 0,-2-3 0,-3-2 0,1-1 0,-1-2 0,0 0 0,1-1 0,1-1 0,3-1 0,-2-2 0,0-2 0</inkml:trace>
  <inkml:trace contextRef="#ctx0" brushRef="#br0" timeOffset="7004">3202 298 12410,'2'-3'0,"3"1"0,-2-2 0,1 0 0,1-2 0,0 0 0,0-1 0,-1 1 0,-1-1 0,1 1 0,-2 0 0,0-1 0,1 1 0,-2-1 0,0 1 0,-2 0 0,0 2 0,-4 2 0,0 1 0,0 1 0,-4 3 0,0 2 0,2 3 0,0 2 0,0 3 0,1-1 0,0 2 0,2 1 0,-1-2 0,3 2 0,1-1 0,2-1 0,3-1 0,3-1 0,2-1 0,1 0 0,2-4 0,1-2 0,1-2 0,1 0 0,-2 1 0,2-1 0,2 0 0,-1-2 0</inkml:trace>
  <inkml:trace contextRef="#ctx0" brushRef="#br0" timeOffset="7490">3439 16 12644,'0'-6'0,"0"-1"0,0 4 0,0 3 0,0 4 0,0 4 0,0 1 0,0 1 0,0 1 0,0 2 0,0-1 0,0 1 0,0 0 0,0-2 0,0-1 0,-3 1 0,-1 2 0</inkml:trace>
  <inkml:trace contextRef="#ctx0" brushRef="#br0" timeOffset="7650">3548 23 12536,'0'6'0,"0"2"0,0 2 0,0 3 0,0 2 0,-1 3 0,0 2 0,-1 1 0,0 0 0,-1 3 0,1-3 0,1 0 0,-3-4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4.71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13 142 13011,'-3'-3'0,"-3"0"0,5-4 0,-1 1 0,1 2 0,1-1 0,0 1 0,0-2 0,0 1 0,0 1 0,0-1 0,3 1 0,-1 0 0,1 3 0,-1-1 0,1 1 0,3 4 0,-2 1 0,-1 2 0,0 3 0,-2-1 0,1 3 0,1 0 0,-1 1 0,0 1 0,-2 0 0,1 0 0,1 2 0,-2-1 0,3 4 0,-3-1 0,0-1 0,0 2 0,0-2 0,-2 0 0,0 2 0,0-3 0,2 1 0,0-2 0,0-1 0,-2 3 0,0-5 0,0-1 0,1 0 0,1-5 0,0 1 0,1-1 0,1-2 0,-1 0 0,3-3 0,-2 0 0,-2 0 0,3-3 0,-2 3 0,0-3 0,2 0 0,-1 2 0,1-1 0,1-1 0,2 2 0,0-2 0,0 0 0,1 3 0,0-3 0,1 1 0,0-1 0,2 1 0,-3 2 0,3-2 0,0 0 0,-2-1 0,3 2 0,1-1 0,2 0 0,0-1 0,1 1 0,-1 1 0,1 0 0,-1-1 0,3 0 0,0 0 0,0 2 0,1-3 0,-1 1 0,2 1 0,0 0 0,0 1 0,1 0 0,-1 0 0,0 0 0,0 0 0,1 0 0,-1 0 0,0 0 0,0 0 0,1 0 0,2 0 0,1 0 0,0 0 0,1 0 0,0 0 0,1 0 0,0 0 0,1 0 0,0 0 0,2 0 0,-1-1 0,1 0 0,0-1 0,0 0 0,-1 0 0,-1 0 0,0 0 0,-1 1 0,3 1 0,0 0 0,-1 0 0,0 0 0,-1 0 0,2 0 0,1 0 0,0 0 0,0 0 0,-4 0 0,1 0 0,0 0 0,-1 0 0,-2 1 0,-2 1 0,-1 0 0,0 0 0,-1-2 0,-1 2 0,0 0 0,-1 0 0,-1-2 0,0 0 0,2 0 0,0 0 0,0 0 0,-1 0 0,1 0 0,1 0 0,2 0 0,-1 0 0,-1 0 0,0 0 0,-2 0 0,2 0 0,0 0 0,0 1 0,-2 0 0,0 2 0,-2 1 0,1-2 0,-2 1 0,1 1 0,0 0 0,-1-2 0,0 1 0,2 1 0,0-1 0,-1 0 0,1 1 0,1 0 0,-1 0 0,1 1 0,2-1 0,-1 0 0,-1 0 0,0-1 0,2 0 0,1 0 0,2-2 0,-3 2 0,3 0 0,-2 0 0,-1 0 0,3 0 0,1-2 0,0 2 0,-2 1 0,-1-3 0,-1 2 0,1-1 0,2 0 0,-2 0 0,2-2 0,-1 0 0,0 0 0,4 0 0,-2 0 0,1 0-1,0 0 1,1 0 0,-2 0 0,2 0-4,1 0 0,-2 0 1,-1 0-1,1 0 1,-2 0 1,3 0-1,-1 0 1,0 0 1,0 0 0,-2 0 0,-3 0 0,1 0-3,1 0 1,-1 0 0,2 0 0,-2 0-3,-1 0 1,1-2 0,0 0-1,2 1 1,-2 0 1,1 0 0,1 0-1,1-1 2,2 0 1,-1 1-1,-2 1 1,1-2 1,0 0 0,-2 0 0,0 2 1,-1 0-1,-1 0 0,0 0 0,1 0 1,-1 0-4,0 0 1,0 0-1,1 0 1,-1 0-1,0 0 1,1 0 0,1 0 0,2-1 1,0-1 0,1 1 0,-2-1 0,0 2 1,1 0 0,0 0 0,-2 0 0,0 0 1,-1 0 0,0 0 0,1 0 0,0 0-2,0 0 1,-1 0-1,1 0 1,2 0-1,2 0 0,-1 0 0,4-1 0,-1-1 0,1 0 1,1-2-1,2 1 1,0 0 0,-1 0 0,-3 1 1,1 2-1,-1-2-1,1 0 1,-3 0 0,2 2 0,-4 0-1,-1 0 1,0 0 0,-1 0-1,0 0 1,0 0 0,0 0 0,-1 0 1,2 0-1,-2 0 1,3 0-1,-2 0 1,0 0-1,-1 0 1,0 0 0,0 0 0,2 0 0,-2 0 0,2 0 0,0 0 0,-1-1 0,1-1 0,-1 1 0,2-1 0,-1 1 0,1-1 0,1 0 0,1-1 0,1 0 0,0 1 0,-1 0 0,1-1 0,0 0 0,-1 0 0,1 0 0,-1 2 0,-1-1 0,0 0 0,-3-1 0,2 1 0,-1 1 0,-1 0 0,-1 1 0,0 0 0,1-1 0,3-1 0,-2 1 0,0-1 0,0 2 0,1 0 0,1-3 0,0 1 0,1 1 0,-1 0 0,-2-1 0,0 0 0,0 0 0,1 2 0,-1-2 0,0 0 0,-2 0 0,-1 1 0,0 1 0,0-2 0,0 0 0,-2 1 0,0 0 0,-3 1 0,1 0 0,-1 0 0,0 0 0,-2 0 0,-1 0 0,0 0 0,-3 1 0,2 0 0,0 1 0,-2 0 0,-2-2 0,1 0 0,-1 3 0,1-1 0,-1 0 0,1-2 0,-1 0 0,0 0 0,1 0 0,-1 0 0,1 0 0,2 0 0,-2 0 0,2 0 0,0 0 0,-1 0 0,2-2 0,-2 0 0,1 0 0,1 1 0,-2 1 0,1 0 0,0-2 0,2 0 0,-1 0 0,0 2 0,0-1 0,0-1 0,-2 1 0,2-1 0,0 2 0,0 0 0,-2 0 0,1 0 0,-2 0 0,-1 0 0,1 0 0,-1 0 0,0 0 0,1 0 0,-4 0 0,0 0 0,-3 0 0,-3 0 0,3 0 0,-3-1 0,3-1 0,0 1 0,0-3 0,0 2 0,0 2 0,1-5 0,1 2 0,-2-2 0,3 2 0,0-1 0,-2-1 0,3 0 0,-1 0 0,1-2 0,-1-1 0,0-2 0,0-2 0,2 0 0,-1-4 0,1 1 0,-1-2 0,2-3 0,-2 0 0,2-2 0,0 2 0,-1 0 0,-2 1 0,0 1 0,-2 1 0,1 4 0,-1-1 0,1 4 0,0 0 0,-1 2 0,-4 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7.73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 13196,'0'6'0,"1"1"0,1 2 0,0-1 0,1 3 0,1 1 0,-1 2 0,0-1 0,0 2 0,1-1 0,-1-1 0,-1-1 0,2-1 0,-1-3 0,-2-1 0,2 0 0,-1-1 0,0 1 0,-1-4 0,1-1 0,-1-4 0,2-1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7.9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35 13196,'3'-6'0,"-1"-1"0,1 1 0,-1-1 0,1 2 0,-1 1 0,0 4 0,0 4 0,-2 4 0,0 4 0,0 2 0,0 0 0,0 2 0,0 0 0,0-2 0,2 2 0,0-1 0,0-1 0,1 0 0,-2-4 0,1 0 0,-1 0 0,2 1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8.86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 90 12570,'0'-4'0,"0"2"0,0 4 0,0 1 0,0 2 0,0 3 0,0 1 0,-1 2 0,0 3 0,-1 0 0,1 1 0,0 2 0,1-1 0,0-1 0,0-2 0,0 1 0,0-5 0,0 0 0,0 0 0,0-3 0,1-9 0,1-5 0,1-4 0,1-1 0,1-2 0,0-2 0,0-1 0,2 1 0,-1-2 0,0 2 0,-1-1 0,-1 1 0,3-1 0,0 3 0,0 1 0,-2 1 0,-1 1 0,2 1 0,-1 3 0,-1 3 0,-2 2 0,2 4 0,-1 1 0,-1 4 0,-2 5 0,0 1 0,0 1 0,0 2 0,0 1 0,0 0 0,0 2 0,0-2 0,0-1 0,0-2 0,0 0 0,-2 0 0,0-1 0,0-1 0,1-3 0,1-1 0,0 0 0,1-5 0,1-2 0,2-6 0,-1-4 0,3-2 0,-2-1 0,2 0 0,0-2 0,1 1 0,0-2 0,0 2 0,0 1 0,0-1 0,-2 4 0,0 0 0,2 2 0,-2 0 0,0 3 0,0 0 0,-4 3 0,1 4 0,-1 3 0,-1 0 0,0 5 0,0 0 0,0 3 0,0-1 0,0 1 0,0-1 0,0 0 0,0-2 0,0 0 0,0 2 0,0-2 0,0-1 0,0 0 0,0-3 0,0 0 0,-3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2:58.89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147 1 14127,'4'0'0,"-1"0"0,-6 2 0,-1 1 0,0 0 0,0 2 0,0-1 0,-3 0 0,0 1 0,-1 1 0,0 0 0,-2 0 0,0 1 0,3-1 0,-3 1 0,2-1 0,-1 1 0,0-1 0,3 0 0,-2 1 0,3-2 0,0 0 0,0 0 0,0-1 0,1 0 0,3-1 0,-1-1 0,2-1 0,2 2 0,2 0 0,2-3 0,0 3 0,1-1 0,-1 1 0,0 1 0,2-1 0,-1 0 0,2 2 0,2-1 0,-3 0 0,1 1 0,0 1 0,-2-1 0,2 0 0,0 0 0,-1 0 0,1 0 0,-2 0 0,0-1 0,0 1 0,1-2 0,-4 2 0,2 0 0,-2-2 0,0 2 0,-2-1 0,0 2 0</inkml:trace>
  <inkml:trace contextRef="#ctx0" brushRef="#br0" timeOffset="2065">141 103 13249,'6'-1'-24,"1"0"20,-1-1 0,1 0 0,-1 2 1,1 0 0,-1 0 0,0 0 0,1 0 0,1 0-1,1 0 1,0 0-1,-1 0 1,1 0-3,1 0 1,0 0 0,2 0-1,-2 0-2,2 0 0,0 0 1,1 0-1,-1 0-2,1 3 0,0-3 0,0 2 0,0-1-1,0-1 0,-1 2 1,1 0-1,-1 0 1,-1-1 0,1 1 1,-2 0-1,1-1 2,0 0 1,-3 1 0,3 0 0,-1 0 2,0 1 1,2-2 0,-3 1-1,0 0 3,1 0 1,-1-2 0,-1 3-1,1-1 2,1 1 0,-1-1 0,1-2 0,0 2 0,-1 0 0,-1 2 0,2-2 0,-2 0 0,1 1 0,2 1 0,-1 2 0,0-1 0,-1-1 0,0 0 0,0 2 0,1-1-1,2-1 1,-3 0 0,1 3 0,0-2-5,0 0 1,-1 0 0,2 0 0,-1 0-2,0-1 0,2 2 0,-3-2 1,0 2-2,1 0 1,0 1 0,-1-1-1,-1 0 1,2-2 0,-3 2 1,3-2-1,0 2 1,0 0 0,-2-2 0,1 1 0,0 0 1,0 0 1,1 0-1,0-1 1,-1 1 0,0 0 1,2 0 0,-2-1 0,0 1 0,1 1 1,0 0 0,-1 0 0,1-1-1,-1-1 1,2 0 0,-3 3 0,1-1-1,0-2 0,-1 1 1,2-1-1,0 0-1,0 1 0,-2-2 0,0 2 1,0-1-2,1 1 0,-2-1 0,1 0 0,-1-1-1,0 1 0,-1-2 1,1 1-1,-1 1-1,1 0 1,0-2 0,0 1 0,2 1-1,-1-1 0,-1 1 0,-1 1 0,1-2-1,-1 0 1,1 2 0,1-3 0,1 1-1,-1 0 1,-1 1 0,1-1 0,2-1 0,0 1 1,-2-3-1,2 3 1,0-1 0,0 0 1,-1 3-1,1-3 1,-1 1 1,-1 0 1,-1 2-1,1-1 1,1 0 0,-1 0 1,-1-2 0,0 2 0,1 0-1,0-1 1,1-1 0,-3 2 0,1-1-1,2-2 1,-2 2 0,2-1-1,-1 0 0,0-2 0,-1 2 0,2 1 0,-2-2-2,-1 0 1,1-1 0,-1 0 0,1 2-2,-1 0 0,0 0 0,1-1-1,-1 1 0,-2-1 0,1 1-1,0-2 1,0 1 0,0 1-1,-1 0 1,-2 0 0,2-2-4,1 0 1,-1 0-8,0 0 9,-2 0 0,1 0-6,-1 0 14,-1 0 0,5-3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9.20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78 45 12570,'-3'-6'0,"2"2"0,-2-1 0,1 0 0,0 0 0,-2 0 0,1 2 0,0-1 3,0 1 1,-2 1 0,1 0 7,-2 1 0,0 4 1,0 1-1,1 2-7,1 1 0,0 2 0,-1 1 1,2 3-5,0-1 0,1-1 0,2-1 0,0-1 0,0-1 0,2-1 0,1-1 0,2-2 0,2-2 0,1-1 0,-1-1 0,1-1 0,1-1 0,1-3 0,-1-5 0,-1 1 0,-1 0 0,-3-2 0,0 2 0,-1 0 0,-2-1 0,0 2 0,-1 1 0,0 1 0,0 0 0,-3 0 0,-1 2 0,-2 1 0,0 3 0,-1 0 0,1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9.65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90 42 12643,'0'-10'0,"2"1"0,0 3 0,0-1 0,-1 2 0,1 0 0,-1 6 0,1 6 0,-1 3 0,-1 4 0,0 3 0,0 2 0,0 1 0,0 1 0,0-1 0,0 2 0,0-2 0,0-1 0,0 0 0,0 0 0,1-2 0,1-2 0,-2-2 0,3-1 0,-3 0 0,0-1 0,0-6 0,0 0 0,-3-5 0,-1-3 0,-2-1 0,1-4 0,0 0 0,0-1 0,0 0 0,0 3 0,-2-2 0,1 3 0,0 0 0,-1 3 0,1-1 0,-1 3 0,1 0 0,-1 3 0,2 1 0,0 2 0,0 3 0,4 0 0,-1 2 0,1 0 0,1 1 0,0 0 0,0 0 0,1-1 0,1 0 0,2-3 0,2 0 0,1-1 0,2 0 0,-1-1 0,2-2 0,1-2 0,-1-1 0,5 1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6:59.98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39 58 12643,'7'0'0,"-1"0"0,1 0 0,-1 0 0,0 0 0,1-3 0,-1-2 0,-2 0 0,-1-2 0,-1 1 0,0 0 0,-1 0 0,-2 1 0,-2 1 0,0-1 0,-2 2 0,-2 1 0,-1 2 0,0 2 0,-3 1 0,2 4 0,2 2 0,0 2 0,0 1 0,1 1 0,0-1 0,2 1 0,1 0 0,3-1 0,1 0 0,1-2 0,1-2 0,4 1 0,1-3 0,1-2 0,2-1 0,0-3 0,2 0 0,2 0 0,-2 0 0,6-5 0,-3-3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00.14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14 12643,'3'-6'0,"-2"1"0,1 3 0,-2 6 0,0 9 0,0 5 0,0 4 0,0 3 0,0 5 0,0 0 0,0 2 0,0-1 0,1-1 0,1-2 0,3-2 0,0-3 0,5 2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00.8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161 26 12335,'-5'-3'0,"1"-1"0,3 1 0,-2-1 0,0 1 0,-1-1 0,-2 2 0,0 0 0,-1 2 0,1 2 0,-1 0 0,1 4 0,-1-1 0,1 3 0,0 0 0,-1 1 0,1 0 0,-1-1 0,1-1 0,2-1 0,0 1 0,1-1 0,2 0 0,0-1 0,2-1 0,1 1 0,4-2 0,3 1 0,1-1 0,1-2 0,-1 2 0,1 0 0,0 0 0,-1 0 0,-1 2 0,-3-1 0,-2 2 0,-1-2 0,-3 0 0,-2 2 0,-2 2 0,-1-1 0,-6 1 0,0 0 0,-1-2 0,-3 3 0,0-1 0,1 0 0,0-1 0,2-1 0,1 0 0,3-2 0,1 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01.45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64 38 12299,'-4'0'0,"0"0"0,2 1 0,0 1 0,1 3 0,-1 3 0,1 2 0,-1 3 0,1 3 0,1 3 0,-2 2 0,0 4 0,0 1 0,-1 0 0,2 1 0,-2-2 0,0-2 0,-1-1 0,1-2 0,-1-2 0,0-2 0,1-3 0,1-3 0,-3-3 0,4-4 0,-1-4 0,1-5 0,1-4 0,2-4 0,1-2 0,1-1 0,1-3 0,0 1 0,2-3 0,-1 0 0,1 1 0,0 0 0,1 1 0,0 0 0,0-1 0,-1 1 0,0-1 0,1 4 0,1 2 0,-1 1 0,-1 1 0,0 1 0,1 2 0,-1 2 0,2 5 0,-1-1 0,0 1 0,-1 1 0,2 0 0,-3 2 0,-1 2 0,0 2 0,-3 3 0,-1 1 0,0 0 0,-1 4 0,-1-2 0,-1 3 0,-2-1 0,-4 1 0,-1 0 0,-1 0 0,1 0 0,-2-1 0,0-1 0,0-1 0,0-1 0,0 0 0,2-3 0,1 0 0,1-2 0,1 2 0,-1-8 0,1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01.81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0 185 12353,'0'7'0,"0"1"0,0 1 0,0 1 0,0 0 0,0-1 0,0 0 0,0 2 0,0-3 0,0 0 0,0-1 0,1-3 0,1-2 0,2-1 0,0-3 0,-1-1 0,0-4 0,-1-3 0,-1 0 0,0-3 0,2-1 0,-2-1 0,0 1 0,-1-2 0,2-1 0,0 1 0,1 0 0,-2-1 0,2 2 0,1 1 0,-1 0 0,2 1 0,0-1 0,0 2 0,0 4 0,0-1 0,-1 3 0,1 1 0,0 0 0,2 3 0,-1 2 0,1 1 0,-1 3 0,1 2 0,-1 0 0,3 4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07.28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45 347 12545,'-1'-4'-88,"-1"2"78,1 1 10,-2 1 0,4 0 0,1 0 0,3-2 0,-2 1 0,1-1 0,1 0 0,1 0 0,1 1 0,1-4 0,1 0 0,-1 2 0,-1-1 0,-1-1 0,0-1 0,1 0 0,-1-1 0,0 1 0,-2-1 0,1 1 0,-2-1 0,0-1 0,0-1 0,-1 3 0,-2 2 0,-1-1 0,-1 2 0,-1 0 0,-5 3 0,1 0 0,-2 0 0,-2 3 0,0 2 0,-1 3 0,-1 2 0,1 2 0,0 1 0,2 0 0,1 0 0,-1 0 0,1 2 0,2 0 0,2-1 0,2-1 0,3 0 0,0-1 0,0-1 0,4-2 0,2-2 0,4-2 0,2 0 0,2 0 0,0-3 0,1-1 0,-1 0 0,2-1 0,-1 0 0,-1-1 0,0-1 0,-4 1 0,0-4 0,-1 1 0,-1 1 0,-1-3 0,-3 2 0,2-5 0,-3-1 0</inkml:trace>
  <inkml:trace contextRef="#ctx0" brushRef="#br0" timeOffset="648">366 315 12272,'0'-7'0,"0"3"0,0 0 0,0-1 0,0 1 0,0 0 0,0-1 0,0 1 0,-1 0 0,-1-1 0,-2 2 0,-2 1 0,-1 1 0,0 1 0,-1 0 0,-1 1 0,-1 1 0,2 4 0,-1 3 0,1 1 0,-1-1 0,0 2 0,2 0 0,-1 1 0,3 1 0,0-2 0,1-2 0,2 1 0,1-2 0,2-1 0,1-1 0,3 0 0,3-2 0,0-1 0,3-3 0,-1-1 0,0-1 0,2-1 0,-2-5 0,1 0 0,0-3 0,-3-1 0,2-1 0,-1 0 0,-1 1 0,-1-1 0,-1 0 0,-1 0 0,-1 0 0,-2 1 0,0 1 0,-1 3 0,-1 1 0,0 3 0,0-1 0,0 12 0,0 1 0,0 4 0,0 2 0,0-1 0,0 0 0,0-1 0,3-1 0,1-1 0,2-1 0,0-1 0,1-1 0,1 0 0,0-2 0,0 0 0,-1 0 0,1-3 0,-1-1 0,2 0 0,-1-1 0,2-3 0,0-1 0</inkml:trace>
  <inkml:trace contextRef="#ctx0" brushRef="#br0" timeOffset="1245">712 116 12272,'-4'0'0,"-1"-3"0,3 2 0,-1 0 0,0 2 0,0 4 0,2 2 0,-2 2 0,1 2 0,2-2 0,0 2 0,0 2 0,0 0 0,0 2 0,0-1 0,0 1 0,1-1 0,0 3 0,2-1 0,1-2 0,-1-1 0,2-1 0,0 0 0,0-1 0,-2-4 0,2 2 0,-4-4 0,1-1 0,-1-3 0,-2 0 0,-1-3 0,1-3 0,-4 2 0,0-2 0,0 1 0,0 0 0,1-2 0,-1 1 0,-1 1 0,0 0 0,-1 0 0,1 1 0,0 0 0,-1 3 0,-1-3 0,-1 3 0,1 0 0,0 0 0,1 3 0,-2 1 0,1 2 0,3 0 0,2 0 0,-1 2 0,1 0 0,1-1 0,0 2 0,1-2 0,1-1 0,3 0 0,2-1 0,2-1 0,2-2 0,1 3 0,0-3 0,-1-1 0,0 0 0,2-1 0,-2 0 0,-2 0 0,0 0 0,0-2 0,-1-1 0,1-1 0,-1-1 0,1 0 0,-1 0 0,0 1 0,1-3 0,-1-3 0</inkml:trace>
  <inkml:trace contextRef="#ctx0" brushRef="#br0" timeOffset="1599">911 0 12594,'0'7'0,"-2"-1"0,0 1 0,0 0 0,1 1 0,1 2 0,0 3 0,-2 0 0,0 0 0,0 0 0,2-1 0,0 1-5,0-3 1,0 2-1,0-4 5,0 0 0,0 2 0,0 0 0</inkml:trace>
  <inkml:trace contextRef="#ctx0" brushRef="#br0" timeOffset="1748">1001 20 12544,'3'0'0,"-1"3"0,-1 3 0,-1 5 0,0 1 0,0 3 0,-1 1 0,-1 1 0,-1 5 0,-4-2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07:24.20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13 13199,'0'-4'-126,"0"0"106,0 3 18,0-2 2,3 3 0,-2 3 0,3 1 0,-1 2 0,-2 3 0,2-1 0,0 2 0,0 2 0,-1 0 0,1 1 0,-1-1 0,1 1 0,0 0 0,-1 2 0,0 0 0,1-1 0,-1 0 0,0 0 0,-1 0 0,0-3 0,1-1 0,0-1 0,-2-3 0,0 0 0,0 1 0,0-4 0,-1 0 0,-1-3 0,2 0 0,-2-3 0,1 0 0,1-4 0,0 1 0,0 0 0,0-1 0,0 1 0,0-1 0,2 1 0,0-1 0,0 1 0,1 0 0,-2 0 0,3 1 0,0 1 0,-1 2 0,-1-3 0,3 3 0,0 1 0,-2 0 0,1 1 0,1 1 0,-2 1 0,3 1 0,-2 4 0,0-1 0,0 1 0,0 1 0,2 1 0,-1-1 0,-1-1 0,-2-2 0,3 0 0,0 0 0,0-1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1:24.56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 1 12740,'0'4'-54,"0"0"1,0-1 33,0 1 0,-1-2-8,-1 2 22,1-2 0,-1 1 0,4-3 3,2 0 1,2 0 0,0 0 0,1 0 1,-1 0 1,1 0 0,0 0 0,1 0 0,0 0 0,3 0 0,-2 0 0,0-1 0,1-1 0,0 1 0,0-1 0,-1 1 0,0 1 0,0 0 0,-3-1 0,1 0 0,2-1 0,-2-1 0,1 2 0,0-2 0,-4 1 0,0 2 0,1-3 0,-1 3 0,0-2 0,-3 1 0,2 1 0,-3 1 0,-1 1 0,-1 2 0,2 0 0,-3 0 0,3 1 0,0 1 0,0 0 0,-1 0 0,0 1 0,-2-1 0,1 1 0,2 0 0,0 1 0,0 0 0,0 3 0,0-2 0,0 1 0,0 1 0,0 2 0,0-1 0,0 2 0,0 1 0,0-2 0,0 2 0,-2 0 0,0 0 0,0-1 0,2 2 0,0 0 0,0-2 0,-1 3 0,0-1 0,-1 1 0,0 0 0,2-2 0,0 2 0,0 1 0,0 1 0,0-1 0,0 0 0,0-2 0,0 0 0,0 2 0,0-2 0,0 1 0,0-2 0,0-1 0,2 0 0,0 2 0,-1 0 0,0-2 0,-1 2 0,0-1 0,0 0 0,1 1 0,0-1 0,1 1 0,0 0 0,-2 0 0,0-2 0,0 0 0,0 1 0,0 0 0,1-2 0,0 0 0,2-1 0,-1 1 0,-2 0 0,0 0 0,0 0 0,0 0 0,2-1 0,0 0 0,-1 1 0,1-4 0,-1 4 0,1-2 0,0-1 0,-1 2 0,-1-1 0,0 0 0,0 0 0,0 0 0,0-1 0,0 0 0,0 1 0,0-1 0,0 0 0,0 0 0,0 0 0,0-2 0,0 2 0,0 0 0,0-2 0,0-3 0,0-1 0,0 1 0,0 0 0,0 2 0,0-1 0,0-1 0,0-1 0,0 0 0,0 3 0,0-4 0,0 0 0,0-3 0,-3 0 0,2 0 0,-3 0 0,2 0 0,1 0 0,-3 0 0,1-1 0,-1 0 0,-1-1 0,2 0 0,-2 2 0,0 0 0,0 0 0,-4-3 0,0 1 0,-1 1 0,-2 0 0,0 0 0,0 0 0,-1-1-2,0 0 0,0 1 0,0 0 0,1-2-1,1 2 0,0 0 0,2 1 0,2 0-6,0 0 9,3 0 0,-2-3 0,3 0 0</inkml:trace>
  <inkml:trace contextRef="#ctx0" brushRef="#br0" timeOffset="1334">552 488 12576,'4'-3'-54,"2"3"0,-3-3-76,1 0 106,-1 2 1,-3-2 0,-1 1 17,-1 0 0,-2 0 0,-2 2 5,-1 0 1,1 0 0,-1-1 0,1 0 0,0-1 0,-1 0 0,1 2 0,-1 0 0,1 0 0,0 0 0,-1 0 0,1 0 0,-1 3 0,1-2 0,-1 3 0,1 1 0,0 1 0,-2 2 0,1 2 0,1 0 0,0 1 0,3 1 0,-1 1 0,1-1 0,2-1 0,0 1 0,2-2 0,1 1 0,2-1 0,2-2 0,1 0 0,2-2 0,1-2 0,2-3 0,1 2 0,-1-3 0,-1 0 0,1-3 0,-2-1 0,0-2 0,-1-3 0,0-1 0,0-3 0,-2 1 0,-2-1 0,0 0 0,-2-1 0,-1 0 0,1-1 0,-1 2 0,-2 3 0,0 1 0,0 1 0,0 1 0,0 1 0,-2 2 0,0 2 0,-1 5 0,0 3 0,1 1 0,2 4 0,2 0 0,0-1 0,3 2 0,0-2 0,2 0 0,1-2 0,4 2 0,-1-2 0,1-1 0,3-2 0,-1 0 0,2-3 0,-1 0 0,0-1 0,0-1 0,-1 0 0,1 0 0,0 0 0,-2-3 0,0-1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1:39.17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456 26 14190,'-4'-2'0,"-1"0"0,2-1 0,-2 1 0,0 0 0,4 0 0,-4 2 0,3-3 0,-1 3 0,2-3 0,-2 0 0,-2 2 0,1-1 0,-2 1 0,0 1 0,0 0 0,-1 0 0,1 0 0,-1 1 0,-2 1 0,-2 3 0,-1-2 0,0 1 0,-2 1 0,-1 1 0,1 0 0,-3 1 0,2-1 0,0 1 0,2-1 0,-1 1 0,1-1 0,0 0 0,-1 0 0,4-1 0,0-1 0,1 1 0,2 0 0,1 0 0,-1-1 0,1-1 0,2 1 0,0-1 0,1 0 0,0 0 0,1 1 0,1-2 0,-1 2 0,2-2 0,0 3 0,0-1 0,0 2 0,0-1 0,0-1 0,0 1 0,0 1 0,0 0 0,0 0 0,0 1 0,0-1 0,-1 1 0,-1-1 0,1 3 0,-1-1 0,1 1 0,1 0 0,-1 0 0,0 3 0,-1-2 0,0 2 0,1 0 0,0 1 0,-2-1 0,2-2 0,0 5 0,-1-3 0,0 0 0,1-1 0,-1 0 0,1 3 0,-1 0 0,0 1 0,-1 1 0,1-2 0,1 1 0,0 2 0,-1 0 0,0 1 0,0 0 0,2-1 0,0 0 0,0 1 0,0-1 0,0 1 0,0-2 0,0 1 0,0 0 0,0 0 0,0 1 0,0-2 0,-1 2 0,-1-1 0,1-1 0,-1 3 0,1-2 0,1 1 0,-2 1 0,0-3 0,1 1 0,0 0 0,0 0 0,0-1 0,-1 0 0,0-2 0,1 2 0,1 1 0,0-1 0,0-1 0,0-1 0,0-1 0,0 0 0,0 2 0,0-1 0,0 1 0,-2-2 0,0 0 0,0 0 0,2 0 0,0-1 0,0 1 0,0 0 0,-1 0 0,0 0 0,-1 0 0,0 0 0,1 1 0,-1 1 0,0 0 0,0-2 0,2 0 0,0 0 0,0 2 0,0-1 0,0 1 0,-1-1 0,-1-2 0,2 1 0,-2 0 0,1 0 0,1 0 0,0-1 0,0 1 0,0 0 0,0 0 0,-1 0 0,0 0 0,-1-1 0,0 1 0,1 0 0,1 0 0,0-1 0,0-1 0,0 1 0,0-1 0,0 0 0,0 0 0,0 1 0,0-2 0,0 0 0,0 1 0,0 0 0,0 2 0,0-1 0,0 1 0,0 1 0,0 0 0,0 1 0,0-1 0,0 2 0,0-1 0,0 0 0,0 1 0,0-1 0,0 3 0,0-2 0,0 0 0,0 2 0,0-1 0,0 1 0,0-1 0,1 2 0,1-2 0,0 1 0,-1 1 0,0 1 0,-1-1 0,1 0 0,1 0 0,-2 1 0,2 1 0,-1 0 0,-1 0 0,2-3 0,0-1 0,0 1 0,-1 3 0,-1-2 0,2 1 0,0-2 0,-1 0 0,0 1 0,-1 2 0,1 0 0,1 0 0,-1-1 0,1 0 0,-2 1 0,0 0 0,0 0 0,0-1 0,0-1 0,0 0 0,0 1 0,0 0 0,0 0 0,0-2 0,0 0 0,0 1 0,0-1 0,0 2 0,0-5 0,0 4 0,0 0 0,0 0 0,3 0 0,-1 1 0,-1 0 0,0-1 0,-1-1 0,0 1 0,0 0 0,0 0 0,0 1 0,0-1 0,0-1 0,0 0 0,0 1 0,0-1 0,0 3 0,0 0 0,0-1 0,0 1 0,0 1 0,0 1 0,0-2 0,0 0 0,0-1 0,0-1 0,0-1 0,0 0 0,0 0 0,0 0 0,0-3 0,0 1 0,0-1 0,0 3 0,0 0 0,0 1 0,0 1 0,0-1 0,0 0 0,1 0 0,0 1 0,1-1 0,0-1 0,-2 0 0,0-1 0,0 1 0,2-2 0,1 1 0,-2-1 0,0-2 0,-1 0 0,0 0 0,0 2 0,0 0 0,0-1 0,0 0 0,0 0 0,0 0 0,0 2 0,0-2 0,0 0 0,0-2 0,0 3 0,0 0 0,0 1 0,0-2 0,0-2 0,0-1 0,0 0 0,0 1 0,0-4 0,0 4 0,0-3 0,0 0 0,0-1 0,0 1 0,-1 0 0,-1 0 0,1-2 0,-1 2 0,1 0 0,1 0 0,0 1 0,0 2 0,0-1 0,0-2 0,0 3 0,0-3 0,0 2 0,-3 1 0,3-1 0,-2 0 0,1-2 0,1 2 0,0-2 0,0 0 0,0 0 0,0 0 0,0-2 0,0 2 0,0 0 0,0 0 0,0-1 0,0 1 0,0 2 0,0 0 0,0 0 0,0-1 0,0 0 0,0 1 0,0 0 0,0 0 0,0-1 0,0 0 0,0-3 0,0 2 0,0 0 0,0-2 0,0-1 0,0 1 0,0 1 0,0-1 0,0-1 0,0-1 0,0 1 0,0-1 0,1 0 0,0 1 0,1-1 0,0 1 0,-2-1 0,0 0 0,0 1 0,0-1 0,0 1 0,0-1 0,0 0 0,-2-1 0,0-1 0,0-2 0,2 3 0,0-3 0,-1 1 0,-1 0 0,1 0 0,-1-1 0,1-1 0,1 2 0,0-1 0,0-1 0,1 2 0,1-3 0,0 0 0,2 0 0,-2 0 0,2 0 0,1 0 0,-1 0 0,0 0 0,1 0 0,1 0 0,0 0 0,1 0 0,-1 0 0,1 0 0,-1 0 0,1 0 0,2 0 0,0 0 0,2 0 0,0 0 0,0 0 0,2 0 0,-1 0 0,1 0 0,0 0 0,2 0 0,0 0 0,-1 0 0,0 0 0,-1 1 0,-1 0 0,1 2 0,-3 1 0,2-3 0,-2 2 0,1-1 0,0 0 0,-3 3 0,0-1 0,-1-1 0,-2 1 0,-1-2 0,-3-1 0,5 4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1:40.77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7 0 15365,'-4'7'3132,"2"-1"-2675,2 1 0,0-3 0,0 1 1,0 1-214,0 2 0,2 4 0,1-2 0,0 2-150,2 1 1,-1 3-1,0 1 1,1 1-33,1 2 1,-2 0-1,0 1 1,1 3-12,-2 1 0,2 0 0,-2 1 0,0-1-19,0 1 0,1-3 0,-2-1 0,-1-1 210,0-2 1,1-1-1,0-6 1,0-1-172,-1-3 1,-1-1-241,0 0-64,0-4 167,0 0 0,0-4-79,0-1 1,2 1-1,1-3-35,0 1 1,-1 1-1,3 0 1,-1-1-26,-1 0 0,3 1 0,-2 0 0,2 1-32,0-1 0,1 1 0,0-2 0,1 1 2,0 0 0,4-1 0,-2 1 0,0 0 13,1-2 0,0 2 0,2-2 0,0 1 4,-1-1 1,1 3 0,0-1 0,0 0-2,0 0 1,-3 1-1,1-1 1,0 2 71,-1 0 0,-1 0 1,-3 0-1,1 0 38,-1 0 1,-2 0 0,0 0 139,-1 2 0,-1 0 0,-1 1 0,0 1 96,1-1 0,0 2 1,-1 1-1,1 1 6,0-1 0,3 3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11:23.9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6137 218 12898,'5'0'0,"0"0"0,-2 0 0,2 0 0,-2 0 0,2 0 0,-3 0 0,5 0 0,-6 0 0,-1 0 0,-5 0 0,-2 0 0,-1 0 0,0 0 0,0 0 0,0 0 0,-3 0 0,-1 0 0,0 0 0,-3 0 0,0 0 0,-1 0 0,0 0 0,0 0 0,-1 0 0,-1 0 0,-1 0 0,1 0 0,0 0 0,1 1 0,-2 0 0,1 2 0,1 0 0,1-3 0,0 0 0,0 0 0,0 0 0,-1 0 0,1 0 0,0 0 0,0 0 0,0 0 0,0 0 0,0 0 0,0 0 0,0 0 0,0 0 0,-1 0 0,1 0 0,0 0 0,0-1 0,0-2 0,0 2 0,0-1 0,0 1 0,0 1 0,0 0 0,-1 0 0,1 0 0,0 0 0,-1 0 0,-1 0 0,0 0 0,0 0 0,1-1 0,1-1 0,0-1 0,-1 1 0,1 2 0,0 0 0,-1 0 0,-1 0 0,1-3 0,-2 0 0,2 1 0,1 2 0,-3 0 0,0 0 0,1-1 0,1-2 0,-2 2 0,1-2 0,0 2 0,1 1 0,0 0 0,0 0 0,-1 0 0,0 0 0,3 0 0,-4 0 0,1 0 0,-1 0 0,2 0 0,-1 0 0,1 0 0,1 0 0,-3 0 0,0 0 0,1 0 0,1 0 0,1 0 0,1 0 0,0 0 0,-2-3 0,6 2 0,-5-2 0,1 2 0,3 1 0,-3 0 0,1 0 0,-1 0 0,-1 0 0,3 0 0,-1 0 0,-1 0 0,-3 0 0,2 0 0,-2 0 0,2 0 0,-1 0 0,-1-2 0,2-1 0,0 1 0,0 1 0,0 1 0,0 0 0,0 0 0,-1 0 0,1 0 0,0 0 0,1-1 0,2-1 0,-3 1 0,3-2 0,-2 2 0,-1 1 0,1 0 0,0 0 0,2 0 0,-2 0 0,3 0 0,-1 0 0,1 0 0,-1 0 0,0 0 0,-2 0 0,0 0 0,2 0 0,1 0 0,-3 0 0,1 1 0,-3 2 0,4-2 0,-4 1 0,2-1 0,0-1 0,-2 0 0,0 0 0,0 0 0,2 0 0,-2 0 0,-2 0 0,1 0 0,1 0 0,1 0 0,0 0 0,0 0 0,0 0 0,0 0 0,0 0 0,0 0 0,3 0 0,-2 0 0,1 0 0,-2 0 0,-3 0 0,3 0 0,-3 0 0,2 0 0,1 0 0,-1 3 0,-1 0 0,-1-1 0,1-2 0,1 0 0,1 0 0,-1 0 0,-2 0 0,2 0 0,-2 0 0,3 1 0,3 2 0,-2-2 0,1 2 0,0-3 0,1 0 0,-3 0 0,3 0 0,-2 0 0,-1 0 0,0 0 0,-1 0 0,1 0 0,0 0 0,-1 0 0,-1 1 0,-1 1 0,-2 1 0,3 0 0,0-3 0,0 0 0,-1 0 0,1 2 0,-3 1 0,1-1 0,-1-1 0,2-1 0,-4 2 0,1 1 0,2-1 0,0-1 0,1-1 0,0 0 0,-1 0 0,4 0 0,-1 0 0,3 0 0,0 0 0,-2 1 0,-2 0 0,-1 2 0,1-1 0,0-1 0,0-1 0,-1 1 0,-2 1 0,0-1 0,-1 2 0,1-2 0,-2-1 0,3 2 0,-1 1 0,1-1 0,-1-1 0,3 1 0,-2 1 0,1 0 0,-3 0 0,2-2 0,-1 2 0,1-2 0,3-1 0,-4 3 0,0-1 0,0 0 0,0-1 0,2 0 0,-2 1 0,1 0 0,-1 0 0,3 0 0,-1 0 0,2 0 0,-2 0 0,1 0 0,-3 0 0,2 0 0,1 0 0,1 2 0,1-2 0,-1 0 0,-2-1 0,2 2 0,-2-1 0,2 0 0,1-1 0,0-1 0,0 0 0,0 1 0,0 2 0,0-2 0,-1 1 0,1-1 0,0-1 0,0 0 0,0 0 0,1 0 0,1 0 0,-1 0 0,2 0 0,-2 0 0,2 0 0,-1 0 0,2 0 0,0 0 0,-3 0 0,3 0 0,-2 0 0,1 0 0,0 0 0,-4 0 0,3 0 0,0 0 0,-1 0 0,-3 0 0,-1 0 0,1 0 0,1 0 0,1 0 0,0 0 0,1 0 0,1 0 0,-3 0 0,3 0 0,0 0 0,-2 0 0,4 0 0,-1 0 0,-2 0 0,0 0 0,-1 0 0,1 0 0,0 0 0,2 0 0,0 3 0,-3 0 0,2-2 0,1 0 0,2-1 0,-2 1 0,1 1 0,-1 1 0,3-1 0,-3-2 0,1 0 0,-1 0 0,1 3 0,-3 0 0,2-2 0,-1 0 0,1 2 0,0 0 0,-2-1 0,0 2 0,-1-3 0,0 2 0,0-2 0,0 2 0,0-2 0,0 2 0,2-3 0,1 0 0,2 3 0,-3 0 0,1-1 0,1-1 0,-3 1 0,4 1 0,-1-1 0,0-1 0,-1-1 0,1 2 0,0 1 0,-2-1 0,1-1 0,0-1 0,-1 1 0,2 1 0,-4-1 0,4 2 0,-1-2 0,-1-1 0,1 1 0,-3 0 0,2 2 0,1-1 0,-1-1 0,-2 0 0,0 0 0,0 2 0,0 0 0,0-3 0,0 1 0,0 1 0,0-1 0,-1 2 0,2-2 0,2-1 0,-1 0 0,2 0 0,0 0 0,1 0 0,0 0 0,3 0 0,0 0 0,0 0 0,0 0 0,0 0 0,0-3 0,0 0 0,4-3 0,4 1 0,4-2 0,11-1 0,2 0 0</inkml:trace>
  <inkml:trace contextRef="#ctx0" brushRef="#br0" timeOffset="1049">6137 177 12854,'5'0'0,"0"0"0,-3 0 0,3 0 0,-3 0 0,0 0 0,3 0 0,-3 0 0,2 0 0,-5 0 0,-3 0 0,-4 0 0,-4 0 0,-7-1 0,-3-1 0,-5-4 0,-5-4 0,-1 0 0,-4-4 0,0 0 0,1-1 0,1-1 0,-1 1 0,3 0 0,4 2 0,5 3 0,4 0 0,5 3 0,3 2 0,4 3 0,8-5 0,5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11:25.6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427 1 12858,'-8'0'0,"3"0"0,0 0 0,-3 1 0,-1 1 0,-4 0 0,-4 3 0,-2 1 0,-2-2 0,-2 6 0,-2-2 0,-1 2 0,-1 2 0,-1-2 0,2 3 0,0 1 0,3 1 0,2 1 0,5-2 0,1-2 0,2 0 0,1 1 0,4-4 0,1-2 0,2 0 0,-2-3 0,5 2 0,-5-4 0,3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3:11:31.9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5474 142 13456,'0'6'-88,"0"-1"78,0-3 0,-1 1 6,-2-3 1,-1 0-1,-4 0 2,0 0 1,0 0 0,0 0 0,-1 0 0,-2 0 1,1 0 0,-3 0 0,-2 0 0,0 0 0,-1 0 0,0 0 0,-1 0 0,-2 0 0,1 0 0,-2 0 0,-1 0 0,1 0 0,-2 0 0,-2 0 0,1 0 0,1 0 0,-1 0 0,2 0 0,1 0 0,1 0 0,-1 1 0,2 1 0,0 1 0,1-1 0,1-2 0,0 0 0,-1 0 0,1 0 0,-1 0 0,-1 0 0,0 0 0,0 0 0,-2 0 0,1 0 0,1 0 0,1 0 0,0 0 0,0-2 0,0-1 0,2 1 0,1 1 0,-2 1 0,-1 0 0,-2 0 0,2 0 0,-1 0 0,3 0 0,2 0 0,-2 0 0,-2-1 0,0 0 0,2-2 0,0-1 0,-3 3 0,-1-2 0,1 1 0,1 0 0,0 1 0,0-2 0,1 1 0,-4 0 0,4 1 0,-1-2 0,0 1 0,1 1 0,-1 1 0,1 0 0,0 0 0,0-3 0,-1 1 0,-1 0 0,-1 1 0,0 1 0,1 0 0,-1 0 0,1 0 0,0 0 0,0 0 0,0 0 0,0 0 0,1 0 0,1 0 0,0 0 0,0 0 0,-1 0 0,-1 0 0,-1 0 0,1 0 0,1 0 0,1 0 0,0 0 0,0 0 0,-1-1 0,-1-1 0,-1 0 0,1 0 0,-2 0 0,-2 0 0,0 0 0,0 0 0,-1 1 0,2 0 0,-4-1 0,-1 0 0,3-1 0,-1 3 0,2-1 0,1-2 0,1 2 0,2-1 0,-1 1 0,1 1 0,1 0 0,1 0 0,0 0 0,0 0 0,-1-1 0,-2-1 0,-2 0 0,1 0 0,-3 1 0,1 1 0,-1-1 0,-1-2 0,0 2 0,-1-1 0,0 1 0,-1 1 0,1 0 0,-2-1 0,2-1 0,1-1 0,-3 1 0,0 2 0,1 0-1,1 0 1,2 0-1,0 0 1,3 0-2,0 0 1,1 0-1,3 0 1,0 0-1,0 0 0,-1 0 1,0 0-1,-1 0 0,0 0 0,3 1 0,-4 0 1,1 2-1,0-1 0,-2-1 0,-2-1 0,1 1 0,1 1 0,-2-1 0,1 2 1,0-2-2,-1-1 1,5 0 0,-2 1 0,1 1 0,-1 0 0,2 1 0,-1-3 0,2 0-1,0 0 1,2 0 0,-5 0 0,2 1-1,1 1 1,-3-1 0,-1 2 0,0-2 0,-2-1 0,-2 0 0,0 0 0,0 1 0,0 2 0,0-3 0,0 3 0,2-2 0,1-1 0,2 0 0,-2 0 1,1 0-1,-1 0 0,1 0 0,-2 0 0,2 0 0,1 0 0,1 0 0,-3 0 0,1 0 0,-1 0 1,1 0 0,-3 0-1,1 0 1,-3 0 0,1 0 1,-3 0-1,1 0 0,-1 0 1,2 0 0,-2 0 0,2 1-1,1 2 1,0-3-1,1 3 1,0-2-1,2-1 1,0 0 0,0 0 0,1 0 0,0 0 0,3 1 0,-4 1 0,0 0 0,1 0 0,1-1 0,-2-1 0,-2 0 0,0 0 0,2 3 0,-1-1 0,0 0 0,-2-1 0,0 0 0,0 1 0,0 1 0,0-2 0,1 3 0,0-1 0,2-1 0,-2 2 0,1-3 0,1 2 0,1 0 0,0 0 0,5 0 0,-3-1 0,0 1 0,1-1 0,0 1 0,1 0 0,-1-1 0,-2-2 0,2 3 0,-4 0 0,1-1 0,2-1 0,-2-1 0,-1 0 0,1 0 0,1 0 0,2 0 0,1 0 0,0 0 0,0 0 0,0 0 0,-1 0 0,1 0 0,0 0 0,-1 0 0,-1 0 0,-1 2 0,-2 1 0,3 0 0,-1-3 0,0 0 0,0 0 0,1 0 0,4 0 0,1 0 0,2 0 0,0 0 0,3 0 0,0 0 0,0 0 0,2-1 0,1-2 0,3 1 0,0-3 0,1-1 0,1-2 0</inkml:trace>
  <inkml:trace contextRef="#ctx0" brushRef="#br0" timeOffset="1148">5442 126 13487,'3'5'-253,"-2"2"170,6-3 46,-6 1 36,3-2 0,-5-3 0,-2 0 0,-3 0 1,-4 0 0,-3-2 0,-4-2 0,-1 0 0,-4-3 0,-4 0 0,-1-2 0,-2-2 0,-1-2 0,-4 1 0,1-1 0,3 1 0,1-1 0,6 3 0,3-1 0,3 3 0,0 3 0,6-1 0,5 3 0,5 4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First: go over LFT and its key concepts</a:t>
            </a:r>
          </a:p>
          <a:p>
            <a:pPr marL="0" indent="0">
              <a:buNone/>
            </a:pPr>
            <a:r>
              <a:rPr lang="en-US"/>
              <a:t>Introduce challenges of representing continuous spacetime on the lattice using computer </a:t>
            </a:r>
          </a:p>
          <a:p>
            <a:pPr marL="0" indent="0">
              <a:buNone/>
            </a:pPr>
            <a:r>
              <a:rPr lang="en-US"/>
              <a:t>How we attempted to address those challenges </a:t>
            </a:r>
          </a:p>
          <a:p>
            <a:pPr marL="0" indent="0">
              <a:buNone/>
            </a:pPr>
            <a:r>
              <a:rPr lang="en-US"/>
              <a:t>What we found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Minimum distance -&gt; continuum </a:t>
            </a:r>
            <a:r>
              <a:rPr lang="en-US" err="1">
                <a:latin typeface="Calibri"/>
                <a:ea typeface="Calibri"/>
                <a:cs typeface="Calibri"/>
              </a:rPr>
              <a:t>extrap</a:t>
            </a:r>
          </a:p>
        </p:txBody>
      </p:sp>
    </p:spTree>
    <p:extLst>
      <p:ext uri="{BB962C8B-B14F-4D97-AF65-F5344CB8AC3E}">
        <p14:creationId xmlns:p14="http://schemas.microsoft.com/office/powerpoint/2010/main" val="116317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29f19ab1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29f19ab1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 a first order transition, the max susceptibility scales linearly with Ns cubed, and there should be a peak in the susceptibility at the critical temp. We can see this behavior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Peak height scales -&gt; first order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83181e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83181e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Statistics and Results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Model = fit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Considers different points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83181e1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83181e1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r0, reference scale, comes from an experimental result</a:t>
            </a:r>
            <a:br>
              <a:rPr lang="en-US"/>
            </a:br>
            <a:r>
              <a:rPr lang="en-US"/>
              <a:t>unitless -&gt; </a:t>
            </a:r>
            <a:r>
              <a:rPr lang="en-US" err="1"/>
              <a:t>unitfull</a:t>
            </a:r>
            <a:endParaRPr lang="en-US"/>
          </a:p>
          <a:p>
            <a:pPr marL="0" indent="0">
              <a:buNone/>
            </a:pPr>
            <a:r>
              <a:rPr lang="en-US"/>
              <a:t>Td – deconfinement temp</a:t>
            </a:r>
          </a:p>
          <a:p>
            <a:pPr marL="0" indent="0">
              <a:buNone/>
            </a:pPr>
            <a:r>
              <a:rPr lang="en-US"/>
              <a:t>Data points are different lattice spacings, models are different orders and cut out smallest (rightmost) lattice spacings as they mess with our approximations more</a:t>
            </a:r>
          </a:p>
          <a:p>
            <a:pPr marL="0" indent="0">
              <a:buNone/>
            </a:pPr>
            <a:r>
              <a:rPr lang="en-US"/>
              <a:t>Error bars might be larger due to testing more models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3181e1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3181e1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All three of these are within each other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9f19ab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9f19ab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Key Concepts of Lattice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And what this means is that we're still thinking about particles and their respective fields but to make calculations possible we're only defining the fields at discrete points. </a:t>
            </a:r>
          </a:p>
          <a:p>
            <a:pPr marL="0" indent="0">
              <a:buNone/>
            </a:pPr>
            <a:r>
              <a:rPr lang="en-US" dirty="0"/>
              <a:t>Quark fields are defined on lattice sites </a:t>
            </a:r>
          </a:p>
          <a:p>
            <a:pPr marL="0" indent="0">
              <a:buNone/>
            </a:pPr>
            <a:r>
              <a:rPr lang="en-US" dirty="0"/>
              <a:t>Gluon fields are defined on links, intuitively this makes sense because gluon fields are directional fields </a:t>
            </a:r>
          </a:p>
          <a:p>
            <a:pPr marL="0" indent="0">
              <a:buNone/>
            </a:pPr>
            <a:r>
              <a:rPr lang="en-US" dirty="0"/>
              <a:t>Note this is a visualization in 2D but our models are in 4D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9f19ab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9f19ab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two parameters that affect the form of the lattice: Lattice spacing a and the lattice extent 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fe2b3e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fe2b3e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 fixed volume and increasing resolution as the spacing between each point decreases that inherently leads to a higher amount of points we need to iterate over which is more computational expensive. We can think of this as taking the limit as a goes to 0.</a:t>
            </a:r>
          </a:p>
          <a:p>
            <a:pPr marL="0" indent="0">
              <a:buNone/>
            </a:pPr>
            <a:r>
              <a:rPr lang="en-US"/>
              <a:t>Likewise, if we expanded the volume that increased the number of points to compute.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9f19ab1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9f19ab1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As I mentioned earlier we're taking the limit to zero which is the definition of the continuum limit. </a:t>
            </a:r>
          </a:p>
          <a:p>
            <a:pPr marL="0" indent="0">
              <a:buNone/>
            </a:pPr>
            <a:r>
              <a:rPr lang="en-US" dirty="0"/>
              <a:t>Having a non-zero lattice space leads us to this relationship where our simulation result is equal to our "continuous" result plus some discretization artifacts. </a:t>
            </a:r>
          </a:p>
          <a:p>
            <a:pPr marL="0" indent="0">
              <a:buNone/>
            </a:pPr>
            <a:r>
              <a:rPr lang="en-US" dirty="0"/>
              <a:t>Analogous to a Riemann Sum in an integral where as the base of the rectangle increases the less accurate our measurements are, so to mitigate error we take the limit to </a:t>
            </a:r>
            <a:r>
              <a:rPr lang="en-US" dirty="0" err="1"/>
              <a:t>zer</a:t>
            </a:r>
          </a:p>
          <a:p>
            <a:pPr marL="0" indent="0">
              <a:buNone/>
            </a:pPr>
            <a:r>
              <a:rPr lang="en-US" dirty="0"/>
              <a:t>Used to extrapolate 0 spacing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9f19ab1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9f19ab1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plaquette is the "interpolator" for the energy</a:t>
            </a:r>
          </a:p>
          <a:p>
            <a:pPr marL="0" indent="0">
              <a:buNone/>
            </a:pPr>
            <a:r>
              <a:rPr lang="en-US"/>
              <a:t>The </a:t>
            </a:r>
            <a:r>
              <a:rPr lang="en-US" err="1"/>
              <a:t>Polyokov</a:t>
            </a:r>
            <a:r>
              <a:rPr lang="en-US"/>
              <a:t> Loop is the "interpolator" for infinitely heavy quarks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9f19ab1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9f19ab1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have the distribution of all possible gauge configurations of the gluon field, and we draw a configuration based off of what configurations are likely</a:t>
            </a:r>
          </a:p>
          <a:p>
            <a:pPr marL="0" indent="0">
              <a:buNone/>
            </a:pPr>
            <a:r>
              <a:rPr lang="en-US" dirty="0"/>
              <a:t>Updates to the chain are drawn accepted based on a </a:t>
            </a:r>
            <a:r>
              <a:rPr lang="en-US" dirty="0" err="1"/>
              <a:t>boltzmann</a:t>
            </a:r>
            <a:r>
              <a:rPr lang="en-US" dirty="0"/>
              <a:t>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Su(3) -&gt; only gluons are </a:t>
            </a:r>
            <a:r>
              <a:rPr lang="en-US" dirty="0" err="1"/>
              <a:t>chgangin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45a88f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45a88f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Moving onto the computational challenges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9f19ab1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9f19ab1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35.xml"/><Relationship Id="rId42" Type="http://schemas.openxmlformats.org/officeDocument/2006/relationships/hyperlink" Target="https://doi.org/10.1103/PhysRevD.103.114502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11" Type="http://schemas.openxmlformats.org/officeDocument/2006/relationships/image" Target="../media/image49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62.png"/><Relationship Id="rId40" Type="http://schemas.openxmlformats.org/officeDocument/2006/relationships/customXml" Target="../ink/ink38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57.png"/><Relationship Id="rId30" Type="http://schemas.openxmlformats.org/officeDocument/2006/relationships/customXml" Target="../ink/ink33.xml"/><Relationship Id="rId35" Type="http://schemas.openxmlformats.org/officeDocument/2006/relationships/image" Target="../media/image61.png"/><Relationship Id="rId8" Type="http://schemas.openxmlformats.org/officeDocument/2006/relationships/customXml" Target="../ink/ink22.xml"/><Relationship Id="rId3" Type="http://schemas.openxmlformats.org/officeDocument/2006/relationships/image" Target="../media/image44.png"/><Relationship Id="rId12" Type="http://schemas.openxmlformats.org/officeDocument/2006/relationships/customXml" Target="../ink/ink24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image" Target="../media/image4.png"/><Relationship Id="rId21" Type="http://schemas.openxmlformats.org/officeDocument/2006/relationships/customXml" Target="../ink/ink19.xml"/><Relationship Id="rId7" Type="http://schemas.openxmlformats.org/officeDocument/2006/relationships/image" Target="../media/image25.png"/><Relationship Id="rId12" Type="http://schemas.openxmlformats.org/officeDocument/2006/relationships/customXml" Target="../ink/ink16.xml"/><Relationship Id="rId17" Type="http://schemas.openxmlformats.org/officeDocument/2006/relationships/customXml" Target="../ink/ink17.xm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11.png"/><Relationship Id="rId23" Type="http://schemas.openxmlformats.org/officeDocument/2006/relationships/customXml" Target="../ink/ink20.xml"/><Relationship Id="rId10" Type="http://schemas.openxmlformats.org/officeDocument/2006/relationships/customXml" Target="../ink/ink15.xml"/><Relationship Id="rId19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image" Target="../media/image26.png"/><Relationship Id="rId14" Type="http://schemas.openxmlformats.org/officeDocument/2006/relationships/image" Target="../media/image10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Continuum-Limit Extrapolation of the Pure SU(3) Deconfinement Temperature Using Bayesian Model Averaging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48400" y="2838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Kai Ebira, University of Utah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with Coleman Rohde, David Clarke, Daeton McClure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A logo with red and grey hexagons&#10;&#10;Description automatically generated">
            <a:extLst>
              <a:ext uri="{FF2B5EF4-FFF2-40B4-BE49-F238E27FC236}">
                <a16:creationId xmlns:a16="http://schemas.microsoft.com/office/drawing/2014/main" id="{1E5C0D5F-9AF5-6747-C0BD-86F9FACC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3914616"/>
            <a:ext cx="1877291" cy="947622"/>
          </a:xfrm>
          <a:prstGeom prst="rect">
            <a:avLst/>
          </a:prstGeom>
        </p:spPr>
      </p:pic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6F362770-D59D-7FD4-09DF-3F7C92D7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64" y="3913907"/>
            <a:ext cx="1342672" cy="938647"/>
          </a:xfrm>
          <a:prstGeom prst="rect">
            <a:avLst/>
          </a:prstGeom>
        </p:spPr>
      </p:pic>
      <p:pic>
        <p:nvPicPr>
          <p:cNvPr id="4" name="Picture 3" descr="A logo for a physics company&#10;&#10;Description automatically generated">
            <a:extLst>
              <a:ext uri="{FF2B5EF4-FFF2-40B4-BE49-F238E27FC236}">
                <a16:creationId xmlns:a16="http://schemas.microsoft.com/office/drawing/2014/main" id="{4B047486-E407-710F-6C62-26264C324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063" y="3881004"/>
            <a:ext cx="1018310" cy="10148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7B43-00FA-C1A3-9E78-6A179C3B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oboto"/>
              </a:rPr>
              <a:t>Finite-Size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C041-805B-0DF9-7405-2E172A131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Lattice spacing and extent introduce systematics:</a:t>
            </a:r>
            <a:endParaRPr lang="en-US">
              <a:solidFill>
                <a:schemeClr val="tx1"/>
              </a:solidFill>
              <a:latin typeface="Roboto"/>
            </a:endParaRPr>
          </a:p>
          <a:p>
            <a:pPr indent="-298450">
              <a:lnSpc>
                <a:spcPct val="114999"/>
              </a:lnSpc>
              <a:spcBef>
                <a:spcPts val="1200"/>
              </a:spcBef>
              <a:buChar char="•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Minimum distance (lattice spacing)</a:t>
            </a:r>
          </a:p>
          <a:p>
            <a:pPr indent="-298450">
              <a:lnSpc>
                <a:spcPct val="114999"/>
              </a:lnSpc>
              <a:buChar char="•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Maximum distance (lattice extent)</a:t>
            </a:r>
          </a:p>
          <a:p>
            <a:pPr indent="-298450">
              <a:lnSpc>
                <a:spcPct val="114999"/>
              </a:lnSpc>
              <a:buChar char="•"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5875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Aim to check if these systematics are more than our statistical error</a:t>
            </a:r>
          </a:p>
          <a:p>
            <a:pPr marL="15875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5875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Check our measurements over increasing       with fixed       to determine this</a:t>
            </a:r>
          </a:p>
          <a:p>
            <a:pPr marL="15875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5875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We find that finite-size effects shifts our central value by about 0.1%</a:t>
            </a:r>
          </a:p>
          <a:p>
            <a:pPr marL="400050" indent="-285750">
              <a:lnSpc>
                <a:spcPct val="114999"/>
              </a:lnSpc>
              <a:buChar char="•"/>
            </a:pPr>
            <a:endParaRPr lang="en-US">
              <a:solidFill>
                <a:schemeClr val="tx1"/>
              </a:solidFill>
              <a:ea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73C89-7CD2-8238-9225-BA98901B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21" y="3390899"/>
            <a:ext cx="264103" cy="183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0E5C3-B719-E1FF-8900-EEE8531F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96" y="3363191"/>
            <a:ext cx="300471" cy="2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3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Finite-Size Scaling in SU(3)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01" y="1060975"/>
            <a:ext cx="4351200" cy="34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351200" cy="34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5B19B1-883C-6F32-B14D-2A78E5345C5D}"/>
              </a:ext>
            </a:extLst>
          </p:cNvPr>
          <p:cNvSpPr txBox="1"/>
          <p:nvPr/>
        </p:nvSpPr>
        <p:spPr>
          <a:xfrm>
            <a:off x="1288472" y="4466359"/>
            <a:ext cx="6220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8A9096"/>
                </a:solidFill>
                <a:latin typeface="Roboto"/>
              </a:rPr>
              <a:t>Fukugita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, M., Okawa, M., &amp; </a:t>
            </a:r>
            <a:r>
              <a:rPr lang="en-US" sz="1200" err="1">
                <a:solidFill>
                  <a:srgbClr val="8A9096"/>
                </a:solidFill>
                <a:latin typeface="Roboto"/>
              </a:rPr>
              <a:t>Ukawa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, A. (1989). Order of the deconfining phase transition in SU(3) lattice gauge theory.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Phys. Rev. Lett.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,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63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(17), 1768–1771. doi:10.1103/PhysRevLett.63.1768</a:t>
            </a:r>
            <a:endParaRPr lang="en-US" sz="1200"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F9004-266E-1B37-B8A9-8A6E16723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163" y="482991"/>
            <a:ext cx="2646219" cy="273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Bayesian Model Averaging (BMA)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1524700"/>
            <a:ext cx="2318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75" y="2306850"/>
            <a:ext cx="1634312" cy="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975" y="2827625"/>
            <a:ext cx="4257474" cy="5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549022" y="1568822"/>
            <a:ext cx="4805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BMA is a statistical technique that aims to account for model uncertainty by combining predictions from multiple models, weighted by their estimated likelihoods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19CEE2D-C716-EC89-C7CB-F6351E64E874}"/>
                  </a:ext>
                </a:extLst>
              </p14:cNvPr>
              <p14:cNvContentPartPr/>
              <p14:nvPr/>
            </p14:nvContentPartPr>
            <p14:xfrm>
              <a:off x="1944164" y="1863353"/>
              <a:ext cx="914760" cy="124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19CEE2D-C716-EC89-C7CB-F6351E64E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364" y="1852584"/>
                <a:ext cx="936000" cy="146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BEF00F-EFD0-C3FE-BFAE-3EA28C1B00DA}"/>
                  </a:ext>
                </a:extLst>
              </p14:cNvPr>
              <p14:cNvContentPartPr/>
              <p14:nvPr/>
            </p14:nvContentPartPr>
            <p14:xfrm>
              <a:off x="1874684" y="2043353"/>
              <a:ext cx="783000" cy="162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BEF00F-EFD0-C3FE-BFAE-3EA28C1B00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3884" y="2032553"/>
                <a:ext cx="804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15AC62-F092-9F5B-3C78-1812B3A83B60}"/>
                  </a:ext>
                </a:extLst>
              </p14:cNvPr>
              <p14:cNvContentPartPr/>
              <p14:nvPr/>
            </p14:nvContentPartPr>
            <p14:xfrm>
              <a:off x="2703764" y="2037593"/>
              <a:ext cx="37080" cy="4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15AC62-F092-9F5B-3C78-1812B3A83B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964" y="2026793"/>
                <a:ext cx="58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5CA028-5A78-6DDD-67C5-60BC48163414}"/>
                  </a:ext>
                </a:extLst>
              </p14:cNvPr>
              <p14:cNvContentPartPr/>
              <p14:nvPr/>
            </p14:nvContentPartPr>
            <p14:xfrm>
              <a:off x="1068971" y="3264807"/>
              <a:ext cx="1528920" cy="194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5CA028-5A78-6DDD-67C5-60BC481634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8174" y="3253987"/>
                <a:ext cx="1550155" cy="215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5D2EE09-D548-3D0E-8707-7FC3BA18873E}"/>
                  </a:ext>
                </a:extLst>
              </p14:cNvPr>
              <p14:cNvContentPartPr/>
              <p14:nvPr/>
            </p14:nvContentPartPr>
            <p14:xfrm>
              <a:off x="1082651" y="3557127"/>
              <a:ext cx="1277280" cy="167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5D2EE09-D548-3D0E-8707-7FC3BA1887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1851" y="3546327"/>
                <a:ext cx="1298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5A92A13-90B1-FDB0-EF6C-36A6069051E6}"/>
                  </a:ext>
                </a:extLst>
              </p14:cNvPr>
              <p14:cNvContentPartPr/>
              <p14:nvPr/>
            </p14:nvContentPartPr>
            <p14:xfrm>
              <a:off x="2826193" y="3290120"/>
              <a:ext cx="2320920" cy="180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5A92A13-90B1-FDB0-EF6C-36A6069051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5395" y="3279320"/>
                <a:ext cx="2342157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AF19A4D-3258-7A58-5893-0256BEE0FA54}"/>
                  </a:ext>
                </a:extLst>
              </p14:cNvPr>
              <p14:cNvContentPartPr/>
              <p14:nvPr/>
            </p14:nvContentPartPr>
            <p14:xfrm>
              <a:off x="3172513" y="3585680"/>
              <a:ext cx="18720" cy="66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AF19A4D-3258-7A58-5893-0256BEE0FA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1917" y="3574880"/>
                <a:ext cx="39559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C2D6928-98A4-622C-8EBA-06944207C596}"/>
                  </a:ext>
                </a:extLst>
              </p14:cNvPr>
              <p14:cNvContentPartPr/>
              <p14:nvPr/>
            </p14:nvContentPartPr>
            <p14:xfrm>
              <a:off x="3218593" y="3573440"/>
              <a:ext cx="14040" cy="75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C2D6928-98A4-622C-8EBA-06944207C5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7793" y="3562640"/>
                <a:ext cx="35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064824-57E9-3FC2-60C4-813A7D9D648F}"/>
                  </a:ext>
                </a:extLst>
              </p14:cNvPr>
              <p14:cNvContentPartPr/>
              <p14:nvPr/>
            </p14:nvContentPartPr>
            <p14:xfrm>
              <a:off x="3285553" y="3620600"/>
              <a:ext cx="74160" cy="98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064824-57E9-3FC2-60C4-813A7D9D64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4753" y="3609800"/>
                <a:ext cx="954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56013CB-14F7-40CD-9365-792176A22839}"/>
                  </a:ext>
                </a:extLst>
              </p14:cNvPr>
              <p14:cNvContentPartPr/>
              <p14:nvPr/>
            </p14:nvContentPartPr>
            <p14:xfrm>
              <a:off x="3384913" y="3643640"/>
              <a:ext cx="34920" cy="44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56013CB-14F7-40CD-9365-792176A228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4113" y="3632840"/>
                <a:ext cx="561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C15FEA8-4C86-1DFE-CA72-B13DA5C6E5CB}"/>
                  </a:ext>
                </a:extLst>
              </p14:cNvPr>
              <p14:cNvContentPartPr/>
              <p14:nvPr/>
            </p14:nvContentPartPr>
            <p14:xfrm>
              <a:off x="3449713" y="3556880"/>
              <a:ext cx="39600" cy="147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C15FEA8-4C86-1DFE-CA72-B13DA5C6E5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38913" y="3546080"/>
                <a:ext cx="60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53FF6E1-E657-C017-CB32-7E85A7699D02}"/>
                  </a:ext>
                </a:extLst>
              </p14:cNvPr>
              <p14:cNvContentPartPr/>
              <p14:nvPr/>
            </p14:nvContentPartPr>
            <p14:xfrm>
              <a:off x="3525673" y="3641480"/>
              <a:ext cx="46440" cy="57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53FF6E1-E657-C017-CB32-7E85A7699D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4873" y="3630612"/>
                <a:ext cx="67680" cy="7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525D2BA-64DD-21FD-45EE-07D625BB6432}"/>
                  </a:ext>
                </a:extLst>
              </p14:cNvPr>
              <p14:cNvContentPartPr/>
              <p14:nvPr/>
            </p14:nvContentPartPr>
            <p14:xfrm>
              <a:off x="3627553" y="3571640"/>
              <a:ext cx="14040" cy="129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525D2BA-64DD-21FD-45EE-07D625BB64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7023" y="3560840"/>
                <a:ext cx="34749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1F289E6-FB77-4AE5-F5B5-6FD791A7F077}"/>
                  </a:ext>
                </a:extLst>
              </p14:cNvPr>
              <p14:cNvContentPartPr/>
              <p14:nvPr/>
            </p14:nvContentPartPr>
            <p14:xfrm>
              <a:off x="3823753" y="3650480"/>
              <a:ext cx="57960" cy="90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1F289E6-FB77-4AE5-F5B5-6FD791A7F0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13020" y="3639680"/>
                <a:ext cx="79069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0C23A4A-7673-3F29-A930-F6AD83DC9F28}"/>
                  </a:ext>
                </a:extLst>
              </p14:cNvPr>
              <p14:cNvContentPartPr/>
              <p14:nvPr/>
            </p14:nvContentPartPr>
            <p14:xfrm>
              <a:off x="3895393" y="3667040"/>
              <a:ext cx="72000" cy="141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0C23A4A-7673-3F29-A930-F6AD83DC9F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84593" y="3656267"/>
                <a:ext cx="93240" cy="163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7A28A12-8B92-36DE-ECFD-0F7D307FF898}"/>
                  </a:ext>
                </a:extLst>
              </p14:cNvPr>
              <p14:cNvContentPartPr/>
              <p14:nvPr/>
            </p14:nvContentPartPr>
            <p14:xfrm>
              <a:off x="3990073" y="3632480"/>
              <a:ext cx="51120" cy="10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7A28A12-8B92-36DE-ECFD-0F7D307FF8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9273" y="3621680"/>
                <a:ext cx="72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F56B4DE-6148-83F6-42C0-618A7B2A7624}"/>
                  </a:ext>
                </a:extLst>
              </p14:cNvPr>
              <p14:cNvContentPartPr/>
              <p14:nvPr/>
            </p14:nvContentPartPr>
            <p14:xfrm>
              <a:off x="4073233" y="3572000"/>
              <a:ext cx="362880" cy="159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F56B4DE-6148-83F6-42C0-618A7B2A76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62433" y="3561224"/>
                <a:ext cx="384120" cy="18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6DF8951-0F35-BA11-44E2-045600F2ACF8}"/>
                  </a:ext>
                </a:extLst>
              </p14:cNvPr>
              <p14:cNvContentPartPr/>
              <p14:nvPr/>
            </p14:nvContentPartPr>
            <p14:xfrm>
              <a:off x="2551225" y="2054855"/>
              <a:ext cx="55800" cy="92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6DF8951-0F35-BA11-44E2-045600F2AC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40425" y="2044013"/>
                <a:ext cx="77040" cy="11420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BFB850-CE47-9D1E-3A96-32EC5E749E16}"/>
              </a:ext>
            </a:extLst>
          </p:cNvPr>
          <p:cNvSpPr txBox="1"/>
          <p:nvPr/>
        </p:nvSpPr>
        <p:spPr>
          <a:xfrm>
            <a:off x="1288472" y="4466359"/>
            <a:ext cx="6220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8A9096"/>
                </a:solidFill>
                <a:latin typeface="Roboto"/>
              </a:rPr>
              <a:t>Jay, W. I., &amp; Neil, E. T. (2021). Bayesian model averaging for analysis of lattice field theory results. Physical Review D, 103(11), 114502. </a:t>
            </a:r>
            <a:r>
              <a:rPr lang="en-US" sz="1200">
                <a:solidFill>
                  <a:srgbClr val="8A9096"/>
                </a:solidFill>
                <a:latin typeface="Roboto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doi:10.1103/PhysRevD.103.114502</a:t>
            </a:r>
            <a:endParaRPr lang="en-US" sz="1200">
              <a:latin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9820-0454-1410-BA0A-48BCF022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oboto"/>
              </a:rPr>
              <a:t>Summary of Statistics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EF0A0-556D-B148-7190-ACD49240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97271"/>
              </p:ext>
            </p:extLst>
          </p:nvPr>
        </p:nvGraphicFramePr>
        <p:xfrm>
          <a:off x="1423554" y="2573481"/>
          <a:ext cx="6298281" cy="1000086"/>
        </p:xfrm>
        <a:graphic>
          <a:graphicData uri="http://schemas.openxmlformats.org/drawingml/2006/table">
            <a:tbl>
              <a:tblPr firstRow="1" bandRow="1">
                <a:tableStyleId>{419D73EB-3DBF-402C-BACD-FBE41E2E9560}</a:tableStyleId>
              </a:tblPr>
              <a:tblGrid>
                <a:gridCol w="699809">
                  <a:extLst>
                    <a:ext uri="{9D8B030D-6E8A-4147-A177-3AD203B41FA5}">
                      <a16:colId xmlns:a16="http://schemas.microsoft.com/office/drawing/2014/main" val="3448548078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775264080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3410190830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560435084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3754843159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1842309953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155960637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2549840522"/>
                    </a:ext>
                  </a:extLst>
                </a:gridCol>
                <a:gridCol w="699809">
                  <a:extLst>
                    <a:ext uri="{9D8B030D-6E8A-4147-A177-3AD203B41FA5}">
                      <a16:colId xmlns:a16="http://schemas.microsoft.com/office/drawing/2014/main" val="2192715850"/>
                    </a:ext>
                  </a:extLst>
                </a:gridCol>
              </a:tblGrid>
              <a:tr h="500043">
                <a:tc>
                  <a:txBody>
                    <a:bodyPr/>
                    <a:lstStyle/>
                    <a:p>
                      <a:r>
                        <a:rPr lang="en-US" sz="1200" b="1" err="1">
                          <a:latin typeface="Roboto"/>
                        </a:rPr>
                        <a:t>N_tau</a:t>
                      </a:r>
                      <a:endParaRPr lang="en-US" sz="120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86915"/>
                  </a:ext>
                </a:extLst>
              </a:tr>
              <a:tr h="500043">
                <a:tc>
                  <a:txBody>
                    <a:bodyPr/>
                    <a:lstStyle/>
                    <a:p>
                      <a:r>
                        <a:rPr lang="en-US" sz="1200" b="1" err="1">
                          <a:latin typeface="Roboto"/>
                        </a:rPr>
                        <a:t>N_conf</a:t>
                      </a:r>
                      <a:endParaRPr lang="en-US" sz="120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1.0e4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1.0e4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1.0e4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~860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54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8710AB-60EA-569B-286C-EA79D84B63F9}"/>
              </a:ext>
            </a:extLst>
          </p:cNvPr>
          <p:cNvSpPr txBox="1"/>
          <p:nvPr/>
        </p:nvSpPr>
        <p:spPr>
          <a:xfrm>
            <a:off x="890154" y="4530436"/>
            <a:ext cx="7744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8A9096"/>
                </a:solidFill>
                <a:latin typeface="Roboto"/>
              </a:rPr>
              <a:t>Francis, A., Kaczmarek, O., Laine, M., Neuhaus, T., &amp; Ohno, H. (2015). Critical point and scale setting in SU(3) plasma: An update.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Phys. Rev. D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,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91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(9), 096002. doi:10.1103/PhysRevD.91.096002</a:t>
            </a:r>
            <a:endParaRPr lang="en-US" sz="1200"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936A3-4F8E-23F5-D6FB-BF60E745F439}"/>
              </a:ext>
            </a:extLst>
          </p:cNvPr>
          <p:cNvSpPr txBox="1"/>
          <p:nvPr/>
        </p:nvSpPr>
        <p:spPr>
          <a:xfrm>
            <a:off x="1330036" y="3941618"/>
            <a:ext cx="44542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(One to two orders of magnitude fewer than literature)</a:t>
            </a:r>
          </a:p>
        </p:txBody>
      </p:sp>
    </p:spTree>
    <p:extLst>
      <p:ext uri="{BB962C8B-B14F-4D97-AF65-F5344CB8AC3E}">
        <p14:creationId xmlns:p14="http://schemas.microsoft.com/office/powerpoint/2010/main" val="8009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Continuum-Limit Extrapolation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6" name="Google Shape;156;p26"/>
          <p:cNvGraphicFramePr/>
          <p:nvPr>
            <p:extLst>
              <p:ext uri="{D42A27DB-BD31-4B8C-83A1-F6EECF244321}">
                <p14:modId xmlns:p14="http://schemas.microsoft.com/office/powerpoint/2010/main" val="1063899789"/>
              </p:ext>
            </p:extLst>
          </p:nvPr>
        </p:nvGraphicFramePr>
        <p:xfrm>
          <a:off x="4763555" y="3089950"/>
          <a:ext cx="3986650" cy="792420"/>
        </p:xfrm>
        <a:graphic>
          <a:graphicData uri="http://schemas.openxmlformats.org/drawingml/2006/table">
            <a:tbl>
              <a:tblPr>
                <a:noFill/>
                <a:tableStyleId>{419D73EB-3DBF-402C-BACD-FBE41E2E9560}</a:tableStyleId>
              </a:tblPr>
              <a:tblGrid>
                <a:gridCol w="199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 w/ BMA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0.7420(54)</a:t>
                      </a:r>
                      <a:endParaRPr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0.7457(45)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C50F46B-7439-E609-24A3-EA783AAE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78" y="2003362"/>
            <a:ext cx="1352550" cy="56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D2B6F-415A-209A-5CF6-A64734F65E3C}"/>
              </a:ext>
            </a:extLst>
          </p:cNvPr>
          <p:cNvSpPr txBox="1"/>
          <p:nvPr/>
        </p:nvSpPr>
        <p:spPr>
          <a:xfrm>
            <a:off x="890154" y="4530436"/>
            <a:ext cx="7744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8A9096"/>
                </a:solidFill>
                <a:latin typeface="Roboto"/>
              </a:rPr>
              <a:t>Francis, A., Kaczmarek, O., Laine, M., Neuhaus, T., &amp; Ohno, H. (2015). Critical point and scale setting in SU(3) plasma: An update.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Phys. Rev. D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, </a:t>
            </a:r>
            <a:r>
              <a:rPr lang="en-US" sz="1200" i="1">
                <a:solidFill>
                  <a:srgbClr val="8A9096"/>
                </a:solidFill>
                <a:latin typeface="Roboto"/>
              </a:rPr>
              <a:t>91</a:t>
            </a:r>
            <a:r>
              <a:rPr lang="en-US" sz="1200">
                <a:solidFill>
                  <a:srgbClr val="8A9096"/>
                </a:solidFill>
                <a:latin typeface="Roboto"/>
              </a:rPr>
              <a:t>(9), 096002. doi:10.1103/PhysRevD.91.096002</a:t>
            </a:r>
            <a:endParaRPr lang="en-US" sz="1200">
              <a:latin typeface="Roboto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523CD5-200B-2D98-7A47-7610E8750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297" y="1175395"/>
            <a:ext cx="4111827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AFADE-D1AF-D23C-362C-88F0913BF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873" y="1176608"/>
            <a:ext cx="3013364" cy="6051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7"/>
          <p:cNvGraphicFramePr/>
          <p:nvPr>
            <p:extLst>
              <p:ext uri="{D42A27DB-BD31-4B8C-83A1-F6EECF244321}">
                <p14:modId xmlns:p14="http://schemas.microsoft.com/office/powerpoint/2010/main" val="442450713"/>
              </p:ext>
            </p:extLst>
          </p:nvPr>
        </p:nvGraphicFramePr>
        <p:xfrm>
          <a:off x="952500" y="39624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{419D73EB-3DBF-402C-BACD-FBE41E2E9560}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SRI w/ RW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SRI w/ Splines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0.7457(45)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0.724(15)</a:t>
                      </a:r>
                      <a:endParaRPr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0.7429(50)</a:t>
                      </a:r>
                      <a:endParaRPr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B33A0BA7-D8D8-612A-3FBD-2359A934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664" y="674187"/>
            <a:ext cx="4111827" cy="30861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90C8CD-6D23-E2E5-F6E8-72AA59BDB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086" y="674187"/>
            <a:ext cx="4111827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BA5-CEC6-855D-7EA2-9B47048D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oboto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F56D-A8D9-FF2E-3DCB-E90ADE02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Roboto"/>
              </a:rPr>
              <a:t>Both RW and spline results agree with literature value of Td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  <a:latin typeface="Roboto"/>
              </a:rPr>
              <a:t>Found some modest finite-size effects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  <a:latin typeface="Roboto"/>
              </a:rPr>
              <a:t>Literature error is arguably slightly underestimated according to BMA</a:t>
            </a: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  <a:latin typeface="Roboto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  <a:latin typeface="Roboto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266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Lattice Field Theory: The Basics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Definition: LFT is a non-perturbative approach to quantum field theory on a discretized spacetime lattice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Replaces continuous spacetime with a grid of points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Can be simulated on a computer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Enables numerical calculations of quantum field theories, especially useful for </a:t>
            </a:r>
            <a:r>
              <a:rPr lang="en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strong interactions</a:t>
            </a:r>
            <a:endParaRPr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650" y="3145162"/>
            <a:ext cx="1687200" cy="1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827225" y="4734325"/>
            <a:ext cx="280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 credit: Wikipedia</a:t>
            </a:r>
            <a:endParaRPr lang="en-US" sz="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92387" y="3467464"/>
            <a:ext cx="4271400" cy="190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6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Quark fields    → defined on lattice sites</a:t>
            </a: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16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Gluon fields      → defined on links between sites</a:t>
            </a:r>
            <a:endParaRPr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E9DA2-DC78-42F6-84AA-E3212266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97" y="4477155"/>
            <a:ext cx="226444" cy="183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B10549-41BB-62D5-B134-500FE9AAB2A2}"/>
                  </a:ext>
                </a:extLst>
              </p14:cNvPr>
              <p14:cNvContentPartPr/>
              <p14:nvPr/>
            </p14:nvContentPartPr>
            <p14:xfrm>
              <a:off x="4255702" y="3666760"/>
              <a:ext cx="66960" cy="8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B10549-41BB-62D5-B134-500FE9AAB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4902" y="3655960"/>
                <a:ext cx="88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1A81-3E01-D6FB-C43C-EA548A29F35C}"/>
                  </a:ext>
                </a:extLst>
              </p14:cNvPr>
              <p14:cNvContentPartPr/>
              <p14:nvPr/>
            </p14:nvContentPartPr>
            <p14:xfrm>
              <a:off x="4294582" y="3655240"/>
              <a:ext cx="55008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1A81-3E01-D6FB-C43C-EA548A29F3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3775" y="3644440"/>
                <a:ext cx="571334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B4CB6DB-96D5-B6D3-3A7B-E02D2B5EBE64}"/>
                  </a:ext>
                </a:extLst>
              </p14:cNvPr>
              <p14:cNvContentPartPr/>
              <p14:nvPr/>
            </p14:nvContentPartPr>
            <p14:xfrm>
              <a:off x="4223353" y="4359367"/>
              <a:ext cx="621360" cy="21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B4CB6DB-96D5-B6D3-3A7B-E02D2B5EBE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2547" y="4348567"/>
                <a:ext cx="642612" cy="2408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E3BF45-AAAA-ABF8-1482-9EDB31CAD5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9185" y="3497459"/>
            <a:ext cx="289675" cy="35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0DAA6-F684-67E7-7C1B-0A9FB0A61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3714" y="4682433"/>
            <a:ext cx="216535" cy="216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17E1C6-9E93-6B77-8131-72E71160F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5094" y="3389634"/>
            <a:ext cx="206375" cy="201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Lattice Parameters and Their Implications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228600"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Lattice spacing    : Distance between adjacent points on the lattice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indent="-292735">
              <a:spcBef>
                <a:spcPts val="1200"/>
              </a:spcBef>
              <a:buClr>
                <a:schemeClr val="dk1"/>
              </a:buClr>
              <a:buSzPct val="61111"/>
              <a:buFont typeface="Roboto"/>
              <a:buChar char="●"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Smaller    → closer approximation to continuum</a:t>
            </a:r>
            <a:endParaRPr lang="en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Finite lattice size     : Total extent of the lattice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indent="-292735">
              <a:spcBef>
                <a:spcPts val="1200"/>
              </a:spcBef>
              <a:buClr>
                <a:schemeClr val="dk1"/>
              </a:buClr>
              <a:buSzPct val="61111"/>
              <a:buFont typeface="Roboto"/>
              <a:buChar char="●"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Larger    → better representation of infinite volume</a:t>
            </a:r>
            <a:endParaRPr lang="en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4F279-0AAB-4B8F-F7E2-CE90D919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886" y="1220237"/>
            <a:ext cx="208603" cy="36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C26EF-A3B5-36F5-6272-ED289E1A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45" y="1685899"/>
            <a:ext cx="208603" cy="36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A67BA-F15A-3822-4A76-52DD8EC1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77" y="2197893"/>
            <a:ext cx="253900" cy="318390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FD7D1A8C-F3CB-023C-9470-767A9A8A65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941" y="3291898"/>
            <a:ext cx="1687200" cy="1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1B072-6502-73D4-F90D-17F89D84B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282" y="4844615"/>
            <a:ext cx="216535" cy="216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4A08D-91B1-8372-03CB-A0E5580E0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30" y="3520925"/>
            <a:ext cx="206375" cy="201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B29349-15EA-3E97-8E74-5E1C35EC384A}"/>
                  </a:ext>
                </a:extLst>
              </p14:cNvPr>
              <p14:cNvContentPartPr/>
              <p14:nvPr/>
            </p14:nvContentPartPr>
            <p14:xfrm>
              <a:off x="4641029" y="3484105"/>
              <a:ext cx="291600" cy="44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B29349-15EA-3E97-8E74-5E1C35EC38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0216" y="3473305"/>
                <a:ext cx="312866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D37B0F-F0BB-E5BE-C7CA-2A85968465DA}"/>
                  </a:ext>
                </a:extLst>
              </p14:cNvPr>
              <p14:cNvContentPartPr/>
              <p14:nvPr/>
            </p14:nvContentPartPr>
            <p14:xfrm>
              <a:off x="2641462" y="3267222"/>
              <a:ext cx="164160" cy="172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D37B0F-F0BB-E5BE-C7CA-2A85968465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0686" y="3256422"/>
                <a:ext cx="185354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C5BD83-B8E4-9229-7B4C-52516C4439F1}"/>
                  </a:ext>
                </a:extLst>
              </p14:cNvPr>
              <p14:cNvContentPartPr/>
              <p14:nvPr/>
            </p14:nvContentPartPr>
            <p14:xfrm>
              <a:off x="2285782" y="3980742"/>
              <a:ext cx="143640" cy="18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C5BD83-B8E4-9229-7B4C-52516C4439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1346" y="3966342"/>
                <a:ext cx="172151" cy="211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CE1E5D-D103-F111-3D91-FDC7EFBF2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59" y="2658557"/>
            <a:ext cx="253900" cy="318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Lattice Parameters and Their Implications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6" y="1752525"/>
            <a:ext cx="8222425" cy="2373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DBF4A7-3D4F-2A64-A114-8504C307C535}"/>
                  </a:ext>
                </a:extLst>
              </p14:cNvPr>
              <p14:cNvContentPartPr/>
              <p14:nvPr/>
            </p14:nvContentPartPr>
            <p14:xfrm>
              <a:off x="2302222" y="1425459"/>
              <a:ext cx="2222640" cy="151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DBF4A7-3D4F-2A64-A114-8504C307C5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422" y="1414659"/>
                <a:ext cx="2243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8DB805A-52D2-A8C7-EFC2-A025ABF4243E}"/>
                  </a:ext>
                </a:extLst>
              </p14:cNvPr>
              <p14:cNvContentPartPr/>
              <p14:nvPr/>
            </p14:nvContentPartPr>
            <p14:xfrm>
              <a:off x="4345942" y="1512219"/>
              <a:ext cx="154080" cy="78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8DB805A-52D2-A8C7-EFC2-A025ABF42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5117" y="1501419"/>
                <a:ext cx="17537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EC1F04-9FC8-4111-E67E-98CA550D80D2}"/>
                  </a:ext>
                </a:extLst>
              </p14:cNvPr>
              <p14:cNvContentPartPr/>
              <p14:nvPr/>
            </p14:nvContentPartPr>
            <p14:xfrm>
              <a:off x="4803799" y="1449692"/>
              <a:ext cx="1970640" cy="68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EC1F04-9FC8-4111-E67E-98CA550D80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2999" y="1438948"/>
                <a:ext cx="1991880" cy="89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798CF80-CEFB-2453-9774-8A4DC59924EC}"/>
                  </a:ext>
                </a:extLst>
              </p14:cNvPr>
              <p14:cNvContentPartPr/>
              <p14:nvPr/>
            </p14:nvContentPartPr>
            <p14:xfrm>
              <a:off x="6565639" y="1518092"/>
              <a:ext cx="171360" cy="78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798CF80-CEFB-2453-9774-8A4DC59924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4839" y="1507292"/>
                <a:ext cx="192600" cy="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Reaching the Continuum Limit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Definition: Process of taking lattice spacing a → 0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Importance: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Removes discretization artifacts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talk</a:t>
            </a: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Focus on continuum-limit extrapolation of SU(3) deconfinement temperature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E1847-CE4E-309E-7006-DFAC4220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9835"/>
            <a:ext cx="3013364" cy="60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A5785E-CE5D-9C73-D4F3-6A0FE45B39B4}"/>
                  </a:ext>
                </a:extLst>
              </p14:cNvPr>
              <p14:cNvContentPartPr/>
              <p14:nvPr/>
            </p14:nvContentPartPr>
            <p14:xfrm>
              <a:off x="6102604" y="2539935"/>
              <a:ext cx="160272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A5785E-CE5D-9C73-D4F3-6A0FE45B3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1804" y="2529135"/>
                <a:ext cx="1623960" cy="27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Gauge Observables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Plaquettes: Elementary closed loops on the lattice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Used to construct the gauge action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Polyakov loops: Measurement of loops wrapping around the temporal direction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parameter for 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deconfinement transition</a:t>
            </a:r>
          </a:p>
          <a:p>
            <a:pPr indent="-298450">
              <a:lnSpc>
                <a:spcPct val="114999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Used for: </a:t>
            </a:r>
            <a:endParaRPr lang="en-US" b="1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750" y="2676329"/>
            <a:ext cx="1687200" cy="16885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3AC269-47BD-88D1-E6D2-3C3634EB7927}"/>
                  </a:ext>
                </a:extLst>
              </p14:cNvPr>
              <p14:cNvContentPartPr/>
              <p14:nvPr/>
            </p14:nvContentPartPr>
            <p14:xfrm>
              <a:off x="6116644" y="4433262"/>
              <a:ext cx="235800" cy="8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3AC269-47BD-88D1-E6D2-3C3634EB79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860" y="4422418"/>
                <a:ext cx="257008" cy="109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7EF389-E5DA-E5D8-8326-A86FB3D37B0A}"/>
                  </a:ext>
                </a:extLst>
              </p14:cNvPr>
              <p14:cNvContentPartPr/>
              <p14:nvPr/>
            </p14:nvContentPartPr>
            <p14:xfrm>
              <a:off x="6419044" y="4440102"/>
              <a:ext cx="342360" cy="9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7EF389-E5DA-E5D8-8326-A86FB3D37B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8233" y="4429302"/>
                <a:ext cx="363622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C69B4B-4CF0-1546-4539-CEF5767B64F4}"/>
                  </a:ext>
                </a:extLst>
              </p14:cNvPr>
              <p14:cNvContentPartPr/>
              <p14:nvPr/>
            </p14:nvContentPartPr>
            <p14:xfrm>
              <a:off x="6825484" y="4444782"/>
              <a:ext cx="360720" cy="8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C69B4B-4CF0-1546-4539-CEF5767B64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4673" y="4433982"/>
                <a:ext cx="381981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811C3F-3E4F-181B-2DF5-ADD51645EEEE}"/>
                  </a:ext>
                </a:extLst>
              </p14:cNvPr>
              <p14:cNvContentPartPr/>
              <p14:nvPr/>
            </p14:nvContentPartPr>
            <p14:xfrm>
              <a:off x="7245964" y="4437942"/>
              <a:ext cx="674640" cy="12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811C3F-3E4F-181B-2DF5-ADD51645EE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5158" y="4427142"/>
                <a:ext cx="695891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95465B-7150-A021-30C3-86B1F5C12DE2}"/>
                  </a:ext>
                </a:extLst>
              </p14:cNvPr>
              <p14:cNvContentPartPr/>
              <p14:nvPr/>
            </p14:nvContentPartPr>
            <p14:xfrm>
              <a:off x="5830444" y="4481862"/>
              <a:ext cx="2399400" cy="34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95465B-7150-A021-30C3-86B1F5C12D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19644" y="4471062"/>
                <a:ext cx="2420640" cy="3704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1AA38794-4032-8371-D01D-D42040899E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4804" y="4217020"/>
            <a:ext cx="216535" cy="2165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D0F33E-C603-70DE-2D64-0F041433A1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40405" y="2931065"/>
            <a:ext cx="206375" cy="2012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AD54B9-63B8-5EA2-CA9E-BB469BCD5D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74780" y="3639466"/>
            <a:ext cx="2187157" cy="6872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B18DF29-CB38-BE6C-4138-D777F3E84171}"/>
                  </a:ext>
                </a:extLst>
              </p14:cNvPr>
              <p14:cNvContentPartPr/>
              <p14:nvPr/>
            </p14:nvContentPartPr>
            <p14:xfrm>
              <a:off x="6696785" y="2997102"/>
              <a:ext cx="71280" cy="187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B18DF29-CB38-BE6C-4138-D777F3E84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85985" y="2986302"/>
                <a:ext cx="92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C1F07B-B39A-79AF-C823-E8ABC75936C4}"/>
                  </a:ext>
                </a:extLst>
              </p14:cNvPr>
              <p14:cNvContentPartPr/>
              <p14:nvPr/>
            </p14:nvContentPartPr>
            <p14:xfrm>
              <a:off x="6391505" y="2994582"/>
              <a:ext cx="57960" cy="180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C1F07B-B39A-79AF-C823-E8ABC75936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80772" y="2983760"/>
                <a:ext cx="79069" cy="20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3EA985-EE9C-0E7F-222A-67B479C13AB3}"/>
                  </a:ext>
                </a:extLst>
              </p14:cNvPr>
              <p14:cNvContentPartPr/>
              <p14:nvPr/>
            </p14:nvContentPartPr>
            <p14:xfrm>
              <a:off x="6488345" y="3193302"/>
              <a:ext cx="180360" cy="67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3EA985-EE9C-0E7F-222A-67B479C13A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77545" y="3182502"/>
                <a:ext cx="201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1109EA-9AFD-B24F-C75F-B0B715AC8DCB}"/>
                  </a:ext>
                </a:extLst>
              </p14:cNvPr>
              <p14:cNvContentPartPr/>
              <p14:nvPr/>
            </p14:nvContentPartPr>
            <p14:xfrm>
              <a:off x="6504545" y="2923269"/>
              <a:ext cx="157320" cy="57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1109EA-9AFD-B24F-C75F-B0B715AC8D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3770" y="2912469"/>
                <a:ext cx="178512" cy="79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16AFD08-004E-DCD5-FD52-34A37475C84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75126" y="3151477"/>
            <a:ext cx="821748" cy="219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Sampling Gauge Configurations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Markov chains to sample SU(3) configurations</a:t>
            </a: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4999"/>
              </a:lnSpc>
              <a:buChar char="•"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4999"/>
              </a:lnSpc>
              <a:buChar char="•"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Because                        , there is inherent correlation</a:t>
            </a: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Want: Effectively independent configurations, separate measurements with many intermediate configurations (500)</a:t>
            </a: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Near the phase transition</a:t>
            </a:r>
            <a:r>
              <a:rPr lang="en" sz="2400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→</a:t>
            </a:r>
            <a:r>
              <a:rPr lang="en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even more intermediate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57777-1FA3-1AE3-F4F4-FE8DBF58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70" y="1731387"/>
            <a:ext cx="2614180" cy="22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807C8-2F80-F01B-C329-D629D1394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20" y="2248332"/>
            <a:ext cx="1207079" cy="251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Computational Challenges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Computational complexity:</a:t>
            </a:r>
            <a:endParaRPr lang="en-US" sz="18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16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Scales with volume</a:t>
            </a: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58750" indent="0">
              <a:lnSpc>
                <a:spcPct val="114999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58750" indent="0">
              <a:lnSpc>
                <a:spcPct val="114999"/>
              </a:lnSpc>
              <a:spcBef>
                <a:spcPts val="1200"/>
              </a:spcBef>
              <a:buSzPts val="1100"/>
              <a:buNone/>
            </a:pP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6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Scales with decreasing quark mass</a:t>
            </a: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indent="-342900">
              <a:lnSpc>
                <a:spcPct val="114999"/>
              </a:lnSpc>
              <a:buClr>
                <a:schemeClr val="dk1"/>
              </a:buClr>
              <a:buSzPts val="1800"/>
              <a:buFont typeface="Roboto"/>
              <a:buChar char="●"/>
            </a:pP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6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Requires repeating measurements at different spacings</a:t>
            </a:r>
            <a:endParaRPr lang="en-US" sz="16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89D8EC-2B3E-A82D-280E-35BCAEBDF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4" y="2224088"/>
            <a:ext cx="1485035" cy="2519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63107-7179-B00D-8867-695072A4D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95603"/>
              </p:ext>
            </p:extLst>
          </p:nvPr>
        </p:nvGraphicFramePr>
        <p:xfrm>
          <a:off x="4838008" y="871312"/>
          <a:ext cx="3700527" cy="3692995"/>
        </p:xfrm>
        <a:graphic>
          <a:graphicData uri="http://schemas.openxmlformats.org/drawingml/2006/table">
            <a:tbl>
              <a:tblPr firstRow="1" bandRow="1">
                <a:tableStyleId>{419D73EB-3DBF-402C-BACD-FBE41E2E9560}</a:tableStyleId>
              </a:tblPr>
              <a:tblGrid>
                <a:gridCol w="1233509">
                  <a:extLst>
                    <a:ext uri="{9D8B030D-6E8A-4147-A177-3AD203B41FA5}">
                      <a16:colId xmlns:a16="http://schemas.microsoft.com/office/drawing/2014/main" val="1914215567"/>
                    </a:ext>
                  </a:extLst>
                </a:gridCol>
                <a:gridCol w="1233509">
                  <a:extLst>
                    <a:ext uri="{9D8B030D-6E8A-4147-A177-3AD203B41FA5}">
                      <a16:colId xmlns:a16="http://schemas.microsoft.com/office/drawing/2014/main" val="3038863790"/>
                    </a:ext>
                  </a:extLst>
                </a:gridCol>
                <a:gridCol w="1233509">
                  <a:extLst>
                    <a:ext uri="{9D8B030D-6E8A-4147-A177-3AD203B41FA5}">
                      <a16:colId xmlns:a16="http://schemas.microsoft.com/office/drawing/2014/main" val="961904936"/>
                    </a:ext>
                  </a:extLst>
                </a:gridCol>
              </a:tblGrid>
              <a:tr h="738599">
                <a:tc>
                  <a:txBody>
                    <a:bodyPr/>
                    <a:lstStyle/>
                    <a:p>
                      <a:endParaRPr lang="en-US" sz="120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Pure SU(3)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latin typeface="Roboto"/>
                        </a:rPr>
                        <a:t>(infinite quark 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Roboto"/>
                        </a:rPr>
                        <a:t>Nf</a:t>
                      </a:r>
                      <a:r>
                        <a:rPr lang="en-US" sz="1200">
                          <a:latin typeface="Roboto"/>
                        </a:rPr>
                        <a:t> 2+1 HISQ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latin typeface="Roboto"/>
                        </a:rPr>
                        <a:t>(physical quark mass)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85776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A100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A100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9920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72^3 * 12</a:t>
                      </a:r>
                      <a:endParaRPr lang="en-US" sz="1200" err="1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32^3 * 10</a:t>
                      </a:r>
                      <a:endParaRPr lang="en-US" sz="1200" err="1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40310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19 </a:t>
                      </a:r>
                      <a:r>
                        <a:rPr lang="en-US" sz="1200" err="1">
                          <a:latin typeface="Roboto"/>
                        </a:rPr>
                        <a:t>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72 </a:t>
                      </a:r>
                      <a:r>
                        <a:rPr lang="en-US" sz="1200" err="1">
                          <a:latin typeface="Roboto"/>
                        </a:rPr>
                        <a:t>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8404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115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7F30DF-50E6-8F54-2818-02E9E87A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91" y="4099917"/>
            <a:ext cx="3013364" cy="605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Parallel Computing and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82" y="3485075"/>
            <a:ext cx="2399774" cy="12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847809" y="4699377"/>
            <a:ext cx="218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Image credit: NVIDIA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DF3B-9232-BE1A-541E-2D5403B1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7071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Parallel Computing Strategies:</a:t>
            </a:r>
          </a:p>
          <a:p>
            <a:pPr indent="-298450">
              <a:lnSpc>
                <a:spcPct val="114999"/>
              </a:lnSpc>
              <a:spcBef>
                <a:spcPts val="1200"/>
              </a:spcBef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Use of MPI (Message Passing Interface)</a:t>
            </a:r>
          </a:p>
          <a:p>
            <a:pPr indent="-298450">
              <a:lnSpc>
                <a:spcPct val="114999"/>
              </a:lnSpc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Use of GPUs (massively parallel processors)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C++ Optimizations:</a:t>
            </a:r>
          </a:p>
          <a:p>
            <a:pPr indent="-298450">
              <a:lnSpc>
                <a:spcPct val="114999"/>
              </a:lnSpc>
              <a:spcBef>
                <a:spcPts val="1200"/>
              </a:spcBef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Low-level control for performance optimization</a:t>
            </a:r>
          </a:p>
          <a:p>
            <a:pPr indent="-298450">
              <a:lnSpc>
                <a:spcPct val="114999"/>
              </a:lnSpc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Custom memory allocators for lattice objects</a:t>
            </a:r>
          </a:p>
          <a:p>
            <a:pPr indent="-298450">
              <a:lnSpc>
                <a:spcPct val="114999"/>
              </a:lnSpc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Cache-friendly data structures</a:t>
            </a:r>
          </a:p>
          <a:p>
            <a:pPr indent="-298450">
              <a:lnSpc>
                <a:spcPct val="114999"/>
              </a:lnSpc>
              <a:buFont typeface="Roboto,Sans-Serif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Vectorization of critical code sections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endParaRPr lang="en-US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4999"/>
              </a:lnSpc>
              <a:spcAft>
                <a:spcPts val="1200"/>
              </a:spcAft>
            </a:pPr>
            <a:endParaRPr lang="en-US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14999"/>
              </a:lnSpc>
            </a:pPr>
            <a:endParaRPr lang="en-US" sz="1200">
              <a:latin typeface="Robot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ABCE5-2D84-4590-83C3-1EF1069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93253"/>
              </p:ext>
            </p:extLst>
          </p:nvPr>
        </p:nvGraphicFramePr>
        <p:xfrm>
          <a:off x="4699463" y="1345831"/>
          <a:ext cx="3700527" cy="2954396"/>
        </p:xfrm>
        <a:graphic>
          <a:graphicData uri="http://schemas.openxmlformats.org/drawingml/2006/table">
            <a:tbl>
              <a:tblPr firstRow="1" bandRow="1">
                <a:tableStyleId>{419D73EB-3DBF-402C-BACD-FBE41E2E9560}</a:tableStyleId>
              </a:tblPr>
              <a:tblGrid>
                <a:gridCol w="1233509">
                  <a:extLst>
                    <a:ext uri="{9D8B030D-6E8A-4147-A177-3AD203B41FA5}">
                      <a16:colId xmlns:a16="http://schemas.microsoft.com/office/drawing/2014/main" val="1914215567"/>
                    </a:ext>
                  </a:extLst>
                </a:gridCol>
                <a:gridCol w="1233509">
                  <a:extLst>
                    <a:ext uri="{9D8B030D-6E8A-4147-A177-3AD203B41FA5}">
                      <a16:colId xmlns:a16="http://schemas.microsoft.com/office/drawing/2014/main" val="3038863790"/>
                    </a:ext>
                  </a:extLst>
                </a:gridCol>
                <a:gridCol w="1233509">
                  <a:extLst>
                    <a:ext uri="{9D8B030D-6E8A-4147-A177-3AD203B41FA5}">
                      <a16:colId xmlns:a16="http://schemas.microsoft.com/office/drawing/2014/main" val="961904936"/>
                    </a:ext>
                  </a:extLst>
                </a:gridCol>
              </a:tblGrid>
              <a:tr h="738599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Roboto"/>
                        </a:rPr>
                        <a:t>Pure SU(3)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Roboto"/>
                        </a:rPr>
                        <a:t>A100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Roboto"/>
                        </a:rPr>
                        <a:t>RTX 3090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85776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9920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oboto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oboto"/>
                        </a:rPr>
                        <a:t>72^3 * 12</a:t>
                      </a:r>
                      <a:endParaRPr lang="en-US" sz="1200" err="1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oboto"/>
                        </a:rPr>
                        <a:t>72^3 * 12</a:t>
                      </a:r>
                      <a:endParaRPr lang="en-US" sz="1200" err="1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40310"/>
                  </a:ext>
                </a:extLst>
              </a:tr>
              <a:tr h="738599"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19 </a:t>
                      </a:r>
                      <a:r>
                        <a:rPr lang="en-US" sz="1200" err="1">
                          <a:latin typeface="Roboto"/>
                        </a:rPr>
                        <a:t>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oboto"/>
                        </a:rPr>
                        <a:t>72 </a:t>
                      </a:r>
                      <a:r>
                        <a:rPr lang="en-US" sz="1200" err="1">
                          <a:latin typeface="Roboto"/>
                        </a:rPr>
                        <a:t>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84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A82509-D328-4525-A502-F978AB278962}">
  <we:reference id="wa200004052" version="1.0.0.2" store="en-US" storeType="omex"/>
  <we:alternateReferences>
    <we:reference id="wa200004052" version="1.0.0.2" store="en-US" storeType="omex"/>
  </we:alternateReferences>
  <we:properties>
    <we:property name="holatex.main" value="{&quot;pictures&quot;:[{&quot;name&quot;:&quot;Latex&quot;,&quot;code&quot;:&quot;\\begin{document}\nN_{\\tau}\n\\end{document}&quot;},{&quot;name&quot;:&quot;Latex&quot;,&quot;code&quot;:&quot;\\begin{document}\nN_{s}\n\\end{document}&quot;},{&quot;name&quot;:&quot;Latex&quot;,&quot;code&quot;:&quot;\\begin{document}\nT = \\frac{1}{aN_{\\tau}}\n\\end{document}&quot;},{&quot;name&quot;:&quot;Latex&quot;,&quot;code&quot;:&quot;\\begin{document}\nT = 1/aN_{\\tau}\n\\end{document}&quot;},{&quot;name&quot;:&quot;Latex&quot;,&quot;code&quot;:&quot;\\begin{document}\nC_i\n\\end{document}&quot;},{&quot;name&quot;:&quot;Latex&quot;,&quot;code&quot;:&quot;\\begin{document}\nC_{i-1}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Continuum-Limit Extrapolation of the Pure SU(3) Deconfinement Temperature Using Bayesian Model Averaging</vt:lpstr>
      <vt:lpstr>Lattice Field Theory: The Basics</vt:lpstr>
      <vt:lpstr>Lattice Parameters and Their Implications</vt:lpstr>
      <vt:lpstr>Lattice Parameters and Their Implications</vt:lpstr>
      <vt:lpstr>Reaching the Continuum Limit</vt:lpstr>
      <vt:lpstr>Gauge Observables</vt:lpstr>
      <vt:lpstr>Sampling Gauge Configurations</vt:lpstr>
      <vt:lpstr>Computational Challenges</vt:lpstr>
      <vt:lpstr>Parallel Computing and Optimizations</vt:lpstr>
      <vt:lpstr>Finite-Size Effects</vt:lpstr>
      <vt:lpstr>Finite-Size Scaling in SU(3)</vt:lpstr>
      <vt:lpstr>Bayesian Model Averaging (BMA)</vt:lpstr>
      <vt:lpstr>Summary of Statistics</vt:lpstr>
      <vt:lpstr>Continuum-Limit Extrapolation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Continuum-Limit Extrapolation of the Pure SU(3) Deconfinement Temperature Using Bayesian Model Averaging</dc:title>
  <cp:revision>34</cp:revision>
  <dcterms:modified xsi:type="dcterms:W3CDTF">2024-10-11T18:11:42Z</dcterms:modified>
</cp:coreProperties>
</file>