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jpeg" ContentType="image/jpeg"/>
  <Override PartName="/ppt/media/image8.jpeg" ContentType="image/jpeg"/>
  <Override PartName="/ppt/media/image7.jpeg" ContentType="image/jpeg"/>
  <Override PartName="/ppt/media/image9.jpeg" ContentType="image/jpeg"/>
  <Override PartName="/ppt/media/image6.jpeg" ContentType="image/jpeg"/>
  <Override PartName="/ppt/media/image4.jpeg" ContentType="image/jpeg"/>
  <Override PartName="/ppt/media/image5.jpeg" ContentType="image/jpe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11/30/15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97A5459-55FA-4F91-ABD3-26AD6DEAD94A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686600"/>
            <a:ext cx="8229600" cy="34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6840" y="1586520"/>
            <a:ext cx="8229600" cy="368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562320"/>
            <a:ext cx="8229600" cy="573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1360" y="2342160"/>
            <a:ext cx="4492080" cy="2582640"/>
          </a:xfrm>
          <a:prstGeom prst="rect">
            <a:avLst/>
          </a:prstGeom>
          <a:ln>
            <a:noFill/>
          </a:ln>
        </p:spPr>
      </p:pic>
      <p:pic>
        <p:nvPicPr>
          <p:cNvPr id="4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46320" y="1728360"/>
            <a:ext cx="4114800" cy="394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11680" y="1736280"/>
            <a:ext cx="4114800" cy="3986640"/>
          </a:xfrm>
          <a:prstGeom prst="rect">
            <a:avLst/>
          </a:prstGeom>
          <a:ln>
            <a:noFill/>
          </a:ln>
        </p:spPr>
      </p:pic>
      <p:pic>
        <p:nvPicPr>
          <p:cNvPr id="45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3760" y="2167560"/>
            <a:ext cx="4114800" cy="306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431000"/>
            <a:ext cx="8229600" cy="39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