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  <p:sldId id="266" r:id="rId10"/>
    <p:sldId id="265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66" d="100"/>
          <a:sy n="166" d="100"/>
        </p:scale>
        <p:origin x="-1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B2AC-9730-4160-9984-D907A2FC15F9}" type="datetimeFigureOut">
              <a:rPr lang="en-US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29363-88AA-4C96-94E3-3FB6AB9A5D9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7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9363-88AA-4C96-94E3-3FB6AB9A5D9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YTCD3tgo/record-store-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589909651"/>
              </p:ext>
            </p:extLst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Al's record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3104736"/>
              </p:ext>
            </p:extLst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record</a:t>
            </a:r>
            <a:r>
              <a:rPr lang="en-US" dirty="0">
                <a:solidFill>
                  <a:srgbClr val="7F7F7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 inventory system</a:t>
            </a:r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4206716640"/>
              </p:ext>
            </p:extLst>
          </p:nvPr>
        </p:nvSpPr>
        <p:spPr>
          <a:xfrm rot="21420000">
            <a:off x="1286463" y="4886325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David Clarkson</a:t>
            </a:r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  <p:transition spd="slow">
    <p:strip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0" y="0"/>
            <a:ext cx="4931782" cy="1220788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Coding/HTML/CSS</a:t>
            </a:r>
          </a:p>
        </p:txBody>
      </p:sp>
      <p:sp>
        <p:nvSpPr>
          <p:cNvPr id="9" name="TextBox 8"/>
          <p:cNvSpPr txBox="1"/>
          <p:nvPr>
            <p:extLst>
              <p:ext uri="{D42A27DB-BD31-4B8C-83A1-F6EECF244321}">
                <p14:modId xmlns:p14="http://schemas.microsoft.com/office/powerpoint/2010/main" val="2719004625"/>
              </p:ext>
            </p:extLst>
          </p:nvPr>
        </p:nvSpPr>
        <p:spPr>
          <a:xfrm>
            <a:off x="685800" y="2552700"/>
            <a:ext cx="376237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Flexboxing</a:t>
            </a:r>
            <a:r>
              <a:rPr lang="en-US" sz="2800" dirty="0"/>
              <a:t> Several in One</a:t>
            </a:r>
          </a:p>
        </p:txBody>
      </p:sp>
      <p:pic>
        <p:nvPicPr>
          <p:cNvPr id="12" name="Picture 12" descr="Screen Shot 2017-06-14 at 14.46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57150"/>
            <a:ext cx="6873840" cy="60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746"/>
      </p:ext>
    </p:extLst>
  </p:cSld>
  <p:clrMapOvr>
    <a:masterClrMapping/>
  </p:clrMapOvr>
  <p:transition spd="slow"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1021109608"/>
              </p:ext>
            </p:extLst>
          </p:nvPr>
        </p:nvSpPr>
        <p:spPr>
          <a:xfrm>
            <a:off x="295275" y="2600325"/>
            <a:ext cx="10394950" cy="106453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Let's have a look at the </a:t>
            </a:r>
            <a:r>
              <a:rPr lang="en-US" sz="3200" dirty="0">
                <a:hlinkClick r:id="rId3"/>
              </a:rPr>
              <a:t>trello board</a:t>
            </a:r>
            <a:endParaRPr lang="en-US" sz="3200" dirty="0">
              <a:solidFill>
                <a:srgbClr val="000000"/>
              </a:solidFill>
              <a:hlinkClick r:id="rId3"/>
            </a:endParaRPr>
          </a:p>
        </p:txBody>
      </p:sp>
      <p:pic>
        <p:nvPicPr>
          <p:cNvPr id="6" name="Picture 6" descr="Screen Shot 2017-06-14 at 14.59.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76225"/>
            <a:ext cx="4470641" cy="12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6954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73109778"/>
              </p:ext>
            </p:extLst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DEMO TIME!!!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05997" y="2116347"/>
            <a:ext cx="3937958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Big Al’s Record Store Inventory System</a:t>
            </a:r>
            <a:endParaRPr lang="en-US" sz="4000" dirty="0"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39872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95775879"/>
              </p:ext>
            </p:extLst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3637263211"/>
              </p:ext>
            </p:extLst>
          </p:nvPr>
        </p:nvSpPr>
        <p:spPr>
          <a:xfrm>
            <a:off x="257175" y="1150189"/>
            <a:ext cx="10394950" cy="36714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Day 1 – Thursday – decision &amp; start on planning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2 – Friday – planning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3 – Saturday– coding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4 – Sunday - coding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5 – Monday - coding/bug-fixing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6 – Tuesday – HTML/CSS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7 – Wednesday – HTML/CSS bug-fixing &amp; presentation</a:t>
            </a:r>
          </a:p>
          <a:p>
            <a:r>
              <a:rPr lang="en-US" b="1" dirty="0">
                <a:latin typeface="Tahoma"/>
                <a:ea typeface="Tahoma"/>
                <a:cs typeface="Tahoma"/>
              </a:rPr>
              <a:t>Project Submission WEDNESDAY midday </a:t>
            </a:r>
          </a:p>
          <a:p>
            <a:r>
              <a:rPr lang="en-US" dirty="0">
                <a:latin typeface="Tahoma"/>
                <a:ea typeface="Tahoma"/>
                <a:cs typeface="Tahoma"/>
              </a:rPr>
              <a:t>Day 8 –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22635397"/>
      </p:ext>
    </p:extLst>
  </p:cSld>
  <p:clrMapOvr>
    <a:masterClrMapping/>
  </p:clrMapOvr>
  <p:transition spd="slow"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98881191"/>
              </p:ext>
            </p:extLst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3572570699"/>
              </p:ext>
            </p:extLst>
          </p:nvPr>
        </p:nvSpPr>
        <p:spPr>
          <a:xfrm>
            <a:off x="190500" y="1333500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Trello board</a:t>
            </a: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Case diagram</a:t>
            </a:r>
            <a:endParaRPr dirty="0"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Class diagram</a:t>
            </a: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Object diagram</a:t>
            </a: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109367799"/>
      </p:ext>
    </p:extLst>
  </p:cSld>
  <p:clrMapOvr>
    <a:masterClrMapping/>
  </p:clrMapOvr>
  <p:transition spd="slow"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ject 1 - Class Diagr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904875"/>
            <a:ext cx="5389393" cy="4679950"/>
          </a:xfrm>
          <a:prstGeom prst="rect">
            <a:avLst/>
          </a:prstGeom>
        </p:spPr>
      </p:pic>
      <p:pic>
        <p:nvPicPr>
          <p:cNvPr id="3" name="Picture 3" descr="Project 1 - Object Diagra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904875"/>
            <a:ext cx="5094928" cy="312456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68024421"/>
              </p:ext>
            </p:extLst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 &amp;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3387612460"/>
      </p:ext>
    </p:extLst>
  </p:cSld>
  <p:clrMapOvr>
    <a:masterClrMapping/>
  </p:clrMapOvr>
  <p:transition spd="slow"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Project 1 - Case Diagram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609725"/>
            <a:ext cx="5133335" cy="321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31612216"/>
              </p:ext>
            </p:extLst>
          </p:nvPr>
        </p:nvSpPr>
        <p:spPr>
          <a:xfrm>
            <a:off x="0" y="0"/>
            <a:ext cx="5861050" cy="142299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&amp; Activity DIAGRAMS</a:t>
            </a:r>
          </a:p>
        </p:txBody>
      </p:sp>
      <p:pic>
        <p:nvPicPr>
          <p:cNvPr id="3" name="Picture 5" descr="Project1 - Activity Diagram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8100"/>
            <a:ext cx="4261690" cy="55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5499"/>
      </p:ext>
    </p:extLst>
  </p:cSld>
  <p:clrMapOvr>
    <a:masterClrMapping/>
  </p:clrMapOvr>
  <p:transition spd="slow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81156478"/>
              </p:ext>
            </p:extLst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WIREFRAME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76" y="922014"/>
            <a:ext cx="6929886" cy="46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9675"/>
      </p:ext>
    </p:extLst>
  </p:cSld>
  <p:clrMapOvr>
    <a:masterClrMapping/>
  </p:clrMapOvr>
  <p:transition spd="slow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76436215"/>
              </p:ext>
            </p:extLst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Implementation constraints plan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51432"/>
              </p:ext>
            </p:extLst>
          </p:nvPr>
        </p:nvGraphicFramePr>
        <p:xfrm>
          <a:off x="66675" y="914400"/>
          <a:ext cx="11545161" cy="459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387">
                  <a:extLst>
                    <a:ext uri="{9D8B030D-6E8A-4147-A177-3AD203B41FA5}">
                      <a16:colId xmlns="" xmlns:a16="http://schemas.microsoft.com/office/drawing/2014/main" val="769787215"/>
                    </a:ext>
                  </a:extLst>
                </a:gridCol>
                <a:gridCol w="3848387">
                  <a:extLst>
                    <a:ext uri="{9D8B030D-6E8A-4147-A177-3AD203B41FA5}">
                      <a16:colId xmlns="" xmlns:a16="http://schemas.microsoft.com/office/drawing/2014/main" val="3826000095"/>
                    </a:ext>
                  </a:extLst>
                </a:gridCol>
                <a:gridCol w="3848387">
                  <a:extLst>
                    <a:ext uri="{9D8B030D-6E8A-4147-A177-3AD203B41FA5}">
                      <a16:colId xmlns="" xmlns:a16="http://schemas.microsoft.com/office/drawing/2014/main" val="269682193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u="none" dirty="0"/>
                        <a:t>Constraint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u="none" dirty="0"/>
                        <a:t>Possible Effect of Constraint on Product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u="none" dirty="0"/>
                        <a:t>Solution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391572137"/>
                  </a:ext>
                </a:extLst>
              </a:tr>
              <a:tr h="5681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Hardware &amp; Software Platforms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Possible use of different devices to view webpage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Discover likely devices in advance and code accordingly I.e. flexbox layout.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528417710"/>
                  </a:ext>
                </a:extLst>
              </a:tr>
              <a:tr h="788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Performance Requirements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Only one user, so few requests to database in one session.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If an increase in users occurs bandwidth &amp; database requests will need to be considered.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561213822"/>
                  </a:ext>
                </a:extLst>
              </a:tr>
              <a:tr h="1017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Persistent Storage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Only one user – with a limited amount of data for the moment.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Local Hosting will suffice for the moment, but if the database increased another hosting solution may need to be found I.e. AmazonS3. 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530261579"/>
                  </a:ext>
                </a:extLst>
              </a:tr>
              <a:tr h="5589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Usability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Images may become stretched when page is resized.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Ensure flexbox approach is taken where possible.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789036648"/>
                  </a:ext>
                </a:extLst>
              </a:tr>
              <a:tr h="5589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Budgets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If off-site storage is required then this may increase cost for database overall.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dirty="0">
                          <a:latin typeface="Arial"/>
                        </a:rPr>
                        <a:t>Use local hosting + on-site back up to keep costs to minimum.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8336846"/>
                  </a:ext>
                </a:extLst>
              </a:tr>
              <a:tr h="5589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dirty="0">
                          <a:latin typeface="Arial"/>
                        </a:rPr>
                        <a:t>Time Limitations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MVP to be completed and submitted by midday 14/06/17.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/>
                        </a:rPr>
                        <a:t>Good time management, leaving enough time for planning &amp; coding.</a:t>
                      </a: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09656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79279"/>
      </p:ext>
    </p:extLst>
  </p:cSld>
  <p:clrMapOvr>
    <a:masterClrMapping/>
  </p:clrMapOvr>
  <p:transition spd="slow"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9046984"/>
              </p:ext>
            </p:extLst>
          </p:nvPr>
        </p:nvSpPr>
        <p:spPr>
          <a:xfrm>
            <a:off x="0" y="0"/>
            <a:ext cx="10653713" cy="1137036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Coding/HTML/CSS</a:t>
            </a: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3187838635"/>
              </p:ext>
            </p:extLst>
          </p:nvPr>
        </p:nvSpPr>
        <p:spPr>
          <a:xfrm>
            <a:off x="1533884" y="123591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Stock Indicator</a:t>
            </a:r>
          </a:p>
        </p:txBody>
      </p:sp>
      <p:pic>
        <p:nvPicPr>
          <p:cNvPr id="4" name="Picture 4" descr="Screen Shot 2017-06-14 at 14.43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695450"/>
            <a:ext cx="3606045" cy="3723559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405558151"/>
              </p:ext>
            </p:extLst>
          </p:nvPr>
        </p:nvSpPr>
        <p:spPr>
          <a:xfrm>
            <a:off x="7106011" y="123591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Table Transparency</a:t>
            </a:r>
            <a:endParaRPr lang="en-US" dirty="0" err="1"/>
          </a:p>
        </p:txBody>
      </p:sp>
      <p:pic>
        <p:nvPicPr>
          <p:cNvPr id="7" name="Picture 7" descr="Screen Shot 2017-06-14 at 14.44.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1695450"/>
            <a:ext cx="5143087" cy="15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1562"/>
      </p:ext>
    </p:extLst>
  </p:cSld>
  <p:clrMapOvr>
    <a:masterClrMapping/>
  </p:clrMapOvr>
  <p:transition spd="slow"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0" y="0"/>
            <a:ext cx="10653713" cy="1137036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Coding/HTML/CSS</a:t>
            </a:r>
          </a:p>
        </p:txBody>
      </p:sp>
      <p:sp>
        <p:nvSpPr>
          <p:cNvPr id="9" name="TextBox 8"/>
          <p:cNvSpPr txBox="1"/>
          <p:nvPr>
            <p:extLst>
              <p:ext uri="{D42A27DB-BD31-4B8C-83A1-F6EECF244321}">
                <p14:modId xmlns:p14="http://schemas.microsoft.com/office/powerpoint/2010/main" val="1486268808"/>
              </p:ext>
            </p:extLst>
          </p:nvPr>
        </p:nvSpPr>
        <p:spPr>
          <a:xfrm>
            <a:off x="180975" y="1135811"/>
            <a:ext cx="376237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Flexboxing</a:t>
            </a:r>
            <a:r>
              <a:rPr lang="en-US" sz="2800" dirty="0"/>
              <a:t> Several in One...</a:t>
            </a:r>
          </a:p>
        </p:txBody>
      </p:sp>
      <p:pic>
        <p:nvPicPr>
          <p:cNvPr id="3" name="Picture 3" descr="Screen Shot 2017-06-14 at 15.32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409825"/>
            <a:ext cx="11154929" cy="18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5900"/>
      </p:ext>
    </p:extLst>
  </p:cSld>
  <p:clrMapOvr>
    <a:masterClrMapping/>
  </p:clrMapOvr>
  <p:transition spd="slow">
    <p:strips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15</TotalTime>
  <Words>298</Words>
  <Application>Microsoft Office PowerPoint</Application>
  <PresentationFormat>Custom</PresentationFormat>
  <Paragraphs>65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Main Event</vt:lpstr>
      <vt:lpstr>Big Al's record store</vt:lpstr>
      <vt:lpstr>Project timetable</vt:lpstr>
      <vt:lpstr>Planning</vt:lpstr>
      <vt:lpstr>CLASS &amp; OBJECT DIAGRAMS</vt:lpstr>
      <vt:lpstr>CASE &amp; Activity DIAGRAMS</vt:lpstr>
      <vt:lpstr>WIREFRAME DIAGRAM</vt:lpstr>
      <vt:lpstr>Implementation constraints plan</vt:lpstr>
      <vt:lpstr>Coding/HTML/CSS</vt:lpstr>
      <vt:lpstr>Coding/HTML/CSS</vt:lpstr>
      <vt:lpstr>Coding/HTML/CSS</vt:lpstr>
      <vt:lpstr>PowerPoint Presentation</vt:lpstr>
      <vt:lpstr>DEMO TIME!!!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26</cp:revision>
  <dcterms:created xsi:type="dcterms:W3CDTF">2014-09-12T02:11:01Z</dcterms:created>
  <dcterms:modified xsi:type="dcterms:W3CDTF">2017-06-14T20:37:20Z</dcterms:modified>
</cp:coreProperties>
</file>