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9" r:id="rId5"/>
    <p:sldId id="258" r:id="rId6"/>
    <p:sldId id="263" r:id="rId7"/>
    <p:sldId id="264" r:id="rId8"/>
    <p:sldId id="265" r:id="rId9"/>
    <p:sldId id="279" r:id="rId10"/>
    <p:sldId id="280" r:id="rId11"/>
    <p:sldId id="271" r:id="rId12"/>
    <p:sldId id="272" r:id="rId13"/>
    <p:sldId id="273" r:id="rId14"/>
    <p:sldId id="274" r:id="rId15"/>
    <p:sldId id="281" r:id="rId16"/>
    <p:sldId id="268" r:id="rId17"/>
    <p:sldId id="269" r:id="rId18"/>
    <p:sldId id="27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57A957-0CCC-413F-B96C-7DA17BEBA8EB}" v="98" dt="2022-02-02T02:12:50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37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 Evans" userId="3e2a8c8b-6a2e-49da-bdc9-2fe681837cf0" providerId="ADAL" clId="{C757A957-0CCC-413F-B96C-7DA17BEBA8EB}"/>
    <pc:docChg chg="undo custSel addSld delSld modSld sldOrd">
      <pc:chgData name="Clark Evans" userId="3e2a8c8b-6a2e-49da-bdc9-2fe681837cf0" providerId="ADAL" clId="{C757A957-0CCC-413F-B96C-7DA17BEBA8EB}" dt="2022-02-02T02:12:50.006" v="551" actId="1036"/>
      <pc:docMkLst>
        <pc:docMk/>
      </pc:docMkLst>
      <pc:sldChg chg="modSp mod">
        <pc:chgData name="Clark Evans" userId="3e2a8c8b-6a2e-49da-bdc9-2fe681837cf0" providerId="ADAL" clId="{C757A957-0CCC-413F-B96C-7DA17BEBA8EB}" dt="2022-02-02T01:44:31.594" v="1" actId="20577"/>
        <pc:sldMkLst>
          <pc:docMk/>
          <pc:sldMk cId="0" sldId="256"/>
        </pc:sldMkLst>
        <pc:spChg chg="mod">
          <ac:chgData name="Clark Evans" userId="3e2a8c8b-6a2e-49da-bdc9-2fe681837cf0" providerId="ADAL" clId="{C757A957-0CCC-413F-B96C-7DA17BEBA8EB}" dt="2022-02-02T01:44:31.594" v="1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 del mod ord">
        <pc:chgData name="Clark Evans" userId="3e2a8c8b-6a2e-49da-bdc9-2fe681837cf0" providerId="ADAL" clId="{C757A957-0CCC-413F-B96C-7DA17BEBA8EB}" dt="2022-02-02T02:04:55.456" v="432" actId="47"/>
        <pc:sldMkLst>
          <pc:docMk/>
          <pc:sldMk cId="0" sldId="257"/>
        </pc:sldMkLst>
        <pc:spChg chg="mod">
          <ac:chgData name="Clark Evans" userId="3e2a8c8b-6a2e-49da-bdc9-2fe681837cf0" providerId="ADAL" clId="{C757A957-0CCC-413F-B96C-7DA17BEBA8EB}" dt="2022-02-02T01:55:37.101" v="240" actId="20577"/>
          <ac:spMkLst>
            <pc:docMk/>
            <pc:sldMk cId="0" sldId="257"/>
            <ac:spMk id="11266" creationId="{00000000-0000-0000-0000-000000000000}"/>
          </ac:spMkLst>
        </pc:spChg>
      </pc:sldChg>
      <pc:sldChg chg="addSp delSp modSp mod ord">
        <pc:chgData name="Clark Evans" userId="3e2a8c8b-6a2e-49da-bdc9-2fe681837cf0" providerId="ADAL" clId="{C757A957-0CCC-413F-B96C-7DA17BEBA8EB}" dt="2022-02-02T02:06:01.039" v="438" actId="255"/>
        <pc:sldMkLst>
          <pc:docMk/>
          <pc:sldMk cId="0" sldId="258"/>
        </pc:sldMkLst>
        <pc:spChg chg="add del mod">
          <ac:chgData name="Clark Evans" userId="3e2a8c8b-6a2e-49da-bdc9-2fe681837cf0" providerId="ADAL" clId="{C757A957-0CCC-413F-B96C-7DA17BEBA8EB}" dt="2022-02-02T02:04:38.512" v="425" actId="931"/>
          <ac:spMkLst>
            <pc:docMk/>
            <pc:sldMk cId="0" sldId="258"/>
            <ac:spMk id="2" creationId="{29C0D067-56EA-44E4-80B8-838C253724ED}"/>
          </ac:spMkLst>
        </pc:spChg>
        <pc:spChg chg="mod">
          <ac:chgData name="Clark Evans" userId="3e2a8c8b-6a2e-49da-bdc9-2fe681837cf0" providerId="ADAL" clId="{C757A957-0CCC-413F-B96C-7DA17BEBA8EB}" dt="2022-02-02T02:04:33.079" v="423" actId="20577"/>
          <ac:spMkLst>
            <pc:docMk/>
            <pc:sldMk cId="0" sldId="258"/>
            <ac:spMk id="12290" creationId="{00000000-0000-0000-0000-000000000000}"/>
          </ac:spMkLst>
        </pc:spChg>
        <pc:spChg chg="mod">
          <ac:chgData name="Clark Evans" userId="3e2a8c8b-6a2e-49da-bdc9-2fe681837cf0" providerId="ADAL" clId="{C757A957-0CCC-413F-B96C-7DA17BEBA8EB}" dt="2022-02-02T02:06:01.039" v="438" actId="255"/>
          <ac:spMkLst>
            <pc:docMk/>
            <pc:sldMk cId="0" sldId="258"/>
            <ac:spMk id="12292" creationId="{00000000-0000-0000-0000-000000000000}"/>
          </ac:spMkLst>
        </pc:spChg>
        <pc:spChg chg="del">
          <ac:chgData name="Clark Evans" userId="3e2a8c8b-6a2e-49da-bdc9-2fe681837cf0" providerId="ADAL" clId="{C757A957-0CCC-413F-B96C-7DA17BEBA8EB}" dt="2022-02-02T02:04:51.291" v="430" actId="478"/>
          <ac:spMkLst>
            <pc:docMk/>
            <pc:sldMk cId="0" sldId="258"/>
            <ac:spMk id="12295" creationId="{00000000-0000-0000-0000-000000000000}"/>
          </ac:spMkLst>
        </pc:spChg>
        <pc:spChg chg="del">
          <ac:chgData name="Clark Evans" userId="3e2a8c8b-6a2e-49da-bdc9-2fe681837cf0" providerId="ADAL" clId="{C757A957-0CCC-413F-B96C-7DA17BEBA8EB}" dt="2022-02-02T02:04:50.155" v="429" actId="478"/>
          <ac:spMkLst>
            <pc:docMk/>
            <pc:sldMk cId="0" sldId="258"/>
            <ac:spMk id="12296" creationId="{00000000-0000-0000-0000-000000000000}"/>
          </ac:spMkLst>
        </pc:spChg>
        <pc:picChg chg="add mod">
          <ac:chgData name="Clark Evans" userId="3e2a8c8b-6a2e-49da-bdc9-2fe681837cf0" providerId="ADAL" clId="{C757A957-0CCC-413F-B96C-7DA17BEBA8EB}" dt="2022-02-02T02:04:43.699" v="428" actId="962"/>
          <ac:picMkLst>
            <pc:docMk/>
            <pc:sldMk cId="0" sldId="258"/>
            <ac:picMk id="4" creationId="{C4FD2E7A-A5F0-4CC3-B980-96E8B7326B4E}"/>
          </ac:picMkLst>
        </pc:picChg>
        <pc:picChg chg="del">
          <ac:chgData name="Clark Evans" userId="3e2a8c8b-6a2e-49da-bdc9-2fe681837cf0" providerId="ADAL" clId="{C757A957-0CCC-413F-B96C-7DA17BEBA8EB}" dt="2022-02-02T02:04:35.737" v="424" actId="478"/>
          <ac:picMkLst>
            <pc:docMk/>
            <pc:sldMk cId="0" sldId="258"/>
            <ac:picMk id="12291" creationId="{00000000-0000-0000-0000-000000000000}"/>
          </ac:picMkLst>
        </pc:picChg>
        <pc:cxnChg chg="del">
          <ac:chgData name="Clark Evans" userId="3e2a8c8b-6a2e-49da-bdc9-2fe681837cf0" providerId="ADAL" clId="{C757A957-0CCC-413F-B96C-7DA17BEBA8EB}" dt="2022-02-02T02:04:53.032" v="431" actId="478"/>
          <ac:cxnSpMkLst>
            <pc:docMk/>
            <pc:sldMk cId="0" sldId="258"/>
            <ac:cxnSpMk id="7" creationId="{00000000-0000-0000-0000-000000000000}"/>
          </ac:cxnSpMkLst>
        </pc:cxnChg>
        <pc:cxnChg chg="del">
          <ac:chgData name="Clark Evans" userId="3e2a8c8b-6a2e-49da-bdc9-2fe681837cf0" providerId="ADAL" clId="{C757A957-0CCC-413F-B96C-7DA17BEBA8EB}" dt="2022-02-02T02:04:53.032" v="431" actId="478"/>
          <ac:cxnSpMkLst>
            <pc:docMk/>
            <pc:sldMk cId="0" sldId="258"/>
            <ac:cxnSpMk id="8" creationId="{00000000-0000-0000-0000-000000000000}"/>
          </ac:cxnSpMkLst>
        </pc:cxnChg>
      </pc:sldChg>
      <pc:sldChg chg="modSp mod">
        <pc:chgData name="Clark Evans" userId="3e2a8c8b-6a2e-49da-bdc9-2fe681837cf0" providerId="ADAL" clId="{C757A957-0CCC-413F-B96C-7DA17BEBA8EB}" dt="2022-02-02T02:12:50.006" v="551" actId="1036"/>
        <pc:sldMkLst>
          <pc:docMk/>
          <pc:sldMk cId="0" sldId="259"/>
        </pc:sldMkLst>
        <pc:spChg chg="mod">
          <ac:chgData name="Clark Evans" userId="3e2a8c8b-6a2e-49da-bdc9-2fe681837cf0" providerId="ADAL" clId="{C757A957-0CCC-413F-B96C-7DA17BEBA8EB}" dt="2022-02-02T01:55:15.579" v="238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Clark Evans" userId="3e2a8c8b-6a2e-49da-bdc9-2fe681837cf0" providerId="ADAL" clId="{C757A957-0CCC-413F-B96C-7DA17BEBA8EB}" dt="2022-02-02T02:12:50.006" v="551" actId="1036"/>
          <ac:spMkLst>
            <pc:docMk/>
            <pc:sldMk cId="0" sldId="259"/>
            <ac:spMk id="3077" creationId="{00000000-0000-0000-0000-000000000000}"/>
          </ac:spMkLst>
        </pc:spChg>
        <pc:spChg chg="mod">
          <ac:chgData name="Clark Evans" userId="3e2a8c8b-6a2e-49da-bdc9-2fe681837cf0" providerId="ADAL" clId="{C757A957-0CCC-413F-B96C-7DA17BEBA8EB}" dt="2022-02-02T02:12:48.551" v="550" actId="1036"/>
          <ac:spMkLst>
            <pc:docMk/>
            <pc:sldMk cId="0" sldId="259"/>
            <ac:spMk id="3078" creationId="{00000000-0000-0000-0000-000000000000}"/>
          </ac:spMkLst>
        </pc:spChg>
        <pc:spChg chg="mod">
          <ac:chgData name="Clark Evans" userId="3e2a8c8b-6a2e-49da-bdc9-2fe681837cf0" providerId="ADAL" clId="{C757A957-0CCC-413F-B96C-7DA17BEBA8EB}" dt="2022-02-02T02:12:47.095" v="549" actId="1036"/>
          <ac:spMkLst>
            <pc:docMk/>
            <pc:sldMk cId="0" sldId="259"/>
            <ac:spMk id="3079" creationId="{00000000-0000-0000-0000-000000000000}"/>
          </ac:spMkLst>
        </pc:spChg>
      </pc:sldChg>
      <pc:sldChg chg="addSp modSp mod ord">
        <pc:chgData name="Clark Evans" userId="3e2a8c8b-6a2e-49da-bdc9-2fe681837cf0" providerId="ADAL" clId="{C757A957-0CCC-413F-B96C-7DA17BEBA8EB}" dt="2022-02-02T02:03:03.339" v="406" actId="1035"/>
        <pc:sldMkLst>
          <pc:docMk/>
          <pc:sldMk cId="0" sldId="260"/>
        </pc:sldMkLst>
        <pc:spChg chg="mod">
          <ac:chgData name="Clark Evans" userId="3e2a8c8b-6a2e-49da-bdc9-2fe681837cf0" providerId="ADAL" clId="{C757A957-0CCC-413F-B96C-7DA17BEBA8EB}" dt="2022-02-02T01:54:44.645" v="188" actId="20577"/>
          <ac:spMkLst>
            <pc:docMk/>
            <pc:sldMk cId="0" sldId="260"/>
            <ac:spMk id="2" creationId="{00000000-0000-0000-0000-000000000000}"/>
          </ac:spMkLst>
        </pc:spChg>
        <pc:spChg chg="add mod">
          <ac:chgData name="Clark Evans" userId="3e2a8c8b-6a2e-49da-bdc9-2fe681837cf0" providerId="ADAL" clId="{C757A957-0CCC-413F-B96C-7DA17BEBA8EB}" dt="2022-02-02T02:03:03.339" v="406" actId="1035"/>
          <ac:spMkLst>
            <pc:docMk/>
            <pc:sldMk cId="0" sldId="260"/>
            <ac:spMk id="3" creationId="{C9529855-1881-4F39-961C-7BFEAEEC3049}"/>
          </ac:spMkLst>
        </pc:spChg>
        <pc:spChg chg="add mod">
          <ac:chgData name="Clark Evans" userId="3e2a8c8b-6a2e-49da-bdc9-2fe681837cf0" providerId="ADAL" clId="{C757A957-0CCC-413F-B96C-7DA17BEBA8EB}" dt="2022-02-02T02:03:03.339" v="406" actId="1035"/>
          <ac:spMkLst>
            <pc:docMk/>
            <pc:sldMk cId="0" sldId="260"/>
            <ac:spMk id="7" creationId="{FEB45968-6A96-47A9-878F-D3564A5472E2}"/>
          </ac:spMkLst>
        </pc:spChg>
        <pc:spChg chg="mod">
          <ac:chgData name="Clark Evans" userId="3e2a8c8b-6a2e-49da-bdc9-2fe681837cf0" providerId="ADAL" clId="{C757A957-0CCC-413F-B96C-7DA17BEBA8EB}" dt="2022-02-02T02:02:52.741" v="405" actId="1038"/>
          <ac:spMkLst>
            <pc:docMk/>
            <pc:sldMk cId="0" sldId="260"/>
            <ac:spMk id="4100" creationId="{00000000-0000-0000-0000-000000000000}"/>
          </ac:spMkLst>
        </pc:spChg>
        <pc:picChg chg="add mod">
          <ac:chgData name="Clark Evans" userId="3e2a8c8b-6a2e-49da-bdc9-2fe681837cf0" providerId="ADAL" clId="{C757A957-0CCC-413F-B96C-7DA17BEBA8EB}" dt="2022-02-02T02:03:03.339" v="406" actId="1035"/>
          <ac:picMkLst>
            <pc:docMk/>
            <pc:sldMk cId="0" sldId="260"/>
            <ac:picMk id="5" creationId="{25BA804F-888D-4222-AAE1-5CF2ABB0620D}"/>
          </ac:picMkLst>
        </pc:picChg>
        <pc:picChg chg="add mod">
          <ac:chgData name="Clark Evans" userId="3e2a8c8b-6a2e-49da-bdc9-2fe681837cf0" providerId="ADAL" clId="{C757A957-0CCC-413F-B96C-7DA17BEBA8EB}" dt="2022-02-02T02:02:08.603" v="345" actId="1076"/>
          <ac:picMkLst>
            <pc:docMk/>
            <pc:sldMk cId="0" sldId="260"/>
            <ac:picMk id="6" creationId="{99B4E7C0-813D-4AF4-9AF2-98E2F9607B49}"/>
          </ac:picMkLst>
        </pc:picChg>
        <pc:picChg chg="mod">
          <ac:chgData name="Clark Evans" userId="3e2a8c8b-6a2e-49da-bdc9-2fe681837cf0" providerId="ADAL" clId="{C757A957-0CCC-413F-B96C-7DA17BEBA8EB}" dt="2022-02-02T02:03:03.339" v="406" actId="1035"/>
          <ac:picMkLst>
            <pc:docMk/>
            <pc:sldMk cId="0" sldId="260"/>
            <ac:picMk id="4098" creationId="{00000000-0000-0000-0000-000000000000}"/>
          </ac:picMkLst>
        </pc:picChg>
      </pc:sldChg>
      <pc:sldChg chg="modSp del mod ord">
        <pc:chgData name="Clark Evans" userId="3e2a8c8b-6a2e-49da-bdc9-2fe681837cf0" providerId="ADAL" clId="{C757A957-0CCC-413F-B96C-7DA17BEBA8EB}" dt="2022-02-02T01:55:04.750" v="193" actId="47"/>
        <pc:sldMkLst>
          <pc:docMk/>
          <pc:sldMk cId="0" sldId="261"/>
        </pc:sldMkLst>
        <pc:spChg chg="mod">
          <ac:chgData name="Clark Evans" userId="3e2a8c8b-6a2e-49da-bdc9-2fe681837cf0" providerId="ADAL" clId="{C757A957-0CCC-413F-B96C-7DA17BEBA8EB}" dt="2022-02-02T01:44:45.434" v="7" actId="6549"/>
          <ac:spMkLst>
            <pc:docMk/>
            <pc:sldMk cId="0" sldId="261"/>
            <ac:spMk id="2" creationId="{00000000-0000-0000-0000-000000000000}"/>
          </ac:spMkLst>
        </pc:spChg>
      </pc:sldChg>
      <pc:sldChg chg="modSp mod ord">
        <pc:chgData name="Clark Evans" userId="3e2a8c8b-6a2e-49da-bdc9-2fe681837cf0" providerId="ADAL" clId="{C757A957-0CCC-413F-B96C-7DA17BEBA8EB}" dt="2022-02-02T01:56:08.559" v="284"/>
        <pc:sldMkLst>
          <pc:docMk/>
          <pc:sldMk cId="0" sldId="262"/>
        </pc:sldMkLst>
        <pc:spChg chg="mod">
          <ac:chgData name="Clark Evans" userId="3e2a8c8b-6a2e-49da-bdc9-2fe681837cf0" providerId="ADAL" clId="{C757A957-0CCC-413F-B96C-7DA17BEBA8EB}" dt="2022-02-02T01:56:05.615" v="282" actId="20577"/>
          <ac:spMkLst>
            <pc:docMk/>
            <pc:sldMk cId="0" sldId="262"/>
            <ac:spMk id="2" creationId="{00000000-0000-0000-0000-000000000000}"/>
          </ac:spMkLst>
        </pc:spChg>
      </pc:sldChg>
      <pc:sldChg chg="modSp mod">
        <pc:chgData name="Clark Evans" userId="3e2a8c8b-6a2e-49da-bdc9-2fe681837cf0" providerId="ADAL" clId="{C757A957-0CCC-413F-B96C-7DA17BEBA8EB}" dt="2022-02-02T01:56:41.209" v="300" actId="1035"/>
        <pc:sldMkLst>
          <pc:docMk/>
          <pc:sldMk cId="0" sldId="263"/>
        </pc:sldMkLst>
        <pc:spChg chg="mod">
          <ac:chgData name="Clark Evans" userId="3e2a8c8b-6a2e-49da-bdc9-2fe681837cf0" providerId="ADAL" clId="{C757A957-0CCC-413F-B96C-7DA17BEBA8EB}" dt="2022-02-02T01:56:41.209" v="300" actId="1035"/>
          <ac:spMkLst>
            <pc:docMk/>
            <pc:sldMk cId="0" sldId="263"/>
            <ac:spMk id="7175" creationId="{00000000-0000-0000-0000-000000000000}"/>
          </ac:spMkLst>
        </pc:spChg>
        <pc:graphicFrameChg chg="mod">
          <ac:chgData name="Clark Evans" userId="3e2a8c8b-6a2e-49da-bdc9-2fe681837cf0" providerId="ADAL" clId="{C757A957-0CCC-413F-B96C-7DA17BEBA8EB}" dt="2022-02-02T01:56:38.114" v="292" actId="1035"/>
          <ac:graphicFrameMkLst>
            <pc:docMk/>
            <pc:sldMk cId="0" sldId="263"/>
            <ac:graphicFrameMk id="7174" creationId="{00000000-0000-0000-0000-000000000000}"/>
          </ac:graphicFrameMkLst>
        </pc:graphicFrameChg>
        <pc:picChg chg="mod">
          <ac:chgData name="Clark Evans" userId="3e2a8c8b-6a2e-49da-bdc9-2fe681837cf0" providerId="ADAL" clId="{C757A957-0CCC-413F-B96C-7DA17BEBA8EB}" dt="2022-02-02T01:56:39.178" v="296" actId="1035"/>
          <ac:picMkLst>
            <pc:docMk/>
            <pc:sldMk cId="0" sldId="263"/>
            <ac:picMk id="7170" creationId="{00000000-0000-0000-0000-000000000000}"/>
          </ac:picMkLst>
        </pc:picChg>
      </pc:sldChg>
      <pc:sldChg chg="modSp mod">
        <pc:chgData name="Clark Evans" userId="3e2a8c8b-6a2e-49da-bdc9-2fe681837cf0" providerId="ADAL" clId="{C757A957-0CCC-413F-B96C-7DA17BEBA8EB}" dt="2022-02-02T01:57:00.497" v="307" actId="115"/>
        <pc:sldMkLst>
          <pc:docMk/>
          <pc:sldMk cId="0" sldId="264"/>
        </pc:sldMkLst>
        <pc:spChg chg="mod">
          <ac:chgData name="Clark Evans" userId="3e2a8c8b-6a2e-49da-bdc9-2fe681837cf0" providerId="ADAL" clId="{C757A957-0CCC-413F-B96C-7DA17BEBA8EB}" dt="2022-02-02T01:56:55.021" v="303" actId="115"/>
          <ac:spMkLst>
            <pc:docMk/>
            <pc:sldMk cId="0" sldId="264"/>
            <ac:spMk id="8198" creationId="{00000000-0000-0000-0000-000000000000}"/>
          </ac:spMkLst>
        </pc:spChg>
        <pc:spChg chg="mod">
          <ac:chgData name="Clark Evans" userId="3e2a8c8b-6a2e-49da-bdc9-2fe681837cf0" providerId="ADAL" clId="{C757A957-0CCC-413F-B96C-7DA17BEBA8EB}" dt="2022-02-02T01:57:00.497" v="307" actId="115"/>
          <ac:spMkLst>
            <pc:docMk/>
            <pc:sldMk cId="0" sldId="264"/>
            <ac:spMk id="8199" creationId="{00000000-0000-0000-0000-000000000000}"/>
          </ac:spMkLst>
        </pc:spChg>
      </pc:sldChg>
      <pc:sldChg chg="addSp delSp modSp">
        <pc:chgData name="Clark Evans" userId="3e2a8c8b-6a2e-49da-bdc9-2fe681837cf0" providerId="ADAL" clId="{C757A957-0CCC-413F-B96C-7DA17BEBA8EB}" dt="2022-02-02T02:00:15.629" v="323" actId="478"/>
        <pc:sldMkLst>
          <pc:docMk/>
          <pc:sldMk cId="0" sldId="265"/>
        </pc:sldMkLst>
        <pc:spChg chg="add mod">
          <ac:chgData name="Clark Evans" userId="3e2a8c8b-6a2e-49da-bdc9-2fe681837cf0" providerId="ADAL" clId="{C757A957-0CCC-413F-B96C-7DA17BEBA8EB}" dt="2022-02-02T02:00:13.790" v="322"/>
          <ac:spMkLst>
            <pc:docMk/>
            <pc:sldMk cId="0" sldId="265"/>
            <ac:spMk id="6" creationId="{F17EC4D6-09EA-4FE3-9515-1C79F324A146}"/>
          </ac:spMkLst>
        </pc:spChg>
        <pc:spChg chg="del">
          <ac:chgData name="Clark Evans" userId="3e2a8c8b-6a2e-49da-bdc9-2fe681837cf0" providerId="ADAL" clId="{C757A957-0CCC-413F-B96C-7DA17BEBA8EB}" dt="2022-02-02T02:00:15.629" v="323" actId="478"/>
          <ac:spMkLst>
            <pc:docMk/>
            <pc:sldMk cId="0" sldId="265"/>
            <ac:spMk id="9220" creationId="{00000000-0000-0000-0000-000000000000}"/>
          </ac:spMkLst>
        </pc:spChg>
        <pc:picChg chg="mod">
          <ac:chgData name="Clark Evans" userId="3e2a8c8b-6a2e-49da-bdc9-2fe681837cf0" providerId="ADAL" clId="{C757A957-0CCC-413F-B96C-7DA17BEBA8EB}" dt="2022-02-02T02:00:11.977" v="321" actId="1076"/>
          <ac:picMkLst>
            <pc:docMk/>
            <pc:sldMk cId="0" sldId="265"/>
            <ac:picMk id="9218" creationId="{00000000-0000-0000-0000-000000000000}"/>
          </ac:picMkLst>
        </pc:picChg>
      </pc:sldChg>
      <pc:sldChg chg="del">
        <pc:chgData name="Clark Evans" userId="3e2a8c8b-6a2e-49da-bdc9-2fe681837cf0" providerId="ADAL" clId="{C757A957-0CCC-413F-B96C-7DA17BEBA8EB}" dt="2022-02-02T01:54:11.728" v="143" actId="47"/>
        <pc:sldMkLst>
          <pc:docMk/>
          <pc:sldMk cId="0" sldId="267"/>
        </pc:sldMkLst>
      </pc:sldChg>
      <pc:sldChg chg="modSp mod">
        <pc:chgData name="Clark Evans" userId="3e2a8c8b-6a2e-49da-bdc9-2fe681837cf0" providerId="ADAL" clId="{C757A957-0CCC-413F-B96C-7DA17BEBA8EB}" dt="2022-02-02T02:10:42.604" v="518" actId="6549"/>
        <pc:sldMkLst>
          <pc:docMk/>
          <pc:sldMk cId="0" sldId="271"/>
        </pc:sldMkLst>
        <pc:spChg chg="mod">
          <ac:chgData name="Clark Evans" userId="3e2a8c8b-6a2e-49da-bdc9-2fe681837cf0" providerId="ADAL" clId="{C757A957-0CCC-413F-B96C-7DA17BEBA8EB}" dt="2022-02-02T02:10:42.604" v="518" actId="6549"/>
          <ac:spMkLst>
            <pc:docMk/>
            <pc:sldMk cId="0" sldId="271"/>
            <ac:spMk id="15364" creationId="{00000000-0000-0000-0000-000000000000}"/>
          </ac:spMkLst>
        </pc:spChg>
        <pc:picChg chg="mod">
          <ac:chgData name="Clark Evans" userId="3e2a8c8b-6a2e-49da-bdc9-2fe681837cf0" providerId="ADAL" clId="{C757A957-0CCC-413F-B96C-7DA17BEBA8EB}" dt="2022-02-02T02:10:31.153" v="514" actId="1076"/>
          <ac:picMkLst>
            <pc:docMk/>
            <pc:sldMk cId="0" sldId="271"/>
            <ac:picMk id="15363" creationId="{00000000-0000-0000-0000-000000000000}"/>
          </ac:picMkLst>
        </pc:picChg>
      </pc:sldChg>
      <pc:sldChg chg="addSp delSp modSp">
        <pc:chgData name="Clark Evans" userId="3e2a8c8b-6a2e-49da-bdc9-2fe681837cf0" providerId="ADAL" clId="{C757A957-0CCC-413F-B96C-7DA17BEBA8EB}" dt="2022-02-02T02:11:32.690" v="528" actId="1076"/>
        <pc:sldMkLst>
          <pc:docMk/>
          <pc:sldMk cId="0" sldId="272"/>
        </pc:sldMkLst>
        <pc:spChg chg="add mod">
          <ac:chgData name="Clark Evans" userId="3e2a8c8b-6a2e-49da-bdc9-2fe681837cf0" providerId="ADAL" clId="{C757A957-0CCC-413F-B96C-7DA17BEBA8EB}" dt="2022-02-02T02:10:46.906" v="519"/>
          <ac:spMkLst>
            <pc:docMk/>
            <pc:sldMk cId="0" sldId="272"/>
            <ac:spMk id="5" creationId="{A5CB3198-C44C-4354-9D45-05B87BF887FF}"/>
          </ac:spMkLst>
        </pc:spChg>
        <pc:spChg chg="del">
          <ac:chgData name="Clark Evans" userId="3e2a8c8b-6a2e-49da-bdc9-2fe681837cf0" providerId="ADAL" clId="{C757A957-0CCC-413F-B96C-7DA17BEBA8EB}" dt="2022-02-02T02:10:57.798" v="524" actId="478"/>
          <ac:spMkLst>
            <pc:docMk/>
            <pc:sldMk cId="0" sldId="272"/>
            <ac:spMk id="16388" creationId="{00000000-0000-0000-0000-000000000000}"/>
          </ac:spMkLst>
        </pc:spChg>
        <pc:picChg chg="mod">
          <ac:chgData name="Clark Evans" userId="3e2a8c8b-6a2e-49da-bdc9-2fe681837cf0" providerId="ADAL" clId="{C757A957-0CCC-413F-B96C-7DA17BEBA8EB}" dt="2022-02-02T02:11:32.690" v="528" actId="1076"/>
          <ac:picMkLst>
            <pc:docMk/>
            <pc:sldMk cId="0" sldId="272"/>
            <ac:picMk id="16387" creationId="{00000000-0000-0000-0000-000000000000}"/>
          </ac:picMkLst>
        </pc:picChg>
      </pc:sldChg>
      <pc:sldChg chg="addSp delSp modSp">
        <pc:chgData name="Clark Evans" userId="3e2a8c8b-6a2e-49da-bdc9-2fe681837cf0" providerId="ADAL" clId="{C757A957-0CCC-413F-B96C-7DA17BEBA8EB}" dt="2022-02-02T02:11:49.845" v="532" actId="1076"/>
        <pc:sldMkLst>
          <pc:docMk/>
          <pc:sldMk cId="0" sldId="273"/>
        </pc:sldMkLst>
        <pc:spChg chg="add mod">
          <ac:chgData name="Clark Evans" userId="3e2a8c8b-6a2e-49da-bdc9-2fe681837cf0" providerId="ADAL" clId="{C757A957-0CCC-413F-B96C-7DA17BEBA8EB}" dt="2022-02-02T02:10:48.151" v="520"/>
          <ac:spMkLst>
            <pc:docMk/>
            <pc:sldMk cId="0" sldId="273"/>
            <ac:spMk id="5" creationId="{D848CC86-05AA-49CD-BFC2-2D650395C911}"/>
          </ac:spMkLst>
        </pc:spChg>
        <pc:spChg chg="del">
          <ac:chgData name="Clark Evans" userId="3e2a8c8b-6a2e-49da-bdc9-2fe681837cf0" providerId="ADAL" clId="{C757A957-0CCC-413F-B96C-7DA17BEBA8EB}" dt="2022-02-02T02:10:55.132" v="523" actId="478"/>
          <ac:spMkLst>
            <pc:docMk/>
            <pc:sldMk cId="0" sldId="273"/>
            <ac:spMk id="17412" creationId="{00000000-0000-0000-0000-000000000000}"/>
          </ac:spMkLst>
        </pc:spChg>
        <pc:picChg chg="mod">
          <ac:chgData name="Clark Evans" userId="3e2a8c8b-6a2e-49da-bdc9-2fe681837cf0" providerId="ADAL" clId="{C757A957-0CCC-413F-B96C-7DA17BEBA8EB}" dt="2022-02-02T02:11:49.845" v="532" actId="1076"/>
          <ac:picMkLst>
            <pc:docMk/>
            <pc:sldMk cId="0" sldId="273"/>
            <ac:picMk id="17411" creationId="{00000000-0000-0000-0000-000000000000}"/>
          </ac:picMkLst>
        </pc:picChg>
      </pc:sldChg>
      <pc:sldChg chg="addSp delSp modSp">
        <pc:chgData name="Clark Evans" userId="3e2a8c8b-6a2e-49da-bdc9-2fe681837cf0" providerId="ADAL" clId="{C757A957-0CCC-413F-B96C-7DA17BEBA8EB}" dt="2022-02-02T02:12:04.935" v="536" actId="1076"/>
        <pc:sldMkLst>
          <pc:docMk/>
          <pc:sldMk cId="0" sldId="274"/>
        </pc:sldMkLst>
        <pc:spChg chg="add mod">
          <ac:chgData name="Clark Evans" userId="3e2a8c8b-6a2e-49da-bdc9-2fe681837cf0" providerId="ADAL" clId="{C757A957-0CCC-413F-B96C-7DA17BEBA8EB}" dt="2022-02-02T02:10:49.014" v="521"/>
          <ac:spMkLst>
            <pc:docMk/>
            <pc:sldMk cId="0" sldId="274"/>
            <ac:spMk id="5" creationId="{79E22EA8-1271-4A18-BC8C-B9C054CA0AFF}"/>
          </ac:spMkLst>
        </pc:spChg>
        <pc:spChg chg="del">
          <ac:chgData name="Clark Evans" userId="3e2a8c8b-6a2e-49da-bdc9-2fe681837cf0" providerId="ADAL" clId="{C757A957-0CCC-413F-B96C-7DA17BEBA8EB}" dt="2022-02-02T02:10:50.921" v="522" actId="478"/>
          <ac:spMkLst>
            <pc:docMk/>
            <pc:sldMk cId="0" sldId="274"/>
            <ac:spMk id="18436" creationId="{00000000-0000-0000-0000-000000000000}"/>
          </ac:spMkLst>
        </pc:spChg>
        <pc:picChg chg="mod">
          <ac:chgData name="Clark Evans" userId="3e2a8c8b-6a2e-49da-bdc9-2fe681837cf0" providerId="ADAL" clId="{C757A957-0CCC-413F-B96C-7DA17BEBA8EB}" dt="2022-02-02T02:12:04.935" v="536" actId="1076"/>
          <ac:picMkLst>
            <pc:docMk/>
            <pc:sldMk cId="0" sldId="274"/>
            <ac:picMk id="18435" creationId="{00000000-0000-0000-0000-000000000000}"/>
          </ac:picMkLst>
        </pc:picChg>
      </pc:sldChg>
      <pc:sldChg chg="modSp mod">
        <pc:chgData name="Clark Evans" userId="3e2a8c8b-6a2e-49da-bdc9-2fe681837cf0" providerId="ADAL" clId="{C757A957-0CCC-413F-B96C-7DA17BEBA8EB}" dt="2022-02-02T01:53:49.915" v="142" actId="6549"/>
        <pc:sldMkLst>
          <pc:docMk/>
          <pc:sldMk cId="0" sldId="275"/>
        </pc:sldMkLst>
        <pc:spChg chg="mod">
          <ac:chgData name="Clark Evans" userId="3e2a8c8b-6a2e-49da-bdc9-2fe681837cf0" providerId="ADAL" clId="{C757A957-0CCC-413F-B96C-7DA17BEBA8EB}" dt="2022-02-02T01:53:21.746" v="135" actId="20577"/>
          <ac:spMkLst>
            <pc:docMk/>
            <pc:sldMk cId="0" sldId="275"/>
            <ac:spMk id="23554" creationId="{00000000-0000-0000-0000-000000000000}"/>
          </ac:spMkLst>
        </pc:spChg>
        <pc:spChg chg="mod">
          <ac:chgData name="Clark Evans" userId="3e2a8c8b-6a2e-49da-bdc9-2fe681837cf0" providerId="ADAL" clId="{C757A957-0CCC-413F-B96C-7DA17BEBA8EB}" dt="2022-02-02T01:53:49.915" v="142" actId="6549"/>
          <ac:spMkLst>
            <pc:docMk/>
            <pc:sldMk cId="0" sldId="275"/>
            <ac:spMk id="23556" creationId="{00000000-0000-0000-0000-000000000000}"/>
          </ac:spMkLst>
        </pc:spChg>
        <pc:picChg chg="mod">
          <ac:chgData name="Clark Evans" userId="3e2a8c8b-6a2e-49da-bdc9-2fe681837cf0" providerId="ADAL" clId="{C757A957-0CCC-413F-B96C-7DA17BEBA8EB}" dt="2022-02-02T01:53:26.899" v="136" actId="14826"/>
          <ac:picMkLst>
            <pc:docMk/>
            <pc:sldMk cId="0" sldId="275"/>
            <ac:picMk id="23555" creationId="{00000000-0000-0000-0000-000000000000}"/>
          </ac:picMkLst>
        </pc:picChg>
      </pc:sldChg>
      <pc:sldChg chg="modSp del mod ord">
        <pc:chgData name="Clark Evans" userId="3e2a8c8b-6a2e-49da-bdc9-2fe681837cf0" providerId="ADAL" clId="{C757A957-0CCC-413F-B96C-7DA17BEBA8EB}" dt="2022-02-02T02:09:29.528" v="506" actId="47"/>
        <pc:sldMkLst>
          <pc:docMk/>
          <pc:sldMk cId="0" sldId="277"/>
        </pc:sldMkLst>
        <pc:spChg chg="mod">
          <ac:chgData name="Clark Evans" userId="3e2a8c8b-6a2e-49da-bdc9-2fe681837cf0" providerId="ADAL" clId="{C757A957-0CCC-413F-B96C-7DA17BEBA8EB}" dt="2022-02-02T02:08:10.515" v="487" actId="255"/>
          <ac:spMkLst>
            <pc:docMk/>
            <pc:sldMk cId="0" sldId="277"/>
            <ac:spMk id="14338" creationId="{00000000-0000-0000-0000-000000000000}"/>
          </ac:spMkLst>
        </pc:spChg>
      </pc:sldChg>
      <pc:sldChg chg="modSp mod">
        <pc:chgData name="Clark Evans" userId="3e2a8c8b-6a2e-49da-bdc9-2fe681837cf0" providerId="ADAL" clId="{C757A957-0CCC-413F-B96C-7DA17BEBA8EB}" dt="2022-02-02T01:59:41.950" v="318" actId="6549"/>
        <pc:sldMkLst>
          <pc:docMk/>
          <pc:sldMk cId="0" sldId="279"/>
        </pc:sldMkLst>
        <pc:spChg chg="mod">
          <ac:chgData name="Clark Evans" userId="3e2a8c8b-6a2e-49da-bdc9-2fe681837cf0" providerId="ADAL" clId="{C757A957-0CCC-413F-B96C-7DA17BEBA8EB}" dt="2022-02-02T01:59:41.950" v="318" actId="6549"/>
          <ac:spMkLst>
            <pc:docMk/>
            <pc:sldMk cId="0" sldId="279"/>
            <ac:spMk id="10243" creationId="{00000000-0000-0000-0000-000000000000}"/>
          </ac:spMkLst>
        </pc:spChg>
        <pc:picChg chg="mod">
          <ac:chgData name="Clark Evans" userId="3e2a8c8b-6a2e-49da-bdc9-2fe681837cf0" providerId="ADAL" clId="{C757A957-0CCC-413F-B96C-7DA17BEBA8EB}" dt="2022-02-02T01:59:19.929" v="314" actId="1076"/>
          <ac:picMkLst>
            <pc:docMk/>
            <pc:sldMk cId="0" sldId="279"/>
            <ac:picMk id="10245" creationId="{00000000-0000-0000-0000-000000000000}"/>
          </ac:picMkLst>
        </pc:picChg>
      </pc:sldChg>
      <pc:sldChg chg="addSp delSp modSp add mod modAnim">
        <pc:chgData name="Clark Evans" userId="3e2a8c8b-6a2e-49da-bdc9-2fe681837cf0" providerId="ADAL" clId="{C757A957-0CCC-413F-B96C-7DA17BEBA8EB}" dt="2022-02-02T01:49:53.466" v="117" actId="20577"/>
        <pc:sldMkLst>
          <pc:docMk/>
          <pc:sldMk cId="542120341" sldId="280"/>
        </pc:sldMkLst>
        <pc:spChg chg="add del mod">
          <ac:chgData name="Clark Evans" userId="3e2a8c8b-6a2e-49da-bdc9-2fe681837cf0" providerId="ADAL" clId="{C757A957-0CCC-413F-B96C-7DA17BEBA8EB}" dt="2022-02-02T01:49:12.752" v="50"/>
          <ac:spMkLst>
            <pc:docMk/>
            <pc:sldMk cId="542120341" sldId="280"/>
            <ac:spMk id="2" creationId="{C177F58B-544E-4D09-AEBB-986871CF9318}"/>
          </ac:spMkLst>
        </pc:spChg>
        <pc:spChg chg="mod">
          <ac:chgData name="Clark Evans" userId="3e2a8c8b-6a2e-49da-bdc9-2fe681837cf0" providerId="ADAL" clId="{C757A957-0CCC-413F-B96C-7DA17BEBA8EB}" dt="2022-02-02T01:49:05.587" v="48" actId="20577"/>
          <ac:spMkLst>
            <pc:docMk/>
            <pc:sldMk cId="542120341" sldId="280"/>
            <ac:spMk id="10242" creationId="{00000000-0000-0000-0000-000000000000}"/>
          </ac:spMkLst>
        </pc:spChg>
        <pc:spChg chg="mod">
          <ac:chgData name="Clark Evans" userId="3e2a8c8b-6a2e-49da-bdc9-2fe681837cf0" providerId="ADAL" clId="{C757A957-0CCC-413F-B96C-7DA17BEBA8EB}" dt="2022-02-02T01:49:53.466" v="117" actId="20577"/>
          <ac:spMkLst>
            <pc:docMk/>
            <pc:sldMk cId="542120341" sldId="280"/>
            <ac:spMk id="10243" creationId="{00000000-0000-0000-0000-000000000000}"/>
          </ac:spMkLst>
        </pc:spChg>
        <pc:picChg chg="add mod">
          <ac:chgData name="Clark Evans" userId="3e2a8c8b-6a2e-49da-bdc9-2fe681837cf0" providerId="ADAL" clId="{C757A957-0CCC-413F-B96C-7DA17BEBA8EB}" dt="2022-02-02T01:49:12.752" v="50"/>
          <ac:picMkLst>
            <pc:docMk/>
            <pc:sldMk cId="542120341" sldId="280"/>
            <ac:picMk id="3" creationId="{5204F254-85E8-430B-9031-5219CDED1D6A}"/>
          </ac:picMkLst>
        </pc:picChg>
        <pc:picChg chg="del">
          <ac:chgData name="Clark Evans" userId="3e2a8c8b-6a2e-49da-bdc9-2fe681837cf0" providerId="ADAL" clId="{C757A957-0CCC-413F-B96C-7DA17BEBA8EB}" dt="2022-02-02T01:49:07.164" v="49" actId="478"/>
          <ac:picMkLst>
            <pc:docMk/>
            <pc:sldMk cId="542120341" sldId="280"/>
            <ac:picMk id="10245" creationId="{00000000-0000-0000-0000-000000000000}"/>
          </ac:picMkLst>
        </pc:picChg>
      </pc:sldChg>
      <pc:sldChg chg="addSp delSp modSp add mod">
        <pc:chgData name="Clark Evans" userId="3e2a8c8b-6a2e-49da-bdc9-2fe681837cf0" providerId="ADAL" clId="{C757A957-0CCC-413F-B96C-7DA17BEBA8EB}" dt="2022-02-02T02:09:13.379" v="505" actId="6549"/>
        <pc:sldMkLst>
          <pc:docMk/>
          <pc:sldMk cId="1832510123" sldId="281"/>
        </pc:sldMkLst>
        <pc:spChg chg="add del mod">
          <ac:chgData name="Clark Evans" userId="3e2a8c8b-6a2e-49da-bdc9-2fe681837cf0" providerId="ADAL" clId="{C757A957-0CCC-413F-B96C-7DA17BEBA8EB}" dt="2022-02-02T02:08:14.669" v="489" actId="478"/>
          <ac:spMkLst>
            <pc:docMk/>
            <pc:sldMk cId="1832510123" sldId="281"/>
            <ac:spMk id="2" creationId="{98D31D45-97B2-412F-98DF-9D5138E3CCCA}"/>
          </ac:spMkLst>
        </pc:spChg>
        <pc:spChg chg="mod">
          <ac:chgData name="Clark Evans" userId="3e2a8c8b-6a2e-49da-bdc9-2fe681837cf0" providerId="ADAL" clId="{C757A957-0CCC-413F-B96C-7DA17BEBA8EB}" dt="2022-02-02T02:08:03.234" v="467" actId="255"/>
          <ac:spMkLst>
            <pc:docMk/>
            <pc:sldMk cId="1832510123" sldId="281"/>
            <ac:spMk id="14338" creationId="{00000000-0000-0000-0000-000000000000}"/>
          </ac:spMkLst>
        </pc:spChg>
        <pc:spChg chg="mod">
          <ac:chgData name="Clark Evans" userId="3e2a8c8b-6a2e-49da-bdc9-2fe681837cf0" providerId="ADAL" clId="{C757A957-0CCC-413F-B96C-7DA17BEBA8EB}" dt="2022-02-02T02:09:13.379" v="505" actId="6549"/>
          <ac:spMkLst>
            <pc:docMk/>
            <pc:sldMk cId="1832510123" sldId="281"/>
            <ac:spMk id="14340" creationId="{00000000-0000-0000-0000-000000000000}"/>
          </ac:spMkLst>
        </pc:spChg>
        <pc:picChg chg="add mod">
          <ac:chgData name="Clark Evans" userId="3e2a8c8b-6a2e-49da-bdc9-2fe681837cf0" providerId="ADAL" clId="{C757A957-0CCC-413F-B96C-7DA17BEBA8EB}" dt="2022-02-02T02:09:00.699" v="501" actId="1076"/>
          <ac:picMkLst>
            <pc:docMk/>
            <pc:sldMk cId="1832510123" sldId="281"/>
            <ac:picMk id="4" creationId="{DEDA92A1-123E-4454-9452-EEF74746D911}"/>
          </ac:picMkLst>
        </pc:picChg>
        <pc:picChg chg="add mod">
          <ac:chgData name="Clark Evans" userId="3e2a8c8b-6a2e-49da-bdc9-2fe681837cf0" providerId="ADAL" clId="{C757A957-0CCC-413F-B96C-7DA17BEBA8EB}" dt="2022-02-02T02:08:55.738" v="500" actId="1076"/>
          <ac:picMkLst>
            <pc:docMk/>
            <pc:sldMk cId="1832510123" sldId="281"/>
            <ac:picMk id="6" creationId="{736006E8-8B8C-4C31-896C-09AF2DD847BC}"/>
          </ac:picMkLst>
        </pc:picChg>
        <pc:picChg chg="del">
          <ac:chgData name="Clark Evans" userId="3e2a8c8b-6a2e-49da-bdc9-2fe681837cf0" providerId="ADAL" clId="{C757A957-0CCC-413F-B96C-7DA17BEBA8EB}" dt="2022-02-02T02:08:13.087" v="488" actId="478"/>
          <ac:picMkLst>
            <pc:docMk/>
            <pc:sldMk cId="1832510123" sldId="281"/>
            <ac:picMk id="14339" creationId="{00000000-0000-0000-0000-000000000000}"/>
          </ac:picMkLst>
        </pc:picChg>
      </pc:sldChg>
    </pc:docChg>
  </pc:docChgLst>
  <pc:docChgLst>
    <pc:chgData name="Clark Evans" userId="3e2a8c8b-6a2e-49da-bdc9-2fe681837cf0" providerId="ADAL" clId="{75EA922F-14DC-4741-8C8D-2D6DB445F780}"/>
    <pc:docChg chg="custSel delSld modSld">
      <pc:chgData name="Clark Evans" userId="3e2a8c8b-6a2e-49da-bdc9-2fe681837cf0" providerId="ADAL" clId="{75EA922F-14DC-4741-8C8D-2D6DB445F780}" dt="2020-02-19T16:28:43.338" v="460" actId="14100"/>
      <pc:docMkLst>
        <pc:docMk/>
      </pc:docMkLst>
      <pc:sldChg chg="del">
        <pc:chgData name="Clark Evans" userId="3e2a8c8b-6a2e-49da-bdc9-2fe681837cf0" providerId="ADAL" clId="{75EA922F-14DC-4741-8C8D-2D6DB445F780}" dt="2020-02-19T16:14:19.145" v="3" actId="2696"/>
        <pc:sldMkLst>
          <pc:docMk/>
          <pc:sldMk cId="0" sldId="266"/>
        </pc:sldMkLst>
      </pc:sldChg>
      <pc:sldChg chg="addSp delSp modSp">
        <pc:chgData name="Clark Evans" userId="3e2a8c8b-6a2e-49da-bdc9-2fe681837cf0" providerId="ADAL" clId="{75EA922F-14DC-4741-8C8D-2D6DB445F780}" dt="2020-02-19T16:28:43.338" v="460" actId="14100"/>
        <pc:sldMkLst>
          <pc:docMk/>
          <pc:sldMk cId="0" sldId="269"/>
        </pc:sldMkLst>
        <pc:spChg chg="add del mod">
          <ac:chgData name="Clark Evans" userId="3e2a8c8b-6a2e-49da-bdc9-2fe681837cf0" providerId="ADAL" clId="{75EA922F-14DC-4741-8C8D-2D6DB445F780}" dt="2020-02-19T16:23:49.917" v="27" actId="478"/>
          <ac:spMkLst>
            <pc:docMk/>
            <pc:sldMk cId="0" sldId="269"/>
            <ac:spMk id="2" creationId="{3E6229F6-7382-4856-B0D2-6D6F031A2910}"/>
          </ac:spMkLst>
        </pc:spChg>
        <pc:spChg chg="add mod">
          <ac:chgData name="Clark Evans" userId="3e2a8c8b-6a2e-49da-bdc9-2fe681837cf0" providerId="ADAL" clId="{75EA922F-14DC-4741-8C8D-2D6DB445F780}" dt="2020-02-19T16:24:12.568" v="33" actId="692"/>
          <ac:spMkLst>
            <pc:docMk/>
            <pc:sldMk cId="0" sldId="269"/>
            <ac:spMk id="4" creationId="{B09190E9-D58F-4DEC-8D0B-E8A4A71143C5}"/>
          </ac:spMkLst>
        </pc:spChg>
        <pc:spChg chg="add mod">
          <ac:chgData name="Clark Evans" userId="3e2a8c8b-6a2e-49da-bdc9-2fe681837cf0" providerId="ADAL" clId="{75EA922F-14DC-4741-8C8D-2D6DB445F780}" dt="2020-02-19T16:25:39.068" v="199" actId="207"/>
          <ac:spMkLst>
            <pc:docMk/>
            <pc:sldMk cId="0" sldId="269"/>
            <ac:spMk id="5" creationId="{EF44BB50-0881-4D02-96BF-0B6A4AA308AF}"/>
          </ac:spMkLst>
        </pc:spChg>
        <pc:spChg chg="add mod">
          <ac:chgData name="Clark Evans" userId="3e2a8c8b-6a2e-49da-bdc9-2fe681837cf0" providerId="ADAL" clId="{75EA922F-14DC-4741-8C8D-2D6DB445F780}" dt="2020-02-19T16:25:57.866" v="203" actId="692"/>
          <ac:spMkLst>
            <pc:docMk/>
            <pc:sldMk cId="0" sldId="269"/>
            <ac:spMk id="14" creationId="{95294D79-763C-4232-8037-A31415F4983C}"/>
          </ac:spMkLst>
        </pc:spChg>
        <pc:spChg chg="add mod">
          <ac:chgData name="Clark Evans" userId="3e2a8c8b-6a2e-49da-bdc9-2fe681837cf0" providerId="ADAL" clId="{75EA922F-14DC-4741-8C8D-2D6DB445F780}" dt="2020-02-19T16:27:09.199" v="437" actId="20577"/>
          <ac:spMkLst>
            <pc:docMk/>
            <pc:sldMk cId="0" sldId="269"/>
            <ac:spMk id="15" creationId="{042A8CBE-FE62-441E-AABE-F957F9F116E9}"/>
          </ac:spMkLst>
        </pc:spChg>
        <pc:cxnChg chg="add del mod">
          <ac:chgData name="Clark Evans" userId="3e2a8c8b-6a2e-49da-bdc9-2fe681837cf0" providerId="ADAL" clId="{75EA922F-14DC-4741-8C8D-2D6DB445F780}" dt="2020-02-19T16:27:34.853" v="439" actId="478"/>
          <ac:cxnSpMkLst>
            <pc:docMk/>
            <pc:sldMk cId="0" sldId="269"/>
            <ac:cxnSpMk id="8" creationId="{47DFAC9C-4705-41EC-B108-7D9918299F47}"/>
          </ac:cxnSpMkLst>
        </pc:cxnChg>
        <pc:cxnChg chg="add mod">
          <ac:chgData name="Clark Evans" userId="3e2a8c8b-6a2e-49da-bdc9-2fe681837cf0" providerId="ADAL" clId="{75EA922F-14DC-4741-8C8D-2D6DB445F780}" dt="2020-02-19T16:27:45.658" v="442" actId="14100"/>
          <ac:cxnSpMkLst>
            <pc:docMk/>
            <pc:sldMk cId="0" sldId="269"/>
            <ac:cxnSpMk id="18" creationId="{310EBDDE-7BF0-4513-815E-A4D16AD22880}"/>
          </ac:cxnSpMkLst>
        </pc:cxnChg>
        <pc:cxnChg chg="add mod">
          <ac:chgData name="Clark Evans" userId="3e2a8c8b-6a2e-49da-bdc9-2fe681837cf0" providerId="ADAL" clId="{75EA922F-14DC-4741-8C8D-2D6DB445F780}" dt="2020-02-19T16:27:51.762" v="445" actId="14100"/>
          <ac:cxnSpMkLst>
            <pc:docMk/>
            <pc:sldMk cId="0" sldId="269"/>
            <ac:cxnSpMk id="20" creationId="{AE29BEEC-8244-4D32-9F26-28002804388D}"/>
          </ac:cxnSpMkLst>
        </pc:cxnChg>
        <pc:cxnChg chg="add mod">
          <ac:chgData name="Clark Evans" userId="3e2a8c8b-6a2e-49da-bdc9-2fe681837cf0" providerId="ADAL" clId="{75EA922F-14DC-4741-8C8D-2D6DB445F780}" dt="2020-02-19T16:28:01.465" v="448" actId="14100"/>
          <ac:cxnSpMkLst>
            <pc:docMk/>
            <pc:sldMk cId="0" sldId="269"/>
            <ac:cxnSpMk id="22" creationId="{A9BB108D-AD9D-44BA-ADCC-58413FD5FF0A}"/>
          </ac:cxnSpMkLst>
        </pc:cxnChg>
        <pc:cxnChg chg="add mod">
          <ac:chgData name="Clark Evans" userId="3e2a8c8b-6a2e-49da-bdc9-2fe681837cf0" providerId="ADAL" clId="{75EA922F-14DC-4741-8C8D-2D6DB445F780}" dt="2020-02-19T16:28:24.090" v="452" actId="14100"/>
          <ac:cxnSpMkLst>
            <pc:docMk/>
            <pc:sldMk cId="0" sldId="269"/>
            <ac:cxnSpMk id="27" creationId="{0FF2B9B9-915B-42B5-B477-32306EEEB64F}"/>
          </ac:cxnSpMkLst>
        </pc:cxnChg>
        <pc:cxnChg chg="add mod">
          <ac:chgData name="Clark Evans" userId="3e2a8c8b-6a2e-49da-bdc9-2fe681837cf0" providerId="ADAL" clId="{75EA922F-14DC-4741-8C8D-2D6DB445F780}" dt="2020-02-19T16:28:29.370" v="455" actId="14100"/>
          <ac:cxnSpMkLst>
            <pc:docMk/>
            <pc:sldMk cId="0" sldId="269"/>
            <ac:cxnSpMk id="28" creationId="{C55CD02B-C2C1-4523-8BE7-248DEDB59B17}"/>
          </ac:cxnSpMkLst>
        </pc:cxnChg>
        <pc:cxnChg chg="add mod">
          <ac:chgData name="Clark Evans" userId="3e2a8c8b-6a2e-49da-bdc9-2fe681837cf0" providerId="ADAL" clId="{75EA922F-14DC-4741-8C8D-2D6DB445F780}" dt="2020-02-19T16:28:34.570" v="457" actId="1076"/>
          <ac:cxnSpMkLst>
            <pc:docMk/>
            <pc:sldMk cId="0" sldId="269"/>
            <ac:cxnSpMk id="29" creationId="{1522B480-8C63-44F1-A526-1743B8D68D7F}"/>
          </ac:cxnSpMkLst>
        </pc:cxnChg>
        <pc:cxnChg chg="add mod">
          <ac:chgData name="Clark Evans" userId="3e2a8c8b-6a2e-49da-bdc9-2fe681837cf0" providerId="ADAL" clId="{75EA922F-14DC-4741-8C8D-2D6DB445F780}" dt="2020-02-19T16:28:43.338" v="460" actId="14100"/>
          <ac:cxnSpMkLst>
            <pc:docMk/>
            <pc:sldMk cId="0" sldId="269"/>
            <ac:cxnSpMk id="30" creationId="{EB50A023-3763-46AF-BFDC-5E457003D576}"/>
          </ac:cxnSpMkLst>
        </pc:cxnChg>
      </pc:sldChg>
      <pc:sldChg chg="del">
        <pc:chgData name="Clark Evans" userId="3e2a8c8b-6a2e-49da-bdc9-2fe681837cf0" providerId="ADAL" clId="{75EA922F-14DC-4741-8C8D-2D6DB445F780}" dt="2020-02-14T23:17:14.352" v="1" actId="2696"/>
        <pc:sldMkLst>
          <pc:docMk/>
          <pc:sldMk cId="0" sldId="270"/>
        </pc:sldMkLst>
      </pc:sldChg>
      <pc:sldChg chg="del">
        <pc:chgData name="Clark Evans" userId="3e2a8c8b-6a2e-49da-bdc9-2fe681837cf0" providerId="ADAL" clId="{75EA922F-14DC-4741-8C8D-2D6DB445F780}" dt="2020-02-19T16:14:15.550" v="2" actId="2696"/>
        <pc:sldMkLst>
          <pc:docMk/>
          <pc:sldMk cId="0" sldId="276"/>
        </pc:sldMkLst>
      </pc:sldChg>
      <pc:sldChg chg="del">
        <pc:chgData name="Clark Evans" userId="3e2a8c8b-6a2e-49da-bdc9-2fe681837cf0" providerId="ADAL" clId="{75EA922F-14DC-4741-8C8D-2D6DB445F780}" dt="2020-02-14T23:17:07.260" v="0" actId="2696"/>
        <pc:sldMkLst>
          <pc:docMk/>
          <pc:sldMk cId="0" sldId="278"/>
        </pc:sldMkLst>
      </pc:sldChg>
      <pc:sldChg chg="modSp">
        <pc:chgData name="Clark Evans" userId="3e2a8c8b-6a2e-49da-bdc9-2fe681837cf0" providerId="ADAL" clId="{75EA922F-14DC-4741-8C8D-2D6DB445F780}" dt="2020-02-19T16:23:28.628" v="11" actId="1035"/>
        <pc:sldMkLst>
          <pc:docMk/>
          <pc:sldMk cId="0" sldId="279"/>
        </pc:sldMkLst>
        <pc:spChg chg="mod">
          <ac:chgData name="Clark Evans" userId="3e2a8c8b-6a2e-49da-bdc9-2fe681837cf0" providerId="ADAL" clId="{75EA922F-14DC-4741-8C8D-2D6DB445F780}" dt="2020-02-19T16:23:11.497" v="8" actId="20577"/>
          <ac:spMkLst>
            <pc:docMk/>
            <pc:sldMk cId="0" sldId="279"/>
            <ac:spMk id="10243" creationId="{00000000-0000-0000-0000-000000000000}"/>
          </ac:spMkLst>
        </pc:spChg>
        <pc:picChg chg="mod">
          <ac:chgData name="Clark Evans" userId="3e2a8c8b-6a2e-49da-bdc9-2fe681837cf0" providerId="ADAL" clId="{75EA922F-14DC-4741-8C8D-2D6DB445F780}" dt="2020-02-19T16:23:28.628" v="11" actId="1035"/>
          <ac:picMkLst>
            <pc:docMk/>
            <pc:sldMk cId="0" sldId="279"/>
            <ac:picMk id="1024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18165-ED4D-4AF1-B857-B1DDE4BD17D3}" type="datetimeFigureOut">
              <a:rPr lang="en-US"/>
              <a:pPr>
                <a:defRPr/>
              </a:pPr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6638B-6E36-4EDF-9EF8-88426CBA51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94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5740F-4E96-44E7-9FB9-FD1F08A6D68C}" type="datetimeFigureOut">
              <a:rPr lang="en-US"/>
              <a:pPr>
                <a:defRPr/>
              </a:pPr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22D0C3-ECBB-452B-B163-DC1AFA153F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93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5EBC9-2C4E-4A1C-A3E2-7C0A266BD822}" type="datetimeFigureOut">
              <a:rPr lang="en-US"/>
              <a:pPr>
                <a:defRPr/>
              </a:pPr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17070-5C57-4315-B0D8-FBF043D006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43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B9E5F-84E1-4A63-8A05-56920C9DAEA0}" type="datetimeFigureOut">
              <a:rPr lang="en-US"/>
              <a:pPr>
                <a:defRPr/>
              </a:pPr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E2176-F9DE-42D9-ADA6-EC01C97580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59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20E5C-6AA4-4709-A64A-3EF077229007}" type="datetimeFigureOut">
              <a:rPr lang="en-US"/>
              <a:pPr>
                <a:defRPr/>
              </a:pPr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0D23E-D5D7-4B9B-BE63-CB03E2A303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27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08DBF-E744-4348-A29B-1F823FD792EF}" type="datetimeFigureOut">
              <a:rPr lang="en-US"/>
              <a:pPr>
                <a:defRPr/>
              </a:pPr>
              <a:t>2/1/2022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15CE5-841A-41AC-9432-D22242CDC4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89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0F354-2D29-434C-B130-D7453F04B166}" type="datetimeFigureOut">
              <a:rPr lang="en-US"/>
              <a:pPr>
                <a:defRPr/>
              </a:pPr>
              <a:t>2/1/2022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7D2FA-3900-49B3-84A4-6FF00E4541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68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6CD1D-DC56-4081-8267-69D3F3B75233}" type="datetimeFigureOut">
              <a:rPr lang="en-US"/>
              <a:pPr>
                <a:defRPr/>
              </a:pPr>
              <a:t>2/1/2022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A00CE-146C-4AFF-A0F6-D3DF8192E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63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E2C78-ED8F-49DE-A6A8-8BB2822E2E6D}" type="datetimeFigureOut">
              <a:rPr lang="en-US"/>
              <a:pPr>
                <a:defRPr/>
              </a:pPr>
              <a:t>2/1/2022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B29FD-00D6-4C26-8F2A-9CF890DDE0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6E0DA-58F5-4D98-9074-B001C637563B}" type="datetimeFigureOut">
              <a:rPr lang="en-US"/>
              <a:pPr>
                <a:defRPr/>
              </a:pPr>
              <a:t>2/1/2022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A843C-2AB4-4483-A530-98B9B3557F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08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7B5A6-6037-4715-875C-D9E325A71D1F}" type="datetimeFigureOut">
              <a:rPr lang="en-US"/>
              <a:pPr>
                <a:defRPr/>
              </a:pPr>
              <a:t>2/1/2022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CCF73-37CE-4235-BF58-1502F4F25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31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A9FE53-0553-4C16-9703-073B3B39A542}" type="datetimeFigureOut">
              <a:rPr lang="en-US"/>
              <a:pPr>
                <a:defRPr/>
              </a:pPr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92CFE5B-F1B8-4216-9BE1-97EB546B67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hyperlink" Target="https://twitter.com/MathewABarlow/status/146280188717509427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mate.gov/news-features/featured-images/global-impacts-el-ni%C3%B1o-and-la-ni%C3%B1a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mate.gov/news-features/featured-images/global-impacts-el-ni%C3%B1o-and-la-ni%C3%B1a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mate.gov/news-features/featured-images/global-impacts-el-ni%C3%B1o-and-la-ni%C3%B1a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mate.gov/news-features/featured-images/global-impacts-el-ni%C3%B1o-and-la-ni%C3%B1a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www.climate.gov/news-features/blogs/enso/impacts-el-ni%C3%B1o-and-la-ni%C3%B1a-hurricane-sea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ri.columbia.edu/our-expertise/climate/forecasts/enso/current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limate.gov/news-features/understanding-climate/el-ni%C3%B1o-and-la-ni%C3%B1a-frequently-asked-quest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mate.gov/news-features/understanding-climate/climate-variability-oceanic-ni%C3%B1o-inde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climate.gov/news-features/understanding-climate/climate-variability-oceanic-ni%C3%B1o-ind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El Niño Southern Oscillation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Atmospheric Response to El Niño</a:t>
            </a: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2099627" y="6477000"/>
            <a:ext cx="50050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(Video obtained from </a:t>
            </a:r>
            <a:r>
              <a:rPr lang="en-US" altLang="en-US" sz="1200" b="1" dirty="0">
                <a:hlinkClick r:id="rId4"/>
              </a:rPr>
              <a:t>Prof. Mathew Barlow, Univ. of Massachusetts-Lowell</a:t>
            </a:r>
            <a:r>
              <a:rPr lang="en-US" altLang="en-US" sz="1200" b="1" dirty="0"/>
              <a:t>.)</a:t>
            </a: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3" name="FEzqVFdWUAA2i7h">
            <a:hlinkClick r:id="" action="ppaction://media"/>
            <a:extLst>
              <a:ext uri="{FF2B5EF4-FFF2-40B4-BE49-F238E27FC236}">
                <a16:creationId xmlns:a16="http://schemas.microsoft.com/office/drawing/2014/main" id="{5204F254-85E8-430B-9031-5219CDED1D6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55750" y="1600200"/>
            <a:ext cx="6034088" cy="4525963"/>
          </a:xfrm>
        </p:spPr>
      </p:pic>
    </p:spTree>
    <p:extLst>
      <p:ext uri="{BB962C8B-B14F-4D97-AF65-F5344CB8AC3E}">
        <p14:creationId xmlns:p14="http://schemas.microsoft.com/office/powerpoint/2010/main" val="5421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1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NH Winter Impacts of El Niño</a:t>
            </a:r>
          </a:p>
        </p:txBody>
      </p:sp>
      <p:pic>
        <p:nvPicPr>
          <p:cNvPr id="1536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647" y="1892800"/>
            <a:ext cx="8419029" cy="3657600"/>
          </a:xfrm>
        </p:spPr>
      </p:pic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315604" y="6477000"/>
            <a:ext cx="85731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(Figure obtained from </a:t>
            </a:r>
            <a:r>
              <a:rPr lang="en-US" altLang="en-US" sz="1200" b="1" dirty="0">
                <a:hlinkClick r:id="rId3"/>
              </a:rPr>
              <a:t>https://www.climate.gov/news-features/featured-images/global-impacts-el-ni%C3%B1o-and-la-ni%C3%B1a</a:t>
            </a:r>
            <a:r>
              <a:rPr lang="en-US" altLang="en-US" sz="1200" b="1" dirty="0"/>
              <a:t>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NH Summer Impacts of El Niño</a:t>
            </a:r>
          </a:p>
        </p:txBody>
      </p:sp>
      <p:pic>
        <p:nvPicPr>
          <p:cNvPr id="1638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192" y="1892808"/>
            <a:ext cx="8419029" cy="3657600"/>
          </a:xfr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A5CB3198-C44C-4354-9D45-05B87BF88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604" y="6477000"/>
            <a:ext cx="85731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(Figure obtained from </a:t>
            </a:r>
            <a:r>
              <a:rPr lang="en-US" altLang="en-US" sz="1200" b="1" dirty="0">
                <a:hlinkClick r:id="rId3"/>
              </a:rPr>
              <a:t>https://www.climate.gov/news-features/featured-images/global-impacts-el-ni%C3%B1o-and-la-ni%C3%B1a</a:t>
            </a:r>
            <a:r>
              <a:rPr lang="en-US" altLang="en-US" sz="1200" b="1" dirty="0"/>
              <a:t>.)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NH Winter Impacts of La Niña</a:t>
            </a:r>
          </a:p>
        </p:txBody>
      </p:sp>
      <p:pic>
        <p:nvPicPr>
          <p:cNvPr id="1741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192" y="1892808"/>
            <a:ext cx="8419029" cy="3657600"/>
          </a:xfr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D848CC86-05AA-49CD-BFC2-2D650395C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604" y="6477000"/>
            <a:ext cx="85731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(Figure obtained from </a:t>
            </a:r>
            <a:r>
              <a:rPr lang="en-US" altLang="en-US" sz="1200" b="1" dirty="0">
                <a:hlinkClick r:id="rId3"/>
              </a:rPr>
              <a:t>https://www.climate.gov/news-features/featured-images/global-impacts-el-ni%C3%B1o-and-la-ni%C3%B1a</a:t>
            </a:r>
            <a:r>
              <a:rPr lang="en-US" altLang="en-US" sz="1200" b="1" dirty="0"/>
              <a:t>.)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NH Summer Impacts of La Niña</a:t>
            </a:r>
          </a:p>
        </p:txBody>
      </p:sp>
      <p:pic>
        <p:nvPicPr>
          <p:cNvPr id="1843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192" y="1892808"/>
            <a:ext cx="8419029" cy="3657600"/>
          </a:xfr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79E22EA8-1271-4A18-BC8C-B9C054CA0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604" y="6477000"/>
            <a:ext cx="85731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(Figure obtained from </a:t>
            </a:r>
            <a:r>
              <a:rPr lang="en-US" altLang="en-US" sz="1200" b="1" dirty="0">
                <a:hlinkClick r:id="rId3"/>
              </a:rPr>
              <a:t>https://www.climate.gov/news-features/featured-images/global-impacts-el-ni%C3%B1o-and-la-ni%C3%B1a</a:t>
            </a:r>
            <a:r>
              <a:rPr lang="en-US" altLang="en-US" sz="1200" b="1" dirty="0"/>
              <a:t>.)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dirty="0"/>
              <a:t>ENSO and W. Hemisphere Tropical Cyclones</a:t>
            </a:r>
          </a:p>
        </p:txBody>
      </p:sp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127348" y="6477000"/>
            <a:ext cx="8949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(Figure obtained from </a:t>
            </a:r>
            <a:r>
              <a:rPr lang="en-US" altLang="en-US" sz="1200" b="1" dirty="0">
                <a:hlinkClick r:id="rId2"/>
              </a:rPr>
              <a:t>https://www.climate.gov/news-features/blogs/enso/impacts-el-ni%C3%B1o-and-la-ni%C3%B1a-hurricane-season</a:t>
            </a:r>
            <a:r>
              <a:rPr lang="en-US" altLang="en-US" sz="1200" b="1" dirty="0"/>
              <a:t>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A92A1-123E-4454-9452-EEF74746D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5130"/>
            <a:ext cx="5229225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006E8-8B8C-4C31-896C-09AF2DD84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3544215"/>
            <a:ext cx="52292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10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Delayed Oscillator Theory</a:t>
            </a:r>
          </a:p>
        </p:txBody>
      </p:sp>
      <p:pic>
        <p:nvPicPr>
          <p:cNvPr id="2048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4450" y="1241425"/>
            <a:ext cx="6561138" cy="5029200"/>
          </a:xfrm>
        </p:spPr>
      </p:pic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1279525" y="6477000"/>
            <a:ext cx="664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(Figure obtained from Ch. 4 of </a:t>
            </a:r>
            <a:r>
              <a:rPr lang="en-US" altLang="en-US" sz="1200" b="1" i="1" dirty="0"/>
              <a:t>An Introduction to Tropical Meteorology</a:t>
            </a:r>
            <a:r>
              <a:rPr lang="en-US" altLang="en-US" sz="1200" b="1" dirty="0"/>
              <a:t>, 2</a:t>
            </a:r>
            <a:r>
              <a:rPr lang="en-US" altLang="en-US" sz="1200" b="1" baseline="30000" dirty="0"/>
              <a:t>nd</a:t>
            </a:r>
            <a:r>
              <a:rPr lang="en-US" altLang="en-US" sz="1200" b="1" dirty="0"/>
              <a:t> Edition. © 2016, COMET.)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Delayed Oscillator Theory</a:t>
            </a:r>
          </a:p>
        </p:txBody>
      </p:sp>
      <p:pic>
        <p:nvPicPr>
          <p:cNvPr id="2150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97113" y="1241425"/>
            <a:ext cx="4595812" cy="5029200"/>
          </a:xfrm>
        </p:spPr>
      </p:pic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1279525" y="6477000"/>
            <a:ext cx="664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(Figure obtained from Ch. 4 of </a:t>
            </a:r>
            <a:r>
              <a:rPr lang="en-US" altLang="en-US" sz="1200" b="1" i="1" dirty="0"/>
              <a:t>An Introduction to Tropical Meteorology</a:t>
            </a:r>
            <a:r>
              <a:rPr lang="en-US" altLang="en-US" sz="1200" b="1" dirty="0"/>
              <a:t>, 2</a:t>
            </a:r>
            <a:r>
              <a:rPr lang="en-US" altLang="en-US" sz="1200" b="1" baseline="30000" dirty="0"/>
              <a:t>nd</a:t>
            </a:r>
            <a:r>
              <a:rPr lang="en-US" altLang="en-US" sz="1200" b="1" dirty="0"/>
              <a:t> Edition. © 2016, COMET.)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611563" y="2122488"/>
            <a:ext cx="7683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995738" y="3275013"/>
            <a:ext cx="50006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43213" y="2127250"/>
            <a:ext cx="53816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90813" y="4402138"/>
            <a:ext cx="536575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90825" y="3275013"/>
            <a:ext cx="538163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28900" y="5507038"/>
            <a:ext cx="536575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B09190E9-D58F-4DEC-8D0B-E8A4A71143C5}"/>
              </a:ext>
            </a:extLst>
          </p:cNvPr>
          <p:cNvSpPr/>
          <p:nvPr/>
        </p:nvSpPr>
        <p:spPr>
          <a:xfrm>
            <a:off x="1962150" y="1700775"/>
            <a:ext cx="228740" cy="4262955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4BB50-0881-4D02-96BF-0B6A4AA308AF}"/>
              </a:ext>
            </a:extLst>
          </p:cNvPr>
          <p:cNvSpPr txBox="1"/>
          <p:nvPr/>
        </p:nvSpPr>
        <p:spPr>
          <a:xfrm>
            <a:off x="115888" y="1700775"/>
            <a:ext cx="18061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Upwelling (cyclonic) oceanic ERW propagates west, downwelling (anticyclonic) oceanic KW propagates east.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Together, these result in an El Niño ocean state.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5294D79-763C-4232-8037-A31415F4983C}"/>
              </a:ext>
            </a:extLst>
          </p:cNvPr>
          <p:cNvSpPr/>
          <p:nvPr/>
        </p:nvSpPr>
        <p:spPr>
          <a:xfrm flipH="1">
            <a:off x="7039243" y="1624547"/>
            <a:ext cx="228740" cy="4262955"/>
          </a:xfrm>
          <a:prstGeom prst="leftBrac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2A8CBE-FE62-441E-AABE-F957F9F116E9}"/>
              </a:ext>
            </a:extLst>
          </p:cNvPr>
          <p:cNvSpPr txBox="1"/>
          <p:nvPr/>
        </p:nvSpPr>
        <p:spPr>
          <a:xfrm>
            <a:off x="7302705" y="1700774"/>
            <a:ext cx="18061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The oceanic waves reflect off of the western/eastern coastlines: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F0"/>
                </a:solidFill>
              </a:rPr>
              <a:t>Upwelling oceanic ERW as an upwelling oceanic KW.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F0"/>
                </a:solidFill>
              </a:rPr>
              <a:t>Downwelling oceanic KW as a downwelling oceanic ERW.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B0F0"/>
              </a:solidFill>
            </a:endParaRPr>
          </a:p>
          <a:p>
            <a:r>
              <a:rPr lang="en-US" sz="1600" b="1" dirty="0">
                <a:solidFill>
                  <a:srgbClr val="00B0F0"/>
                </a:solidFill>
              </a:rPr>
              <a:t>Together, these reverse the El Niño ocean state.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0EBDDE-7BF0-4513-815E-A4D16AD22880}"/>
              </a:ext>
            </a:extLst>
          </p:cNvPr>
          <p:cNvCxnSpPr>
            <a:cxnSpLocks/>
          </p:cNvCxnSpPr>
          <p:nvPr/>
        </p:nvCxnSpPr>
        <p:spPr>
          <a:xfrm>
            <a:off x="4245769" y="4402138"/>
            <a:ext cx="17151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29BEEC-8244-4D32-9F26-28002804388D}"/>
              </a:ext>
            </a:extLst>
          </p:cNvPr>
          <p:cNvCxnSpPr>
            <a:cxnSpLocks/>
          </p:cNvCxnSpPr>
          <p:nvPr/>
        </p:nvCxnSpPr>
        <p:spPr>
          <a:xfrm>
            <a:off x="4160011" y="5508626"/>
            <a:ext cx="25727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BB108D-AD9D-44BA-ADCC-58413FD5FF0A}"/>
              </a:ext>
            </a:extLst>
          </p:cNvPr>
          <p:cNvCxnSpPr>
            <a:cxnSpLocks/>
          </p:cNvCxnSpPr>
          <p:nvPr/>
        </p:nvCxnSpPr>
        <p:spPr>
          <a:xfrm>
            <a:off x="6108200" y="2161635"/>
            <a:ext cx="46086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F2B9B9-915B-42B5-B477-32306EEEB64F}"/>
              </a:ext>
            </a:extLst>
          </p:cNvPr>
          <p:cNvCxnSpPr>
            <a:cxnSpLocks/>
          </p:cNvCxnSpPr>
          <p:nvPr/>
        </p:nvCxnSpPr>
        <p:spPr>
          <a:xfrm flipH="1">
            <a:off x="4764026" y="2163223"/>
            <a:ext cx="30723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5CD02B-C2C1-4523-8BE7-248DEDB59B17}"/>
              </a:ext>
            </a:extLst>
          </p:cNvPr>
          <p:cNvCxnSpPr>
            <a:cxnSpLocks/>
          </p:cNvCxnSpPr>
          <p:nvPr/>
        </p:nvCxnSpPr>
        <p:spPr>
          <a:xfrm flipH="1">
            <a:off x="4840836" y="3279236"/>
            <a:ext cx="9217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22B480-8C63-44F1-A526-1743B8D68D7F}"/>
              </a:ext>
            </a:extLst>
          </p:cNvPr>
          <p:cNvCxnSpPr>
            <a:cxnSpLocks/>
          </p:cNvCxnSpPr>
          <p:nvPr/>
        </p:nvCxnSpPr>
        <p:spPr>
          <a:xfrm flipH="1">
            <a:off x="5071265" y="4402138"/>
            <a:ext cx="9217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50A023-3763-46AF-BFDC-5E457003D576}"/>
              </a:ext>
            </a:extLst>
          </p:cNvPr>
          <p:cNvCxnSpPr>
            <a:cxnSpLocks/>
          </p:cNvCxnSpPr>
          <p:nvPr/>
        </p:nvCxnSpPr>
        <p:spPr>
          <a:xfrm>
            <a:off x="5762555" y="3275013"/>
            <a:ext cx="806505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ENSO Forecasts</a:t>
            </a:r>
          </a:p>
        </p:txBody>
      </p:sp>
      <p:pic>
        <p:nvPicPr>
          <p:cNvPr id="2355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r="5820"/>
          <a:stretch/>
        </p:blipFill>
        <p:spPr>
          <a:xfrm>
            <a:off x="1538288" y="1239838"/>
            <a:ext cx="6110287" cy="5029200"/>
          </a:xfrm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431551" y="6477000"/>
            <a:ext cx="63412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(Figure obtained from </a:t>
            </a:r>
            <a:r>
              <a:rPr lang="en-US" altLang="en-US" sz="1200" b="1" dirty="0">
                <a:hlinkClick r:id="rId3"/>
              </a:rPr>
              <a:t>https://iri.columbia.edu/our-expertise/climate/forecasts/enso/current/</a:t>
            </a:r>
            <a:r>
              <a:rPr lang="en-US" altLang="en-US" sz="1200" b="1" dirty="0"/>
              <a:t>.)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00" b="50375"/>
          <a:stretch/>
        </p:blipFill>
        <p:spPr>
          <a:xfrm>
            <a:off x="501070" y="1317320"/>
            <a:ext cx="3379788" cy="249573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/>
              <a:t>El Niño vs. La Niña Sea-Surface Temperatures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-21467" y="6395745"/>
            <a:ext cx="9163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(Left: Figure obtained from Ch. 4 of </a:t>
            </a:r>
            <a:r>
              <a:rPr lang="en-US" altLang="en-US" sz="1200" b="1" i="1" dirty="0"/>
              <a:t>An Introduction to Tropical Meteorology</a:t>
            </a:r>
            <a:r>
              <a:rPr lang="en-US" altLang="en-US" sz="1200" b="1" dirty="0"/>
              <a:t>, 2</a:t>
            </a:r>
            <a:r>
              <a:rPr lang="en-US" altLang="en-US" sz="1200" b="1" baseline="30000" dirty="0"/>
              <a:t>nd</a:t>
            </a:r>
            <a:r>
              <a:rPr lang="en-US" altLang="en-US" sz="1200" b="1" dirty="0"/>
              <a:t> Edition. © 2016, COMET.)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(Right: Figure obtained from https://www.climate.gov/news-features/understanding-climate/climate-variability-oceanic-ni%C3%B1o-index.)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5BA804F-888D-4222-AAE1-5CF2ABB06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0" b="50375"/>
          <a:stretch/>
        </p:blipFill>
        <p:spPr bwMode="auto">
          <a:xfrm>
            <a:off x="501070" y="3813050"/>
            <a:ext cx="3379788" cy="249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529855-1881-4F39-961C-7BFEAEEC3049}"/>
              </a:ext>
            </a:extLst>
          </p:cNvPr>
          <p:cNvSpPr/>
          <p:nvPr/>
        </p:nvSpPr>
        <p:spPr>
          <a:xfrm>
            <a:off x="385855" y="1239915"/>
            <a:ext cx="537670" cy="384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45968-6A96-47A9-878F-D3564A5472E2}"/>
              </a:ext>
            </a:extLst>
          </p:cNvPr>
          <p:cNvSpPr/>
          <p:nvPr/>
        </p:nvSpPr>
        <p:spPr>
          <a:xfrm>
            <a:off x="650339" y="3784205"/>
            <a:ext cx="537670" cy="384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4E7C0-813D-4AF4-9AF2-98E2F9607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140" y="1794055"/>
            <a:ext cx="4800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054225"/>
            <a:ext cx="6732588" cy="36306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/>
              <a:t>El Niño vs. La Niña SST Evolution</a:t>
            </a:r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1279525" y="6477000"/>
            <a:ext cx="664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(Figure obtained from Ch. 4 of </a:t>
            </a:r>
            <a:r>
              <a:rPr lang="en-US" altLang="en-US" sz="1200" b="1" i="1" dirty="0"/>
              <a:t>An Introduction to Tropical Meteorology</a:t>
            </a:r>
            <a:r>
              <a:rPr lang="en-US" altLang="en-US" sz="1200" b="1" dirty="0"/>
              <a:t>, 2</a:t>
            </a:r>
            <a:r>
              <a:rPr lang="en-US" altLang="en-US" sz="1200" b="1" baseline="30000" dirty="0"/>
              <a:t>nd</a:t>
            </a:r>
            <a:r>
              <a:rPr lang="en-US" altLang="en-US" sz="1200" b="1" dirty="0"/>
              <a:t> Edition. © 2016, COMET.)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938" y="2514600"/>
            <a:ext cx="7580312" cy="21034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/>
              <a:t>El Niño vs. La Niña Subsurface Temperatures</a:t>
            </a: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279525" y="6477000"/>
            <a:ext cx="664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(Figure obtained from Ch. 4 of </a:t>
            </a:r>
            <a:r>
              <a:rPr lang="en-US" altLang="en-US" sz="1200" b="1" i="1" dirty="0"/>
              <a:t>An Introduction to Tropical Meteorology</a:t>
            </a:r>
            <a:r>
              <a:rPr lang="en-US" altLang="en-US" sz="1200" b="1" dirty="0"/>
              <a:t>, 2</a:t>
            </a:r>
            <a:r>
              <a:rPr lang="en-US" altLang="en-US" sz="1200" b="1" baseline="30000" dirty="0"/>
              <a:t>nd</a:t>
            </a:r>
            <a:r>
              <a:rPr lang="en-US" altLang="en-US" sz="1200" b="1" dirty="0"/>
              <a:t> Edition. © 2016, COMET.)</a:t>
            </a:r>
          </a:p>
        </p:txBody>
      </p:sp>
      <p:sp>
        <p:nvSpPr>
          <p:cNvPr id="3077" name="TextBox 11"/>
          <p:cNvSpPr txBox="1">
            <a:spLocks noChangeArrowheads="1"/>
          </p:cNvSpPr>
          <p:nvPr/>
        </p:nvSpPr>
        <p:spPr bwMode="auto">
          <a:xfrm>
            <a:off x="958850" y="4511431"/>
            <a:ext cx="2216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Warm west, cold east</a:t>
            </a:r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3440113" y="4518253"/>
            <a:ext cx="2214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Warm everywhere, but particularly in the central Pacific Ocean</a:t>
            </a:r>
          </a:p>
        </p:txBody>
      </p:sp>
      <p:sp>
        <p:nvSpPr>
          <p:cNvPr id="3079" name="TextBox 9"/>
          <p:cNvSpPr txBox="1">
            <a:spLocks noChangeArrowheads="1"/>
          </p:cNvSpPr>
          <p:nvPr/>
        </p:nvSpPr>
        <p:spPr bwMode="auto">
          <a:xfrm>
            <a:off x="6000750" y="4518253"/>
            <a:ext cx="22653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Warming erodes everywhere in response to upwelling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Walker Circulation: El Niño vs. La Niña</a:t>
            </a:r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483888" y="6477000"/>
            <a:ext cx="82365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/>
              <a:t>(Figure obtained from </a:t>
            </a:r>
            <a:r>
              <a:rPr lang="en-US" altLang="en-US" sz="1000" b="1" dirty="0">
                <a:hlinkClick r:id="rId2"/>
              </a:rPr>
              <a:t>https://www.climate.gov/news-features/understanding-climate/el-ni%C3%B1o-and-la-ni%C3%B1a-frequently-asked-questions</a:t>
            </a:r>
            <a:r>
              <a:rPr lang="en-US" altLang="en-US" sz="1000" b="1" dirty="0"/>
              <a:t>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FD2E7A-A5F0-4CC3-B980-96E8B732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896269"/>
            <a:ext cx="5905500" cy="39338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699305"/>
            <a:ext cx="6732588" cy="2955925"/>
          </a:xfrm>
        </p:spPr>
      </p:pic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Southern Oscillation Index</a:t>
            </a: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1279525" y="6477000"/>
            <a:ext cx="664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(Figure obtained from Ch. 4 of </a:t>
            </a:r>
            <a:r>
              <a:rPr lang="en-US" altLang="en-US" sz="1200" b="1" i="1" dirty="0"/>
              <a:t>An Introduction to Tropical Meteorology</a:t>
            </a:r>
            <a:r>
              <a:rPr lang="en-US" altLang="en-US" sz="1200" b="1" dirty="0"/>
              <a:t>, 2</a:t>
            </a:r>
            <a:r>
              <a:rPr lang="en-US" altLang="en-US" sz="1200" b="1" baseline="30000" dirty="0"/>
              <a:t>nd</a:t>
            </a:r>
            <a:r>
              <a:rPr lang="en-US" altLang="en-US" sz="1200" b="1" dirty="0"/>
              <a:t> Edition. © 2016, COMET.)</a:t>
            </a: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71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863060"/>
              </p:ext>
            </p:extLst>
          </p:nvPr>
        </p:nvGraphicFramePr>
        <p:xfrm>
          <a:off x="3236306" y="1623965"/>
          <a:ext cx="2671388" cy="95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09700" imgH="508000" progId="Equation.3">
                  <p:embed/>
                </p:oleObj>
              </mc:Choice>
              <mc:Fallback>
                <p:oleObj name="Equation" r:id="rId3" imgW="1409700" imgH="508000" progId="Equation.3">
                  <p:embed/>
                  <p:pic>
                    <p:nvPicPr>
                      <p:cNvPr id="71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306" y="1623965"/>
                        <a:ext cx="2671388" cy="956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3289300" y="5656490"/>
            <a:ext cx="2665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 err="1"/>
              <a:t>p</a:t>
            </a:r>
            <a:r>
              <a:rPr lang="en-US" altLang="en-US" sz="1800" i="1" baseline="-25000" dirty="0" err="1"/>
              <a:t>diff</a:t>
            </a:r>
            <a:r>
              <a:rPr lang="en-US" altLang="en-US" sz="1800" dirty="0"/>
              <a:t> = </a:t>
            </a:r>
            <a:r>
              <a:rPr lang="en-US" altLang="en-US" sz="1800" i="1" dirty="0"/>
              <a:t>p</a:t>
            </a:r>
            <a:r>
              <a:rPr lang="en-US" altLang="en-US" sz="1800" dirty="0"/>
              <a:t>(Tahiti) – </a:t>
            </a:r>
            <a:r>
              <a:rPr lang="en-US" altLang="en-US" sz="1800" i="1" dirty="0"/>
              <a:t>p</a:t>
            </a:r>
            <a:r>
              <a:rPr lang="en-US" altLang="en-US" sz="1800" dirty="0"/>
              <a:t>(Darwin)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8288" y="1355725"/>
            <a:ext cx="6223000" cy="5029200"/>
          </a:xfrm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Southern Oscillation Index</a:t>
            </a:r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1279525" y="6477000"/>
            <a:ext cx="664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(Figure obtained from Ch. 4 of </a:t>
            </a:r>
            <a:r>
              <a:rPr lang="en-US" altLang="en-US" sz="1200" b="1" i="1" dirty="0"/>
              <a:t>An Introduction to Tropical Meteorology</a:t>
            </a:r>
            <a:r>
              <a:rPr lang="en-US" altLang="en-US" sz="1200" b="1" dirty="0"/>
              <a:t>, 2</a:t>
            </a:r>
            <a:r>
              <a:rPr lang="en-US" altLang="en-US" sz="1200" b="1" baseline="30000" dirty="0"/>
              <a:t>nd</a:t>
            </a:r>
            <a:r>
              <a:rPr lang="en-US" altLang="en-US" sz="1200" b="1" dirty="0"/>
              <a:t> Edition. © 2016, COMET.)</a:t>
            </a: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79375" y="1960563"/>
            <a:ext cx="149701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 dirty="0"/>
              <a:t>El Ni</a:t>
            </a:r>
            <a:r>
              <a:rPr lang="en-US" sz="1800" b="1" u="sng" dirty="0"/>
              <a:t>ñ</a:t>
            </a:r>
            <a:r>
              <a:rPr lang="en-US" altLang="en-US" sz="1800" b="1" u="sng" dirty="0"/>
              <a:t>o</a:t>
            </a:r>
            <a:r>
              <a:rPr lang="en-US" altLang="en-US" sz="1800" dirty="0"/>
              <a:t>: Warmer at Tahiti -&gt; Lower SLP -&gt; Negative SOI</a:t>
            </a:r>
          </a:p>
        </p:txBody>
      </p:sp>
      <p:sp>
        <p:nvSpPr>
          <p:cNvPr id="8199" name="TextBox 7"/>
          <p:cNvSpPr txBox="1">
            <a:spLocks noChangeArrowheads="1"/>
          </p:cNvSpPr>
          <p:nvPr/>
        </p:nvSpPr>
        <p:spPr bwMode="auto">
          <a:xfrm>
            <a:off x="79375" y="3948113"/>
            <a:ext cx="149701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 dirty="0"/>
              <a:t>La Ni</a:t>
            </a:r>
            <a:r>
              <a:rPr lang="en-US" sz="1800" b="1" u="sng" dirty="0"/>
              <a:t>ñ</a:t>
            </a:r>
            <a:r>
              <a:rPr lang="en-US" altLang="en-US" sz="1800" b="1" u="sng" dirty="0"/>
              <a:t>a</a:t>
            </a:r>
            <a:r>
              <a:rPr lang="en-US" altLang="en-US" sz="1800" dirty="0"/>
              <a:t>: Cooler at Tahiti -&gt; Higher SLP -&gt; Positive SOI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100" y="1470345"/>
            <a:ext cx="7532124" cy="4572000"/>
          </a:xfrm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ENSO Monitoring Regions</a:t>
            </a: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17EC4D6-09EA-4FE3-9515-1C79F324A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51" y="6477000"/>
            <a:ext cx="87114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(Figure obtained from </a:t>
            </a:r>
            <a:r>
              <a:rPr lang="en-US" altLang="en-US" sz="1200" b="1" dirty="0">
                <a:hlinkClick r:id="rId3"/>
              </a:rPr>
              <a:t>https://www.climate.gov/news-features/understanding-climate/climate-variability-oceanic-ni%C3%B1o-index</a:t>
            </a:r>
            <a:r>
              <a:rPr lang="en-US" altLang="en-US" sz="1200" b="1" dirty="0"/>
              <a:t>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Oceanic Niño Index</a:t>
            </a: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246451" y="6477000"/>
            <a:ext cx="87114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(Figure obtained from </a:t>
            </a:r>
            <a:r>
              <a:rPr lang="en-US" altLang="en-US" sz="1200" b="1" dirty="0">
                <a:hlinkClick r:id="rId2"/>
              </a:rPr>
              <a:t>https://www.climate.gov/news-features/understanding-climate/climate-variability-oceanic-ni%C3%B1o-index</a:t>
            </a:r>
            <a:r>
              <a:rPr lang="en-US" altLang="en-US" sz="1200" b="1" dirty="0"/>
              <a:t>.)</a:t>
            </a: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0245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5" b="1210"/>
          <a:stretch/>
        </p:blipFill>
        <p:spPr>
          <a:xfrm>
            <a:off x="1660561" y="1426547"/>
            <a:ext cx="5822877" cy="4572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637</Words>
  <Application>Microsoft Office PowerPoint</Application>
  <PresentationFormat>On-screen Show (4:3)</PresentationFormat>
  <Paragraphs>50</Paragraphs>
  <Slides>18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Equation</vt:lpstr>
      <vt:lpstr>El Niño Southern Oscillation</vt:lpstr>
      <vt:lpstr>El Niño vs. La Niña Sea-Surface Temperatures</vt:lpstr>
      <vt:lpstr>El Niño vs. La Niña SST Evolution</vt:lpstr>
      <vt:lpstr>El Niño vs. La Niña Subsurface Temperatures</vt:lpstr>
      <vt:lpstr>Walker Circulation: El Niño vs. La Niña</vt:lpstr>
      <vt:lpstr>Southern Oscillation Index</vt:lpstr>
      <vt:lpstr>Southern Oscillation Index</vt:lpstr>
      <vt:lpstr>ENSO Monitoring Regions</vt:lpstr>
      <vt:lpstr>Oceanic Niño Index</vt:lpstr>
      <vt:lpstr>Atmospheric Response to El Niño</vt:lpstr>
      <vt:lpstr>NH Winter Impacts of El Niño</vt:lpstr>
      <vt:lpstr>NH Summer Impacts of El Niño</vt:lpstr>
      <vt:lpstr>NH Winter Impacts of La Niña</vt:lpstr>
      <vt:lpstr>NH Summer Impacts of La Niña</vt:lpstr>
      <vt:lpstr>ENSO and W. Hemisphere Tropical Cyclones</vt:lpstr>
      <vt:lpstr>Delayed Oscillator Theory</vt:lpstr>
      <vt:lpstr>Delayed Oscillator Theory</vt:lpstr>
      <vt:lpstr>ENSO Forecasts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Nino-Southern Oscillation</dc:title>
  <dc:creator>Clark Evans</dc:creator>
  <cp:lastModifiedBy>Clark Evans</cp:lastModifiedBy>
  <cp:revision>15</cp:revision>
  <dcterms:created xsi:type="dcterms:W3CDTF">2012-01-17T22:32:00Z</dcterms:created>
  <dcterms:modified xsi:type="dcterms:W3CDTF">2022-02-02T02:13:01Z</dcterms:modified>
</cp:coreProperties>
</file>