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308" r:id="rId4"/>
    <p:sldId id="309" r:id="rId5"/>
    <p:sldId id="287" r:id="rId6"/>
    <p:sldId id="305" r:id="rId7"/>
    <p:sldId id="281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9C577-1CD9-4E9C-AF38-C3A428DEFA18}" v="155" dt="2022-01-25T20:28:19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120" y="7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 Evans" userId="3e2a8c8b-6a2e-49da-bdc9-2fe681837cf0" providerId="ADAL" clId="{ED59C577-1CD9-4E9C-AF38-C3A428DEFA18}"/>
    <pc:docChg chg="custSel addSld delSld modSld modMainMaster">
      <pc:chgData name="Clark Evans" userId="3e2a8c8b-6a2e-49da-bdc9-2fe681837cf0" providerId="ADAL" clId="{ED59C577-1CD9-4E9C-AF38-C3A428DEFA18}" dt="2022-01-25T20:28:46.715" v="530" actId="20577"/>
      <pc:docMkLst>
        <pc:docMk/>
      </pc:docMkLst>
      <pc:sldChg chg="addSp delSp modSp mod">
        <pc:chgData name="Clark Evans" userId="3e2a8c8b-6a2e-49da-bdc9-2fe681837cf0" providerId="ADAL" clId="{ED59C577-1CD9-4E9C-AF38-C3A428DEFA18}" dt="2022-01-25T20:16:53.622" v="142" actId="1076"/>
        <pc:sldMkLst>
          <pc:docMk/>
          <pc:sldMk cId="0" sldId="258"/>
        </pc:sldMkLst>
        <pc:spChg chg="mod">
          <ac:chgData name="Clark Evans" userId="3e2a8c8b-6a2e-49da-bdc9-2fe681837cf0" providerId="ADAL" clId="{ED59C577-1CD9-4E9C-AF38-C3A428DEFA18}" dt="2022-01-25T20:16:30.947" v="127" actId="1038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Clark Evans" userId="3e2a8c8b-6a2e-49da-bdc9-2fe681837cf0" providerId="ADAL" clId="{ED59C577-1CD9-4E9C-AF38-C3A428DEFA18}" dt="2022-01-25T20:15:24.933" v="40" actId="255"/>
          <ac:spMkLst>
            <pc:docMk/>
            <pc:sldMk cId="0" sldId="258"/>
            <ac:spMk id="3" creationId="{1F7019E6-2922-470D-BB47-5878298C02E2}"/>
          </ac:spMkLst>
        </pc:spChg>
        <pc:spChg chg="mod">
          <ac:chgData name="Clark Evans" userId="3e2a8c8b-6a2e-49da-bdc9-2fe681837cf0" providerId="ADAL" clId="{ED59C577-1CD9-4E9C-AF38-C3A428DEFA18}" dt="2022-01-25T20:16:30.947" v="127" actId="1038"/>
          <ac:spMkLst>
            <pc:docMk/>
            <pc:sldMk cId="0" sldId="258"/>
            <ac:spMk id="6" creationId="{00000000-0000-0000-0000-000000000000}"/>
          </ac:spMkLst>
        </pc:spChg>
        <pc:spChg chg="add mod">
          <ac:chgData name="Clark Evans" userId="3e2a8c8b-6a2e-49da-bdc9-2fe681837cf0" providerId="ADAL" clId="{ED59C577-1CD9-4E9C-AF38-C3A428DEFA18}" dt="2022-01-25T20:15:24.933" v="40" actId="255"/>
          <ac:spMkLst>
            <pc:docMk/>
            <pc:sldMk cId="0" sldId="258"/>
            <ac:spMk id="34" creationId="{2AC84835-0EC2-44A3-B69D-7B690B4DEC19}"/>
          </ac:spMkLst>
        </pc:spChg>
        <pc:spChg chg="add mod">
          <ac:chgData name="Clark Evans" userId="3e2a8c8b-6a2e-49da-bdc9-2fe681837cf0" providerId="ADAL" clId="{ED59C577-1CD9-4E9C-AF38-C3A428DEFA18}" dt="2022-01-25T20:15:24.933" v="40" actId="255"/>
          <ac:spMkLst>
            <pc:docMk/>
            <pc:sldMk cId="0" sldId="258"/>
            <ac:spMk id="35" creationId="{198D4EF7-A920-4175-BFEA-71CADF3806D0}"/>
          </ac:spMkLst>
        </pc:spChg>
        <pc:spChg chg="add del mod">
          <ac:chgData name="Clark Evans" userId="3e2a8c8b-6a2e-49da-bdc9-2fe681837cf0" providerId="ADAL" clId="{ED59C577-1CD9-4E9C-AF38-C3A428DEFA18}" dt="2022-01-25T20:15:03.673" v="37"/>
          <ac:spMkLst>
            <pc:docMk/>
            <pc:sldMk cId="0" sldId="258"/>
            <ac:spMk id="36" creationId="{9FBB7897-DBFC-4DEF-9F35-4B39E3197E47}"/>
          </ac:spMkLst>
        </pc:spChg>
        <pc:spChg chg="add mod">
          <ac:chgData name="Clark Evans" userId="3e2a8c8b-6a2e-49da-bdc9-2fe681837cf0" providerId="ADAL" clId="{ED59C577-1CD9-4E9C-AF38-C3A428DEFA18}" dt="2022-01-25T20:16:34.831" v="128" actId="122"/>
          <ac:spMkLst>
            <pc:docMk/>
            <pc:sldMk cId="0" sldId="258"/>
            <ac:spMk id="37" creationId="{11B83098-13D8-4993-BA25-DF8575DE6761}"/>
          </ac:spMkLst>
        </pc:spChg>
        <pc:spChg chg="mod">
          <ac:chgData name="Clark Evans" userId="3e2a8c8b-6a2e-49da-bdc9-2fe681837cf0" providerId="ADAL" clId="{ED59C577-1CD9-4E9C-AF38-C3A428DEFA18}" dt="2022-01-25T18:53:23.392" v="2" actId="115"/>
          <ac:spMkLst>
            <pc:docMk/>
            <pc:sldMk cId="0" sldId="258"/>
            <ac:spMk id="4098" creationId="{00000000-0000-0000-0000-000000000000}"/>
          </ac:spMkLst>
        </pc:spChg>
        <pc:spChg chg="mod">
          <ac:chgData name="Clark Evans" userId="3e2a8c8b-6a2e-49da-bdc9-2fe681837cf0" providerId="ADAL" clId="{ED59C577-1CD9-4E9C-AF38-C3A428DEFA18}" dt="2022-01-25T20:16:53.622" v="142" actId="1076"/>
          <ac:spMkLst>
            <pc:docMk/>
            <pc:sldMk cId="0" sldId="258"/>
            <ac:spMk id="4113" creationId="{00000000-0000-0000-0000-000000000000}"/>
          </ac:spMkLst>
        </pc:spChg>
        <pc:spChg chg="mod">
          <ac:chgData name="Clark Evans" userId="3e2a8c8b-6a2e-49da-bdc9-2fe681837cf0" providerId="ADAL" clId="{ED59C577-1CD9-4E9C-AF38-C3A428DEFA18}" dt="2022-01-25T20:16:30.947" v="127" actId="1038"/>
          <ac:spMkLst>
            <pc:docMk/>
            <pc:sldMk cId="0" sldId="258"/>
            <ac:spMk id="4118" creationId="{00000000-0000-0000-0000-000000000000}"/>
          </ac:spMkLst>
        </pc:spChg>
        <pc:spChg chg="mod">
          <ac:chgData name="Clark Evans" userId="3e2a8c8b-6a2e-49da-bdc9-2fe681837cf0" providerId="ADAL" clId="{ED59C577-1CD9-4E9C-AF38-C3A428DEFA18}" dt="2022-01-25T20:16:30.947" v="127" actId="1038"/>
          <ac:spMkLst>
            <pc:docMk/>
            <pc:sldMk cId="0" sldId="258"/>
            <ac:spMk id="4119" creationId="{00000000-0000-0000-0000-000000000000}"/>
          </ac:spMkLst>
        </pc:spChg>
        <pc:spChg chg="mod">
          <ac:chgData name="Clark Evans" userId="3e2a8c8b-6a2e-49da-bdc9-2fe681837cf0" providerId="ADAL" clId="{ED59C577-1CD9-4E9C-AF38-C3A428DEFA18}" dt="2022-01-25T20:16:30.947" v="127" actId="1038"/>
          <ac:spMkLst>
            <pc:docMk/>
            <pc:sldMk cId="0" sldId="258"/>
            <ac:spMk id="4120" creationId="{00000000-0000-0000-0000-000000000000}"/>
          </ac:spMkLst>
        </pc:spChg>
        <pc:spChg chg="mod">
          <ac:chgData name="Clark Evans" userId="3e2a8c8b-6a2e-49da-bdc9-2fe681837cf0" providerId="ADAL" clId="{ED59C577-1CD9-4E9C-AF38-C3A428DEFA18}" dt="2022-01-25T20:16:30.947" v="127" actId="1038"/>
          <ac:spMkLst>
            <pc:docMk/>
            <pc:sldMk cId="0" sldId="258"/>
            <ac:spMk id="4121" creationId="{00000000-0000-0000-0000-000000000000}"/>
          </ac:spMkLst>
        </pc:spChg>
        <pc:spChg chg="mod">
          <ac:chgData name="Clark Evans" userId="3e2a8c8b-6a2e-49da-bdc9-2fe681837cf0" providerId="ADAL" clId="{ED59C577-1CD9-4E9C-AF38-C3A428DEFA18}" dt="2022-01-25T20:16:30.947" v="127" actId="1038"/>
          <ac:spMkLst>
            <pc:docMk/>
            <pc:sldMk cId="0" sldId="258"/>
            <ac:spMk id="4122" creationId="{00000000-0000-0000-0000-000000000000}"/>
          </ac:spMkLst>
        </pc:spChg>
        <pc:grpChg chg="mod">
          <ac:chgData name="Clark Evans" userId="3e2a8c8b-6a2e-49da-bdc9-2fe681837cf0" providerId="ADAL" clId="{ED59C577-1CD9-4E9C-AF38-C3A428DEFA18}" dt="2022-01-25T20:16:30.947" v="127" actId="1038"/>
          <ac:grpSpMkLst>
            <pc:docMk/>
            <pc:sldMk cId="0" sldId="258"/>
            <ac:grpSpMk id="4101" creationId="{00000000-0000-0000-0000-000000000000}"/>
          </ac:grpSpMkLst>
        </pc:grpChg>
        <pc:cxnChg chg="mod">
          <ac:chgData name="Clark Evans" userId="3e2a8c8b-6a2e-49da-bdc9-2fe681837cf0" providerId="ADAL" clId="{ED59C577-1CD9-4E9C-AF38-C3A428DEFA18}" dt="2022-01-25T20:16:30.947" v="127" actId="1038"/>
          <ac:cxnSpMkLst>
            <pc:docMk/>
            <pc:sldMk cId="0" sldId="258"/>
            <ac:cxnSpMk id="10" creationId="{00000000-0000-0000-0000-000000000000}"/>
          </ac:cxnSpMkLst>
        </pc:cxnChg>
      </pc:sldChg>
      <pc:sldChg chg="addSp modSp add del mod">
        <pc:chgData name="Clark Evans" userId="3e2a8c8b-6a2e-49da-bdc9-2fe681837cf0" providerId="ADAL" clId="{ED59C577-1CD9-4E9C-AF38-C3A428DEFA18}" dt="2022-01-25T20:27:34.959" v="447" actId="47"/>
        <pc:sldMkLst>
          <pc:docMk/>
          <pc:sldMk cId="0" sldId="279"/>
        </pc:sldMkLst>
        <pc:spChg chg="add mod">
          <ac:chgData name="Clark Evans" userId="3e2a8c8b-6a2e-49da-bdc9-2fe681837cf0" providerId="ADAL" clId="{ED59C577-1CD9-4E9C-AF38-C3A428DEFA18}" dt="2022-01-25T20:26:58.634" v="443" actId="207"/>
          <ac:spMkLst>
            <pc:docMk/>
            <pc:sldMk cId="0" sldId="279"/>
            <ac:spMk id="2" creationId="{332F722C-450C-442C-851B-65687262F242}"/>
          </ac:spMkLst>
        </pc:spChg>
        <pc:spChg chg="mod">
          <ac:chgData name="Clark Evans" userId="3e2a8c8b-6a2e-49da-bdc9-2fe681837cf0" providerId="ADAL" clId="{ED59C577-1CD9-4E9C-AF38-C3A428DEFA18}" dt="2022-01-25T20:25:30.872" v="429" actId="20577"/>
          <ac:spMkLst>
            <pc:docMk/>
            <pc:sldMk cId="0" sldId="279"/>
            <ac:spMk id="9218" creationId="{00000000-0000-0000-0000-000000000000}"/>
          </ac:spMkLst>
        </pc:spChg>
        <pc:picChg chg="mod">
          <ac:chgData name="Clark Evans" userId="3e2a8c8b-6a2e-49da-bdc9-2fe681837cf0" providerId="ADAL" clId="{ED59C577-1CD9-4E9C-AF38-C3A428DEFA18}" dt="2022-01-25T20:26:06.461" v="434" actId="1076"/>
          <ac:picMkLst>
            <pc:docMk/>
            <pc:sldMk cId="0" sldId="279"/>
            <ac:picMk id="9219" creationId="{00000000-0000-0000-0000-000000000000}"/>
          </ac:picMkLst>
        </pc:picChg>
      </pc:sldChg>
      <pc:sldChg chg="addSp modSp add del mod">
        <pc:chgData name="Clark Evans" userId="3e2a8c8b-6a2e-49da-bdc9-2fe681837cf0" providerId="ADAL" clId="{ED59C577-1CD9-4E9C-AF38-C3A428DEFA18}" dt="2022-01-25T20:27:35.824" v="448" actId="47"/>
        <pc:sldMkLst>
          <pc:docMk/>
          <pc:sldMk cId="0" sldId="280"/>
        </pc:sldMkLst>
        <pc:spChg chg="add mod">
          <ac:chgData name="Clark Evans" userId="3e2a8c8b-6a2e-49da-bdc9-2fe681837cf0" providerId="ADAL" clId="{ED59C577-1CD9-4E9C-AF38-C3A428DEFA18}" dt="2022-01-25T20:27:32.702" v="446" actId="1076"/>
          <ac:spMkLst>
            <pc:docMk/>
            <pc:sldMk cId="0" sldId="280"/>
            <ac:spMk id="8" creationId="{6340CDBA-F5B0-4C1F-894D-468114021D0A}"/>
          </ac:spMkLst>
        </pc:spChg>
        <pc:spChg chg="mod">
          <ac:chgData name="Clark Evans" userId="3e2a8c8b-6a2e-49da-bdc9-2fe681837cf0" providerId="ADAL" clId="{ED59C577-1CD9-4E9C-AF38-C3A428DEFA18}" dt="2022-01-25T20:25:35.070" v="430"/>
          <ac:spMkLst>
            <pc:docMk/>
            <pc:sldMk cId="0" sldId="280"/>
            <ac:spMk id="10242" creationId="{00000000-0000-0000-0000-000000000000}"/>
          </ac:spMkLst>
        </pc:spChg>
        <pc:picChg chg="mod">
          <ac:chgData name="Clark Evans" userId="3e2a8c8b-6a2e-49da-bdc9-2fe681837cf0" providerId="ADAL" clId="{ED59C577-1CD9-4E9C-AF38-C3A428DEFA18}" dt="2022-01-25T20:25:49.850" v="432" actId="732"/>
          <ac:picMkLst>
            <pc:docMk/>
            <pc:sldMk cId="0" sldId="280"/>
            <ac:picMk id="10243" creationId="{00000000-0000-0000-0000-000000000000}"/>
          </ac:picMkLst>
        </pc:picChg>
      </pc:sldChg>
      <pc:sldChg chg="modSp add mod">
        <pc:chgData name="Clark Evans" userId="3e2a8c8b-6a2e-49da-bdc9-2fe681837cf0" providerId="ADAL" clId="{ED59C577-1CD9-4E9C-AF38-C3A428DEFA18}" dt="2022-01-25T20:28:46.715" v="530" actId="20577"/>
        <pc:sldMkLst>
          <pc:docMk/>
          <pc:sldMk cId="0" sldId="281"/>
        </pc:sldMkLst>
        <pc:spChg chg="mod">
          <ac:chgData name="Clark Evans" userId="3e2a8c8b-6a2e-49da-bdc9-2fe681837cf0" providerId="ADAL" clId="{ED59C577-1CD9-4E9C-AF38-C3A428DEFA18}" dt="2022-01-25T20:28:46.715" v="530" actId="20577"/>
          <ac:spMkLst>
            <pc:docMk/>
            <pc:sldMk cId="0" sldId="281"/>
            <ac:spMk id="11266" creationId="{00000000-0000-0000-0000-000000000000}"/>
          </ac:spMkLst>
        </pc:spChg>
        <pc:spChg chg="mod">
          <ac:chgData name="Clark Evans" userId="3e2a8c8b-6a2e-49da-bdc9-2fe681837cf0" providerId="ADAL" clId="{ED59C577-1CD9-4E9C-AF38-C3A428DEFA18}" dt="2022-01-25T20:28:19.519" v="480" actId="1035"/>
          <ac:spMkLst>
            <pc:docMk/>
            <pc:sldMk cId="0" sldId="281"/>
            <ac:spMk id="11269" creationId="{00000000-0000-0000-0000-000000000000}"/>
          </ac:spMkLst>
        </pc:spChg>
        <pc:spChg chg="mod">
          <ac:chgData name="Clark Evans" userId="3e2a8c8b-6a2e-49da-bdc9-2fe681837cf0" providerId="ADAL" clId="{ED59C577-1CD9-4E9C-AF38-C3A428DEFA18}" dt="2022-01-25T20:28:17.737" v="477" actId="1036"/>
          <ac:spMkLst>
            <pc:docMk/>
            <pc:sldMk cId="0" sldId="281"/>
            <ac:spMk id="11270" creationId="{00000000-0000-0000-0000-000000000000}"/>
          </ac:spMkLst>
        </pc:spChg>
        <pc:spChg chg="mod">
          <ac:chgData name="Clark Evans" userId="3e2a8c8b-6a2e-49da-bdc9-2fe681837cf0" providerId="ADAL" clId="{ED59C577-1CD9-4E9C-AF38-C3A428DEFA18}" dt="2022-01-25T20:28:15.384" v="473" actId="1036"/>
          <ac:spMkLst>
            <pc:docMk/>
            <pc:sldMk cId="0" sldId="281"/>
            <ac:spMk id="11271" creationId="{00000000-0000-0000-0000-000000000000}"/>
          </ac:spMkLst>
        </pc:spChg>
        <pc:picChg chg="mod">
          <ac:chgData name="Clark Evans" userId="3e2a8c8b-6a2e-49da-bdc9-2fe681837cf0" providerId="ADAL" clId="{ED59C577-1CD9-4E9C-AF38-C3A428DEFA18}" dt="2022-01-25T20:28:10.072" v="454" actId="1076"/>
          <ac:picMkLst>
            <pc:docMk/>
            <pc:sldMk cId="0" sldId="281"/>
            <ac:picMk id="11267" creationId="{00000000-0000-0000-0000-000000000000}"/>
          </ac:picMkLst>
        </pc:picChg>
      </pc:sldChg>
      <pc:sldChg chg="modSp mod">
        <pc:chgData name="Clark Evans" userId="3e2a8c8b-6a2e-49da-bdc9-2fe681837cf0" providerId="ADAL" clId="{ED59C577-1CD9-4E9C-AF38-C3A428DEFA18}" dt="2022-01-25T18:53:29.986" v="5" actId="115"/>
        <pc:sldMkLst>
          <pc:docMk/>
          <pc:sldMk cId="0" sldId="287"/>
        </pc:sldMkLst>
        <pc:spChg chg="mod">
          <ac:chgData name="Clark Evans" userId="3e2a8c8b-6a2e-49da-bdc9-2fe681837cf0" providerId="ADAL" clId="{ED59C577-1CD9-4E9C-AF38-C3A428DEFA18}" dt="2022-01-25T18:53:29.986" v="5" actId="115"/>
          <ac:spMkLst>
            <pc:docMk/>
            <pc:sldMk cId="0" sldId="287"/>
            <ac:spMk id="6146" creationId="{00000000-0000-0000-0000-000000000000}"/>
          </ac:spMkLst>
        </pc:spChg>
      </pc:sldChg>
      <pc:sldChg chg="modSp mod">
        <pc:chgData name="Clark Evans" userId="3e2a8c8b-6a2e-49da-bdc9-2fe681837cf0" providerId="ADAL" clId="{ED59C577-1CD9-4E9C-AF38-C3A428DEFA18}" dt="2022-01-25T18:53:32.256" v="6" actId="115"/>
        <pc:sldMkLst>
          <pc:docMk/>
          <pc:sldMk cId="0" sldId="305"/>
        </pc:sldMkLst>
        <pc:spChg chg="mod">
          <ac:chgData name="Clark Evans" userId="3e2a8c8b-6a2e-49da-bdc9-2fe681837cf0" providerId="ADAL" clId="{ED59C577-1CD9-4E9C-AF38-C3A428DEFA18}" dt="2022-01-25T18:53:32.256" v="6" actId="115"/>
          <ac:spMkLst>
            <pc:docMk/>
            <pc:sldMk cId="0" sldId="305"/>
            <ac:spMk id="7170" creationId="{00000000-0000-0000-0000-000000000000}"/>
          </ac:spMkLst>
        </pc:spChg>
      </pc:sldChg>
      <pc:sldChg chg="addSp modSp mod">
        <pc:chgData name="Clark Evans" userId="3e2a8c8b-6a2e-49da-bdc9-2fe681837cf0" providerId="ADAL" clId="{ED59C577-1CD9-4E9C-AF38-C3A428DEFA18}" dt="2022-01-25T20:19:47.211" v="225" actId="164"/>
        <pc:sldMkLst>
          <pc:docMk/>
          <pc:sldMk cId="0" sldId="308"/>
        </pc:sldMkLst>
        <pc:spChg chg="add mod">
          <ac:chgData name="Clark Evans" userId="3e2a8c8b-6a2e-49da-bdc9-2fe681837cf0" providerId="ADAL" clId="{ED59C577-1CD9-4E9C-AF38-C3A428DEFA18}" dt="2022-01-25T20:19:47.211" v="225" actId="164"/>
          <ac:spMkLst>
            <pc:docMk/>
            <pc:sldMk cId="0" sldId="308"/>
            <ac:spMk id="2" creationId="{25C15C2D-577D-491E-8155-79ACC66C1D1D}"/>
          </ac:spMkLst>
        </pc:spChg>
        <pc:spChg chg="mod">
          <ac:chgData name="Clark Evans" userId="3e2a8c8b-6a2e-49da-bdc9-2fe681837cf0" providerId="ADAL" clId="{ED59C577-1CD9-4E9C-AF38-C3A428DEFA18}" dt="2022-01-25T20:17:55.328" v="155" actId="6549"/>
          <ac:spMkLst>
            <pc:docMk/>
            <pc:sldMk cId="0" sldId="308"/>
            <ac:spMk id="9218" creationId="{00000000-0000-0000-0000-000000000000}"/>
          </ac:spMkLst>
        </pc:spChg>
        <pc:spChg chg="mod">
          <ac:chgData name="Clark Evans" userId="3e2a8c8b-6a2e-49da-bdc9-2fe681837cf0" providerId="ADAL" clId="{ED59C577-1CD9-4E9C-AF38-C3A428DEFA18}" dt="2022-01-25T20:19:29.356" v="221" actId="20577"/>
          <ac:spMkLst>
            <pc:docMk/>
            <pc:sldMk cId="0" sldId="308"/>
            <ac:spMk id="9220" creationId="{00000000-0000-0000-0000-000000000000}"/>
          </ac:spMkLst>
        </pc:spChg>
        <pc:grpChg chg="add mod">
          <ac:chgData name="Clark Evans" userId="3e2a8c8b-6a2e-49da-bdc9-2fe681837cf0" providerId="ADAL" clId="{ED59C577-1CD9-4E9C-AF38-C3A428DEFA18}" dt="2022-01-25T20:19:47.211" v="225" actId="164"/>
          <ac:grpSpMkLst>
            <pc:docMk/>
            <pc:sldMk cId="0" sldId="308"/>
            <ac:grpSpMk id="3" creationId="{A9400556-C849-41DE-89A5-6D530BC9D3EE}"/>
          </ac:grpSpMkLst>
        </pc:grpChg>
        <pc:picChg chg="mod">
          <ac:chgData name="Clark Evans" userId="3e2a8c8b-6a2e-49da-bdc9-2fe681837cf0" providerId="ADAL" clId="{ED59C577-1CD9-4E9C-AF38-C3A428DEFA18}" dt="2022-01-25T20:19:47.211" v="225" actId="164"/>
          <ac:picMkLst>
            <pc:docMk/>
            <pc:sldMk cId="0" sldId="308"/>
            <ac:picMk id="9219" creationId="{00000000-0000-0000-0000-000000000000}"/>
          </ac:picMkLst>
        </pc:picChg>
      </pc:sldChg>
      <pc:sldChg chg="addSp delSp modSp mod">
        <pc:chgData name="Clark Evans" userId="3e2a8c8b-6a2e-49da-bdc9-2fe681837cf0" providerId="ADAL" clId="{ED59C577-1CD9-4E9C-AF38-C3A428DEFA18}" dt="2022-01-25T20:24:21.021" v="329" actId="692"/>
        <pc:sldMkLst>
          <pc:docMk/>
          <pc:sldMk cId="0" sldId="309"/>
        </pc:sldMkLst>
        <pc:spChg chg="mod">
          <ac:chgData name="Clark Evans" userId="3e2a8c8b-6a2e-49da-bdc9-2fe681837cf0" providerId="ADAL" clId="{ED59C577-1CD9-4E9C-AF38-C3A428DEFA18}" dt="2022-01-25T20:23:07.395" v="306" actId="692"/>
          <ac:spMkLst>
            <pc:docMk/>
            <pc:sldMk cId="0" sldId="309"/>
            <ac:spMk id="2" creationId="{00000000-0000-0000-0000-000000000000}"/>
          </ac:spMkLst>
        </pc:spChg>
        <pc:spChg chg="mod">
          <ac:chgData name="Clark Evans" userId="3e2a8c8b-6a2e-49da-bdc9-2fe681837cf0" providerId="ADAL" clId="{ED59C577-1CD9-4E9C-AF38-C3A428DEFA18}" dt="2022-01-25T20:20:24.475" v="232" actId="1038"/>
          <ac:spMkLst>
            <pc:docMk/>
            <pc:sldMk cId="0" sldId="309"/>
            <ac:spMk id="3" creationId="{00000000-0000-0000-0000-000000000000}"/>
          </ac:spMkLst>
        </pc:spChg>
        <pc:spChg chg="del">
          <ac:chgData name="Clark Evans" userId="3e2a8c8b-6a2e-49da-bdc9-2fe681837cf0" providerId="ADAL" clId="{ED59C577-1CD9-4E9C-AF38-C3A428DEFA18}" dt="2022-01-25T20:20:10.791" v="227" actId="478"/>
          <ac:spMkLst>
            <pc:docMk/>
            <pc:sldMk cId="0" sldId="309"/>
            <ac:spMk id="4" creationId="{00000000-0000-0000-0000-000000000000}"/>
          </ac:spMkLst>
        </pc:spChg>
        <pc:spChg chg="add mod">
          <ac:chgData name="Clark Evans" userId="3e2a8c8b-6a2e-49da-bdc9-2fe681837cf0" providerId="ADAL" clId="{ED59C577-1CD9-4E9C-AF38-C3A428DEFA18}" dt="2022-01-25T20:23:14.443" v="313" actId="692"/>
          <ac:spMkLst>
            <pc:docMk/>
            <pc:sldMk cId="0" sldId="309"/>
            <ac:spMk id="6" creationId="{9B97F1B2-3464-4D84-8305-ED3B41961B4A}"/>
          </ac:spMkLst>
        </pc:spChg>
        <pc:spChg chg="mod">
          <ac:chgData name="Clark Evans" userId="3e2a8c8b-6a2e-49da-bdc9-2fe681837cf0" providerId="ADAL" clId="{ED59C577-1CD9-4E9C-AF38-C3A428DEFA18}" dt="2022-01-25T20:21:57.963" v="249" actId="20577"/>
          <ac:spMkLst>
            <pc:docMk/>
            <pc:sldMk cId="0" sldId="309"/>
            <ac:spMk id="7" creationId="{00000000-0000-0000-0000-000000000000}"/>
          </ac:spMkLst>
        </pc:spChg>
        <pc:spChg chg="mod">
          <ac:chgData name="Clark Evans" userId="3e2a8c8b-6a2e-49da-bdc9-2fe681837cf0" providerId="ADAL" clId="{ED59C577-1CD9-4E9C-AF38-C3A428DEFA18}" dt="2022-01-25T20:22:01.633" v="253" actId="20577"/>
          <ac:spMkLst>
            <pc:docMk/>
            <pc:sldMk cId="0" sldId="309"/>
            <ac:spMk id="8" creationId="{00000000-0000-0000-0000-000000000000}"/>
          </ac:spMkLst>
        </pc:spChg>
        <pc:spChg chg="mod">
          <ac:chgData name="Clark Evans" userId="3e2a8c8b-6a2e-49da-bdc9-2fe681837cf0" providerId="ADAL" clId="{ED59C577-1CD9-4E9C-AF38-C3A428DEFA18}" dt="2022-01-25T20:22:19.493" v="292" actId="20577"/>
          <ac:spMkLst>
            <pc:docMk/>
            <pc:sldMk cId="0" sldId="309"/>
            <ac:spMk id="9" creationId="{00000000-0000-0000-0000-000000000000}"/>
          </ac:spMkLst>
        </pc:spChg>
        <pc:spChg chg="add mod">
          <ac:chgData name="Clark Evans" userId="3e2a8c8b-6a2e-49da-bdc9-2fe681837cf0" providerId="ADAL" clId="{ED59C577-1CD9-4E9C-AF38-C3A428DEFA18}" dt="2022-01-25T20:23:22.357" v="315" actId="206"/>
          <ac:spMkLst>
            <pc:docMk/>
            <pc:sldMk cId="0" sldId="309"/>
            <ac:spMk id="10" creationId="{43DF40EA-7BE8-4FB7-8BC4-193158611DC0}"/>
          </ac:spMkLst>
        </pc:spChg>
        <pc:spChg chg="add mod">
          <ac:chgData name="Clark Evans" userId="3e2a8c8b-6a2e-49da-bdc9-2fe681837cf0" providerId="ADAL" clId="{ED59C577-1CD9-4E9C-AF38-C3A428DEFA18}" dt="2022-01-25T20:24:21.021" v="329" actId="692"/>
          <ac:spMkLst>
            <pc:docMk/>
            <pc:sldMk cId="0" sldId="309"/>
            <ac:spMk id="11" creationId="{AA29D9CA-217B-4F1C-9A3A-8F96C62D0EE9}"/>
          </ac:spMkLst>
        </pc:spChg>
        <pc:spChg chg="mod">
          <ac:chgData name="Clark Evans" userId="3e2a8c8b-6a2e-49da-bdc9-2fe681837cf0" providerId="ADAL" clId="{ED59C577-1CD9-4E9C-AF38-C3A428DEFA18}" dt="2022-01-25T18:53:27.250" v="4" actId="115"/>
          <ac:spMkLst>
            <pc:docMk/>
            <pc:sldMk cId="0" sldId="309"/>
            <ac:spMk id="5122" creationId="{00000000-0000-0000-0000-000000000000}"/>
          </ac:spMkLst>
        </pc:spChg>
        <pc:spChg chg="mod">
          <ac:chgData name="Clark Evans" userId="3e2a8c8b-6a2e-49da-bdc9-2fe681837cf0" providerId="ADAL" clId="{ED59C577-1CD9-4E9C-AF38-C3A428DEFA18}" dt="2022-01-25T20:20:24.475" v="232" actId="1038"/>
          <ac:spMkLst>
            <pc:docMk/>
            <pc:sldMk cId="0" sldId="309"/>
            <ac:spMk id="5134" creationId="{00000000-0000-0000-0000-000000000000}"/>
          </ac:spMkLst>
        </pc:spChg>
        <pc:picChg chg="mod">
          <ac:chgData name="Clark Evans" userId="3e2a8c8b-6a2e-49da-bdc9-2fe681837cf0" providerId="ADAL" clId="{ED59C577-1CD9-4E9C-AF38-C3A428DEFA18}" dt="2022-01-25T20:20:24.475" v="232" actId="1038"/>
          <ac:picMkLst>
            <pc:docMk/>
            <pc:sldMk cId="0" sldId="309"/>
            <ac:picMk id="5124" creationId="{00000000-0000-0000-0000-000000000000}"/>
          </ac:picMkLst>
        </pc:picChg>
        <pc:cxnChg chg="mod">
          <ac:chgData name="Clark Evans" userId="3e2a8c8b-6a2e-49da-bdc9-2fe681837cf0" providerId="ADAL" clId="{ED59C577-1CD9-4E9C-AF38-C3A428DEFA18}" dt="2022-01-25T20:20:24.475" v="232" actId="1038"/>
          <ac:cxnSpMkLst>
            <pc:docMk/>
            <pc:sldMk cId="0" sldId="309"/>
            <ac:cxnSpMk id="5" creationId="{00000000-0000-0000-0000-000000000000}"/>
          </ac:cxnSpMkLst>
        </pc:cxnChg>
        <pc:cxnChg chg="mod">
          <ac:chgData name="Clark Evans" userId="3e2a8c8b-6a2e-49da-bdc9-2fe681837cf0" providerId="ADAL" clId="{ED59C577-1CD9-4E9C-AF38-C3A428DEFA18}" dt="2022-01-25T20:20:24.475" v="232" actId="1038"/>
          <ac:cxnSpMkLst>
            <pc:docMk/>
            <pc:sldMk cId="0" sldId="309"/>
            <ac:cxnSpMk id="13" creationId="{00000000-0000-0000-0000-000000000000}"/>
          </ac:cxnSpMkLst>
        </pc:cxnChg>
        <pc:cxnChg chg="mod">
          <ac:chgData name="Clark Evans" userId="3e2a8c8b-6a2e-49da-bdc9-2fe681837cf0" providerId="ADAL" clId="{ED59C577-1CD9-4E9C-AF38-C3A428DEFA18}" dt="2022-01-25T20:20:24.475" v="232" actId="1038"/>
          <ac:cxnSpMkLst>
            <pc:docMk/>
            <pc:sldMk cId="0" sldId="309"/>
            <ac:cxnSpMk id="14" creationId="{00000000-0000-0000-0000-000000000000}"/>
          </ac:cxnSpMkLst>
        </pc:cxnChg>
      </pc:sldChg>
      <pc:sldMasterChg chg="modSldLayout">
        <pc:chgData name="Clark Evans" userId="3e2a8c8b-6a2e-49da-bdc9-2fe681837cf0" providerId="ADAL" clId="{ED59C577-1CD9-4E9C-AF38-C3A428DEFA18}" dt="2022-01-25T18:53:17.907" v="1" actId="115"/>
        <pc:sldMasterMkLst>
          <pc:docMk/>
          <pc:sldMasterMk cId="0" sldId="2147483648"/>
        </pc:sldMasterMkLst>
        <pc:sldLayoutChg chg="modSp">
          <pc:chgData name="Clark Evans" userId="3e2a8c8b-6a2e-49da-bdc9-2fe681837cf0" providerId="ADAL" clId="{ED59C577-1CD9-4E9C-AF38-C3A428DEFA18}" dt="2022-01-25T18:53:17.907" v="1" actId="115"/>
          <pc:sldLayoutMkLst>
            <pc:docMk/>
            <pc:sldMasterMk cId="0" sldId="2147483648"/>
            <pc:sldLayoutMk cId="1706255668" sldId="2147483650"/>
          </pc:sldLayoutMkLst>
          <pc:spChg chg="mod">
            <ac:chgData name="Clark Evans" userId="3e2a8c8b-6a2e-49da-bdc9-2fe681837cf0" providerId="ADAL" clId="{ED59C577-1CD9-4E9C-AF38-C3A428DEFA18}" dt="2022-01-25T18:53:17.907" v="1" actId="115"/>
            <ac:spMkLst>
              <pc:docMk/>
              <pc:sldMasterMk cId="0" sldId="2147483648"/>
              <pc:sldLayoutMk cId="1706255668" sldId="2147483650"/>
              <ac:spMk id="2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112AD9D9-FC8C-4B40-9F8A-784FD44589C8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34B65AF4-1AB2-48E8-ADC0-2CDF05AEC2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B358D-6188-4C01-A6BA-CA2425C571A7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E1C04-DB33-40B5-A63F-3715A21A2E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94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DB31F-DAF3-419A-88CD-CD87957166DD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89F55-4322-443C-BE01-086FF01FBB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1313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60233-07DC-4DF2-AB2A-64ABA8B23DB6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776A1-3AF7-43D1-A63B-F8B1DF948D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38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4E593-5A48-4C18-95A3-B0393E08B78C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D72E7-A1C2-47D9-B1B2-D50DFFAD3A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25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B55DF-EB98-4D06-9346-CAA176C61586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140938-597D-42C2-A7FE-2D83A2DE0B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164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A06B7-25FF-473B-BBE4-6569FFD5133B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4E980-66BA-4F71-9B15-5FFBB09D33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283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CAEA6-92F6-442F-827E-D81C7F8612DB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20C78F-57DE-4DE8-88BE-110F6E17FB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59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D8D63-E522-4D36-8A47-2E96E34D5156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5AD556-47E0-4B82-B47F-1FA6FAD650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3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590E74-8402-4770-8F17-D8BADF7B3D51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0F5DC8-D2E0-4033-BBA4-FDE6BBED7A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208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0AF74-55B0-4CC5-988A-7B1F5276BF52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D5468-97FA-4169-803D-F0AF3DBB7C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49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D9C73-C77F-4EF9-B463-61A501BBD15C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1D803-46D2-4D85-9F24-883D679651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97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84C2BE6-A6CA-49AE-B92C-1CCF4CA392CD}" type="datetimeFigureOut">
              <a:rPr lang="en-US"/>
              <a:pPr>
                <a:defRPr/>
              </a:pPr>
              <a:t>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E89990D-019B-42A5-ABBE-089B8147DA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82000" cy="1470025"/>
          </a:xfrm>
        </p:spPr>
        <p:txBody>
          <a:bodyPr/>
          <a:lstStyle/>
          <a:p>
            <a:pPr eaLnBrk="1" hangingPunct="1"/>
            <a:r>
              <a:rPr lang="en-US" altLang="en-US" sz="4000"/>
              <a:t>Hadley Cell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Temperature-Pressure-Thickness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655638" y="1824038"/>
            <a:ext cx="0" cy="609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533400" y="1519238"/>
            <a:ext cx="2746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z</a:t>
            </a:r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985838" y="1731963"/>
            <a:ext cx="5751116" cy="3133647"/>
            <a:chOff x="985421" y="1732020"/>
            <a:chExt cx="7002770" cy="3803062"/>
          </a:xfrm>
        </p:grpSpPr>
        <p:sp>
          <p:nvSpPr>
            <p:cNvPr id="2" name="Freeform 1"/>
            <p:cNvSpPr/>
            <p:nvPr/>
          </p:nvSpPr>
          <p:spPr>
            <a:xfrm>
              <a:off x="985421" y="4246265"/>
              <a:ext cx="5920774" cy="554868"/>
            </a:xfrm>
            <a:custGeom>
              <a:avLst/>
              <a:gdLst>
                <a:gd name="connsiteX0" fmla="*/ 0 w 5921406"/>
                <a:gd name="connsiteY0" fmla="*/ 491649 h 553980"/>
                <a:gd name="connsiteX1" fmla="*/ 1979721 w 5921406"/>
                <a:gd name="connsiteY1" fmla="*/ 518282 h 553980"/>
                <a:gd name="connsiteX2" fmla="*/ 3506680 w 5921406"/>
                <a:gd name="connsiteY2" fmla="*/ 65521 h 553980"/>
                <a:gd name="connsiteX3" fmla="*/ 5921406 w 5921406"/>
                <a:gd name="connsiteY3" fmla="*/ 12254 h 55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1406" h="553980">
                  <a:moveTo>
                    <a:pt x="0" y="491649"/>
                  </a:moveTo>
                  <a:cubicBezTo>
                    <a:pt x="697637" y="540476"/>
                    <a:pt x="1395275" y="589303"/>
                    <a:pt x="1979721" y="518282"/>
                  </a:cubicBezTo>
                  <a:cubicBezTo>
                    <a:pt x="2564167" y="447261"/>
                    <a:pt x="2849733" y="149859"/>
                    <a:pt x="3506680" y="65521"/>
                  </a:cubicBezTo>
                  <a:cubicBezTo>
                    <a:pt x="4163627" y="-18817"/>
                    <a:pt x="5042516" y="-3282"/>
                    <a:pt x="5921406" y="12254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 flipH="1">
              <a:off x="985421" y="1732020"/>
              <a:ext cx="5920774" cy="554868"/>
            </a:xfrm>
            <a:custGeom>
              <a:avLst/>
              <a:gdLst>
                <a:gd name="connsiteX0" fmla="*/ 0 w 5921406"/>
                <a:gd name="connsiteY0" fmla="*/ 491649 h 553980"/>
                <a:gd name="connsiteX1" fmla="*/ 1979721 w 5921406"/>
                <a:gd name="connsiteY1" fmla="*/ 518282 h 553980"/>
                <a:gd name="connsiteX2" fmla="*/ 3506680 w 5921406"/>
                <a:gd name="connsiteY2" fmla="*/ 65521 h 553980"/>
                <a:gd name="connsiteX3" fmla="*/ 5921406 w 5921406"/>
                <a:gd name="connsiteY3" fmla="*/ 12254 h 55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1406" h="553980">
                  <a:moveTo>
                    <a:pt x="0" y="491649"/>
                  </a:moveTo>
                  <a:cubicBezTo>
                    <a:pt x="697637" y="540476"/>
                    <a:pt x="1395275" y="589303"/>
                    <a:pt x="1979721" y="518282"/>
                  </a:cubicBezTo>
                  <a:cubicBezTo>
                    <a:pt x="2564167" y="447261"/>
                    <a:pt x="2849733" y="149859"/>
                    <a:pt x="3506680" y="65521"/>
                  </a:cubicBezTo>
                  <a:cubicBezTo>
                    <a:pt x="4163627" y="-18817"/>
                    <a:pt x="5042516" y="-3282"/>
                    <a:pt x="5921406" y="12254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rot="5400000" flipV="1">
              <a:off x="7326622" y="4781824"/>
              <a:ext cx="0" cy="60889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18" name="TextBox 10"/>
            <p:cNvSpPr txBox="1">
              <a:spLocks noChangeArrowheads="1"/>
            </p:cNvSpPr>
            <p:nvPr/>
          </p:nvSpPr>
          <p:spPr bwMode="auto">
            <a:xfrm>
              <a:off x="7578878" y="4869238"/>
              <a:ext cx="406381" cy="448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i="1" dirty="0"/>
                <a:t>N</a:t>
              </a:r>
            </a:p>
          </p:txBody>
        </p:sp>
        <p:sp>
          <p:nvSpPr>
            <p:cNvPr id="4119" name="TextBox 15"/>
            <p:cNvSpPr txBox="1">
              <a:spLocks noChangeArrowheads="1"/>
            </p:cNvSpPr>
            <p:nvPr/>
          </p:nvSpPr>
          <p:spPr bwMode="auto">
            <a:xfrm>
              <a:off x="7012580" y="2029668"/>
              <a:ext cx="568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P</a:t>
              </a:r>
              <a:r>
                <a:rPr lang="en-US" altLang="en-US" sz="1800" baseline="-25000"/>
                <a:t>trop</a:t>
              </a:r>
            </a:p>
          </p:txBody>
        </p:sp>
        <p:sp>
          <p:nvSpPr>
            <p:cNvPr id="4120" name="TextBox 16"/>
            <p:cNvSpPr txBox="1">
              <a:spLocks noChangeArrowheads="1"/>
            </p:cNvSpPr>
            <p:nvPr/>
          </p:nvSpPr>
          <p:spPr bwMode="auto">
            <a:xfrm>
              <a:off x="7011862" y="4061954"/>
              <a:ext cx="976329" cy="448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 err="1"/>
                <a:t>P</a:t>
              </a:r>
              <a:r>
                <a:rPr lang="en-US" altLang="en-US" sz="1800" baseline="-25000" dirty="0" err="1"/>
                <a:t>near-sfc</a:t>
              </a:r>
              <a:endParaRPr lang="en-US" altLang="en-US" sz="1800" baseline="-25000" dirty="0"/>
            </a:p>
          </p:txBody>
        </p:sp>
        <p:sp>
          <p:nvSpPr>
            <p:cNvPr id="4121" name="TextBox 7"/>
            <p:cNvSpPr txBox="1">
              <a:spLocks noChangeArrowheads="1"/>
            </p:cNvSpPr>
            <p:nvPr/>
          </p:nvSpPr>
          <p:spPr bwMode="auto">
            <a:xfrm>
              <a:off x="1434554" y="5086853"/>
              <a:ext cx="1041208" cy="448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solidFill>
                    <a:srgbClr val="FF0000"/>
                  </a:solidFill>
                </a:rPr>
                <a:t>WARM</a:t>
              </a:r>
            </a:p>
          </p:txBody>
        </p:sp>
        <p:sp>
          <p:nvSpPr>
            <p:cNvPr id="4122" name="TextBox 18"/>
            <p:cNvSpPr txBox="1">
              <a:spLocks noChangeArrowheads="1"/>
            </p:cNvSpPr>
            <p:nvPr/>
          </p:nvSpPr>
          <p:spPr bwMode="auto">
            <a:xfrm>
              <a:off x="5793853" y="5086273"/>
              <a:ext cx="857186" cy="448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solidFill>
                    <a:srgbClr val="0070C0"/>
                  </a:solidFill>
                </a:rPr>
                <a:t>COLD</a:t>
              </a:r>
            </a:p>
          </p:txBody>
        </p:sp>
      </p:grpSp>
      <p:sp>
        <p:nvSpPr>
          <p:cNvPr id="4102" name="TextBox 20"/>
          <p:cNvSpPr txBox="1">
            <a:spLocks noChangeArrowheads="1"/>
          </p:cNvSpPr>
          <p:nvPr/>
        </p:nvSpPr>
        <p:spPr bwMode="auto">
          <a:xfrm>
            <a:off x="7162800" y="4768850"/>
            <a:ext cx="330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H</a:t>
            </a:r>
          </a:p>
        </p:txBody>
      </p:sp>
      <p:sp>
        <p:nvSpPr>
          <p:cNvPr id="4103" name="TextBox 21"/>
          <p:cNvSpPr txBox="1">
            <a:spLocks noChangeArrowheads="1"/>
          </p:cNvSpPr>
          <p:nvPr/>
        </p:nvSpPr>
        <p:spPr bwMode="auto">
          <a:xfrm>
            <a:off x="7186613" y="6248400"/>
            <a:ext cx="282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L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6402388" y="5257800"/>
            <a:ext cx="19796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400800" y="5562600"/>
            <a:ext cx="1979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400800" y="5867400"/>
            <a:ext cx="1979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00800" y="6172200"/>
            <a:ext cx="19796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4200000" flipV="1">
            <a:off x="7307263" y="5159375"/>
            <a:ext cx="0" cy="501650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4200000" flipV="1">
            <a:off x="7293769" y="5464969"/>
            <a:ext cx="0" cy="50006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4200000" flipV="1">
            <a:off x="7293769" y="5769769"/>
            <a:ext cx="0" cy="500062"/>
          </a:xfrm>
          <a:prstGeom prst="straightConnector1">
            <a:avLst/>
          </a:prstGeom>
          <a:ln w="127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1" name="TextBox 24"/>
          <p:cNvSpPr txBox="1">
            <a:spLocks noChangeArrowheads="1"/>
          </p:cNvSpPr>
          <p:nvPr/>
        </p:nvSpPr>
        <p:spPr bwMode="auto">
          <a:xfrm>
            <a:off x="3598863" y="5619750"/>
            <a:ext cx="234473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500"/>
              <a:t>(in the lower troposphere,</a:t>
            </a:r>
            <a:br>
              <a:rPr lang="en-US" altLang="en-US" sz="1500"/>
            </a:br>
            <a:r>
              <a:rPr lang="en-US" altLang="en-US" sz="1500"/>
              <a:t>when coupled with friction)</a:t>
            </a:r>
          </a:p>
        </p:txBody>
      </p:sp>
      <p:graphicFrame>
        <p:nvGraphicFramePr>
          <p:cNvPr id="4112" name="Object 2"/>
          <p:cNvGraphicFramePr>
            <a:graphicFrameLocks noChangeAspect="1"/>
          </p:cNvGraphicFramePr>
          <p:nvPr/>
        </p:nvGraphicFramePr>
        <p:xfrm>
          <a:off x="8432800" y="5581650"/>
          <a:ext cx="355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446" imgH="228501" progId="Equation.3">
                  <p:embed/>
                </p:oleObj>
              </mc:Choice>
              <mc:Fallback>
                <p:oleObj name="Equation" r:id="rId2" imgW="355446" imgH="228501" progId="Equation.3">
                  <p:embed/>
                  <p:pic>
                    <p:nvPicPr>
                      <p:cNvPr id="411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2800" y="5581650"/>
                        <a:ext cx="355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3" name="TextBox 4"/>
          <p:cNvSpPr txBox="1">
            <a:spLocks noChangeArrowheads="1"/>
          </p:cNvSpPr>
          <p:nvPr/>
        </p:nvSpPr>
        <p:spPr bwMode="auto">
          <a:xfrm>
            <a:off x="5968101" y="6555987"/>
            <a:ext cx="28450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dirty="0"/>
              <a:t>(PGF: high to low, Coriolis: right of motion)</a:t>
            </a:r>
          </a:p>
        </p:txBody>
      </p:sp>
      <p:graphicFrame>
        <p:nvGraphicFramePr>
          <p:cNvPr id="4114" name="Object 2"/>
          <p:cNvGraphicFramePr>
            <a:graphicFrameLocks noChangeAspect="1"/>
          </p:cNvGraphicFramePr>
          <p:nvPr/>
        </p:nvGraphicFramePr>
        <p:xfrm>
          <a:off x="5926138" y="5207000"/>
          <a:ext cx="292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73" imgH="203112" progId="Equation.3">
                  <p:embed/>
                </p:oleObj>
              </mc:Choice>
              <mc:Fallback>
                <p:oleObj name="Equation" r:id="rId4" imgW="291973" imgH="203112" progId="Equation.3">
                  <p:embed/>
                  <p:pic>
                    <p:nvPicPr>
                      <p:cNvPr id="41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6138" y="5207000"/>
                        <a:ext cx="2921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7019E6-2922-470D-BB47-5878298C02E2}"/>
              </a:ext>
            </a:extLst>
          </p:cNvPr>
          <p:cNvSpPr txBox="1"/>
          <p:nvPr/>
        </p:nvSpPr>
        <p:spPr>
          <a:xfrm>
            <a:off x="1600200" y="380365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C84835-0EC2-44A3-B69D-7B690B4DEC19}"/>
              </a:ext>
            </a:extLst>
          </p:cNvPr>
          <p:cNvSpPr txBox="1"/>
          <p:nvPr/>
        </p:nvSpPr>
        <p:spPr>
          <a:xfrm>
            <a:off x="5045431" y="1731963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8D4EF7-A920-4175-BFEA-71CADF3806D0}"/>
              </a:ext>
            </a:extLst>
          </p:cNvPr>
          <p:cNvSpPr txBox="1"/>
          <p:nvPr/>
        </p:nvSpPr>
        <p:spPr>
          <a:xfrm>
            <a:off x="5045431" y="3800753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B83098-13D8-4993-BA25-DF8575DE6761}"/>
              </a:ext>
            </a:extLst>
          </p:cNvPr>
          <p:cNvSpPr txBox="1"/>
          <p:nvPr/>
        </p:nvSpPr>
        <p:spPr>
          <a:xfrm>
            <a:off x="1600200" y="1725684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F0"/>
                </a:solidFill>
              </a:rPr>
              <a:t>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Hadley Cell Circulation</a:t>
            </a:r>
          </a:p>
        </p:txBody>
      </p:sp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1373689" y="6477000"/>
            <a:ext cx="64649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dirty="0" err="1"/>
              <a:t>Fiehn</a:t>
            </a:r>
            <a:r>
              <a:rPr lang="en-US" altLang="en-US" sz="1400" b="1" dirty="0"/>
              <a:t> (2017), Ph.D. Dissertation at Kiel University in Germany.)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400556-C849-41DE-89A5-6D530BC9D3EE}"/>
              </a:ext>
            </a:extLst>
          </p:cNvPr>
          <p:cNvGrpSpPr/>
          <p:nvPr/>
        </p:nvGrpSpPr>
        <p:grpSpPr>
          <a:xfrm>
            <a:off x="2028149" y="1533525"/>
            <a:ext cx="5109928" cy="4400550"/>
            <a:chOff x="2028149" y="1533525"/>
            <a:chExt cx="5109928" cy="4400550"/>
          </a:xfrm>
        </p:grpSpPr>
        <p:pic>
          <p:nvPicPr>
            <p:cNvPr id="9219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28149" y="1533525"/>
              <a:ext cx="5109928" cy="4400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5C15C2D-577D-491E-8155-79ACC66C1D1D}"/>
                </a:ext>
              </a:extLst>
            </p:cNvPr>
            <p:cNvSpPr/>
            <p:nvPr/>
          </p:nvSpPr>
          <p:spPr>
            <a:xfrm>
              <a:off x="3352800" y="2019300"/>
              <a:ext cx="45720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Meridional Heat Transport</a:t>
            </a:r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1508125" y="6477000"/>
            <a:ext cx="61499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Figure obtained from Lorenz (1967). © 1967, World Meteorological Organization.</a:t>
            </a:r>
          </a:p>
        </p:txBody>
      </p:sp>
      <p:pic>
        <p:nvPicPr>
          <p:cNvPr id="5124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36"/>
          <a:stretch/>
        </p:blipFill>
        <p:spPr bwMode="auto">
          <a:xfrm>
            <a:off x="328612" y="1295400"/>
            <a:ext cx="8662988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reeform 1"/>
          <p:cNvSpPr/>
          <p:nvPr/>
        </p:nvSpPr>
        <p:spPr>
          <a:xfrm>
            <a:off x="765175" y="1541463"/>
            <a:ext cx="7839075" cy="3681412"/>
          </a:xfrm>
          <a:custGeom>
            <a:avLst/>
            <a:gdLst>
              <a:gd name="connsiteX0" fmla="*/ 0 w 7838983"/>
              <a:gd name="connsiteY0" fmla="*/ 1797251 h 3681953"/>
              <a:gd name="connsiteX1" fmla="*/ 257453 w 7838983"/>
              <a:gd name="connsiteY1" fmla="*/ 1264591 h 3681953"/>
              <a:gd name="connsiteX2" fmla="*/ 843379 w 7838983"/>
              <a:gd name="connsiteY2" fmla="*/ 323558 h 3681953"/>
              <a:gd name="connsiteX3" fmla="*/ 1216241 w 7838983"/>
              <a:gd name="connsiteY3" fmla="*/ 3962 h 3681953"/>
              <a:gd name="connsiteX4" fmla="*/ 1944210 w 7838983"/>
              <a:gd name="connsiteY4" fmla="*/ 501111 h 3681953"/>
              <a:gd name="connsiteX5" fmla="*/ 3959441 w 7838983"/>
              <a:gd name="connsiteY5" fmla="*/ 1832762 h 3681953"/>
              <a:gd name="connsiteX6" fmla="*/ 5734975 w 7838983"/>
              <a:gd name="connsiteY6" fmla="*/ 3439620 h 3681953"/>
              <a:gd name="connsiteX7" fmla="*/ 6489577 w 7838983"/>
              <a:gd name="connsiteY7" fmla="*/ 3590540 h 3681953"/>
              <a:gd name="connsiteX8" fmla="*/ 7546020 w 7838983"/>
              <a:gd name="connsiteY8" fmla="*/ 2605119 h 3681953"/>
              <a:gd name="connsiteX9" fmla="*/ 7838983 w 7838983"/>
              <a:gd name="connsiteY9" fmla="*/ 1806129 h 368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8983" h="3681953">
                <a:moveTo>
                  <a:pt x="0" y="1797251"/>
                </a:moveTo>
                <a:cubicBezTo>
                  <a:pt x="58445" y="1653728"/>
                  <a:pt x="116890" y="1510206"/>
                  <a:pt x="257453" y="1264591"/>
                </a:cubicBezTo>
                <a:cubicBezTo>
                  <a:pt x="398016" y="1018975"/>
                  <a:pt x="683581" y="533663"/>
                  <a:pt x="843379" y="323558"/>
                </a:cubicBezTo>
                <a:cubicBezTo>
                  <a:pt x="1003177" y="113453"/>
                  <a:pt x="1032769" y="-25630"/>
                  <a:pt x="1216241" y="3962"/>
                </a:cubicBezTo>
                <a:cubicBezTo>
                  <a:pt x="1399713" y="33554"/>
                  <a:pt x="1944210" y="501111"/>
                  <a:pt x="1944210" y="501111"/>
                </a:cubicBezTo>
                <a:cubicBezTo>
                  <a:pt x="2401410" y="805911"/>
                  <a:pt x="3327647" y="1343010"/>
                  <a:pt x="3959441" y="1832762"/>
                </a:cubicBezTo>
                <a:cubicBezTo>
                  <a:pt x="4591235" y="2322514"/>
                  <a:pt x="5313286" y="3146657"/>
                  <a:pt x="5734975" y="3439620"/>
                </a:cubicBezTo>
                <a:cubicBezTo>
                  <a:pt x="6156664" y="3732583"/>
                  <a:pt x="6187736" y="3729624"/>
                  <a:pt x="6489577" y="3590540"/>
                </a:cubicBezTo>
                <a:cubicBezTo>
                  <a:pt x="6791418" y="3451457"/>
                  <a:pt x="7321119" y="2902521"/>
                  <a:pt x="7546020" y="2605119"/>
                </a:cubicBezTo>
                <a:cubicBezTo>
                  <a:pt x="7770921" y="2307717"/>
                  <a:pt x="7804952" y="2056923"/>
                  <a:pt x="7838983" y="1806129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00300" y="1447800"/>
            <a:ext cx="228441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Arial" charset="0"/>
              </a:rPr>
              <a:t>total energy transport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74762" y="3468688"/>
            <a:ext cx="2178050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cs typeface="Arial" charset="0"/>
              </a:rPr>
              <a:t>latent heat transport</a:t>
            </a:r>
          </a:p>
          <a:p>
            <a:pPr algn="ctr" eaLnBrk="1" hangingPunct="1">
              <a:defRPr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cs typeface="Arial" charset="0"/>
              </a:rPr>
              <a:t>by the atmosphere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16650" y="2490788"/>
            <a:ext cx="2387600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sensible heat transport</a:t>
            </a:r>
          </a:p>
          <a:p>
            <a:pPr algn="ctr" eaLnBrk="1" hangingPunct="1"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by the oceans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56351" y="4576763"/>
            <a:ext cx="360746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charset="0"/>
              </a:rPr>
              <a:t>sensible + potential + kinetic energy</a:t>
            </a:r>
            <a:b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charset="0"/>
              </a:rPr>
            </a:b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cs typeface="Arial" charset="0"/>
              </a:rPr>
              <a:t>transport by the atmosphere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690812" y="3200400"/>
            <a:ext cx="304800" cy="38100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824412" y="4267200"/>
            <a:ext cx="304800" cy="38100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034212" y="3136900"/>
            <a:ext cx="152400" cy="444500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34" name="TextBox 5"/>
          <p:cNvSpPr txBox="1">
            <a:spLocks noChangeArrowheads="1"/>
          </p:cNvSpPr>
          <p:nvPr/>
        </p:nvSpPr>
        <p:spPr bwMode="auto">
          <a:xfrm rot="-5400000">
            <a:off x="-1951038" y="3132138"/>
            <a:ext cx="4471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transport (north = positive, south = negative)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B97F1B2-3464-4D84-8305-ED3B41961B4A}"/>
              </a:ext>
            </a:extLst>
          </p:cNvPr>
          <p:cNvSpPr/>
          <p:nvPr/>
        </p:nvSpPr>
        <p:spPr>
          <a:xfrm>
            <a:off x="786653" y="2577611"/>
            <a:ext cx="7806018" cy="1602146"/>
          </a:xfrm>
          <a:custGeom>
            <a:avLst/>
            <a:gdLst>
              <a:gd name="connsiteX0" fmla="*/ 0 w 7806018"/>
              <a:gd name="connsiteY0" fmla="*/ 750536 h 1597284"/>
              <a:gd name="connsiteX1" fmla="*/ 282388 w 7806018"/>
              <a:gd name="connsiteY1" fmla="*/ 750536 h 1597284"/>
              <a:gd name="connsiteX2" fmla="*/ 504265 w 7806018"/>
              <a:gd name="connsiteY2" fmla="*/ 703471 h 1597284"/>
              <a:gd name="connsiteX3" fmla="*/ 679076 w 7806018"/>
              <a:gd name="connsiteY3" fmla="*/ 629513 h 1597284"/>
              <a:gd name="connsiteX4" fmla="*/ 847165 w 7806018"/>
              <a:gd name="connsiteY4" fmla="*/ 501765 h 1597284"/>
              <a:gd name="connsiteX5" fmla="*/ 1069041 w 7806018"/>
              <a:gd name="connsiteY5" fmla="*/ 340401 h 1597284"/>
              <a:gd name="connsiteX6" fmla="*/ 1270747 w 7806018"/>
              <a:gd name="connsiteY6" fmla="*/ 239548 h 1597284"/>
              <a:gd name="connsiteX7" fmla="*/ 1425388 w 7806018"/>
              <a:gd name="connsiteY7" fmla="*/ 199207 h 1597284"/>
              <a:gd name="connsiteX8" fmla="*/ 1566582 w 7806018"/>
              <a:gd name="connsiteY8" fmla="*/ 199207 h 1597284"/>
              <a:gd name="connsiteX9" fmla="*/ 1707776 w 7806018"/>
              <a:gd name="connsiteY9" fmla="*/ 232824 h 1597284"/>
              <a:gd name="connsiteX10" fmla="*/ 1835523 w 7806018"/>
              <a:gd name="connsiteY10" fmla="*/ 273165 h 1597284"/>
              <a:gd name="connsiteX11" fmla="*/ 2064123 w 7806018"/>
              <a:gd name="connsiteY11" fmla="*/ 394189 h 1597284"/>
              <a:gd name="connsiteX12" fmla="*/ 2286000 w 7806018"/>
              <a:gd name="connsiteY12" fmla="*/ 595895 h 1597284"/>
              <a:gd name="connsiteX13" fmla="*/ 2595282 w 7806018"/>
              <a:gd name="connsiteY13" fmla="*/ 925348 h 1597284"/>
              <a:gd name="connsiteX14" fmla="*/ 2776818 w 7806018"/>
              <a:gd name="connsiteY14" fmla="*/ 1086713 h 1597284"/>
              <a:gd name="connsiteX15" fmla="*/ 2830606 w 7806018"/>
              <a:gd name="connsiteY15" fmla="*/ 1160671 h 1597284"/>
              <a:gd name="connsiteX16" fmla="*/ 2985247 w 7806018"/>
              <a:gd name="connsiteY16" fmla="*/ 1248077 h 1597284"/>
              <a:gd name="connsiteX17" fmla="*/ 3146612 w 7806018"/>
              <a:gd name="connsiteY17" fmla="*/ 1241354 h 1597284"/>
              <a:gd name="connsiteX18" fmla="*/ 3381935 w 7806018"/>
              <a:gd name="connsiteY18" fmla="*/ 1053095 h 1597284"/>
              <a:gd name="connsiteX19" fmla="*/ 3671047 w 7806018"/>
              <a:gd name="connsiteY19" fmla="*/ 636236 h 1597284"/>
              <a:gd name="connsiteX20" fmla="*/ 3879476 w 7806018"/>
              <a:gd name="connsiteY20" fmla="*/ 286613 h 1597284"/>
              <a:gd name="connsiteX21" fmla="*/ 4047565 w 7806018"/>
              <a:gd name="connsiteY21" fmla="*/ 111801 h 1597284"/>
              <a:gd name="connsiteX22" fmla="*/ 4195482 w 7806018"/>
              <a:gd name="connsiteY22" fmla="*/ 10948 h 1597284"/>
              <a:gd name="connsiteX23" fmla="*/ 4383741 w 7806018"/>
              <a:gd name="connsiteY23" fmla="*/ 4224 h 1597284"/>
              <a:gd name="connsiteX24" fmla="*/ 4491318 w 7806018"/>
              <a:gd name="connsiteY24" fmla="*/ 24395 h 1597284"/>
              <a:gd name="connsiteX25" fmla="*/ 4706471 w 7806018"/>
              <a:gd name="connsiteY25" fmla="*/ 165589 h 1597284"/>
              <a:gd name="connsiteX26" fmla="*/ 5069541 w 7806018"/>
              <a:gd name="connsiteY26" fmla="*/ 407636 h 1597284"/>
              <a:gd name="connsiteX27" fmla="*/ 5385547 w 7806018"/>
              <a:gd name="connsiteY27" fmla="*/ 743813 h 1597284"/>
              <a:gd name="connsiteX28" fmla="*/ 5721723 w 7806018"/>
              <a:gd name="connsiteY28" fmla="*/ 1093436 h 1597284"/>
              <a:gd name="connsiteX29" fmla="*/ 5970494 w 7806018"/>
              <a:gd name="connsiteY29" fmla="*/ 1409442 h 1597284"/>
              <a:gd name="connsiteX30" fmla="*/ 6104965 w 7806018"/>
              <a:gd name="connsiteY30" fmla="*/ 1483401 h 1597284"/>
              <a:gd name="connsiteX31" fmla="*/ 6299947 w 7806018"/>
              <a:gd name="connsiteY31" fmla="*/ 1584254 h 1597284"/>
              <a:gd name="connsiteX32" fmla="*/ 6501653 w 7806018"/>
              <a:gd name="connsiteY32" fmla="*/ 1584254 h 1597284"/>
              <a:gd name="connsiteX33" fmla="*/ 6730253 w 7806018"/>
              <a:gd name="connsiteY33" fmla="*/ 1476677 h 1597284"/>
              <a:gd name="connsiteX34" fmla="*/ 6931959 w 7806018"/>
              <a:gd name="connsiteY34" fmla="*/ 1274971 h 1597284"/>
              <a:gd name="connsiteX35" fmla="*/ 7126941 w 7806018"/>
              <a:gd name="connsiteY35" fmla="*/ 1073265 h 1597284"/>
              <a:gd name="connsiteX36" fmla="*/ 7301753 w 7806018"/>
              <a:gd name="connsiteY36" fmla="*/ 898454 h 1597284"/>
              <a:gd name="connsiteX37" fmla="*/ 7490012 w 7806018"/>
              <a:gd name="connsiteY37" fmla="*/ 817771 h 1597284"/>
              <a:gd name="connsiteX38" fmla="*/ 7806018 w 7806018"/>
              <a:gd name="connsiteY38" fmla="*/ 750536 h 1597284"/>
              <a:gd name="connsiteX0" fmla="*/ 0 w 7806018"/>
              <a:gd name="connsiteY0" fmla="*/ 750536 h 1602146"/>
              <a:gd name="connsiteX1" fmla="*/ 282388 w 7806018"/>
              <a:gd name="connsiteY1" fmla="*/ 750536 h 1602146"/>
              <a:gd name="connsiteX2" fmla="*/ 504265 w 7806018"/>
              <a:gd name="connsiteY2" fmla="*/ 703471 h 1602146"/>
              <a:gd name="connsiteX3" fmla="*/ 679076 w 7806018"/>
              <a:gd name="connsiteY3" fmla="*/ 629513 h 1602146"/>
              <a:gd name="connsiteX4" fmla="*/ 847165 w 7806018"/>
              <a:gd name="connsiteY4" fmla="*/ 501765 h 1602146"/>
              <a:gd name="connsiteX5" fmla="*/ 1069041 w 7806018"/>
              <a:gd name="connsiteY5" fmla="*/ 340401 h 1602146"/>
              <a:gd name="connsiteX6" fmla="*/ 1270747 w 7806018"/>
              <a:gd name="connsiteY6" fmla="*/ 239548 h 1602146"/>
              <a:gd name="connsiteX7" fmla="*/ 1425388 w 7806018"/>
              <a:gd name="connsiteY7" fmla="*/ 199207 h 1602146"/>
              <a:gd name="connsiteX8" fmla="*/ 1566582 w 7806018"/>
              <a:gd name="connsiteY8" fmla="*/ 199207 h 1602146"/>
              <a:gd name="connsiteX9" fmla="*/ 1707776 w 7806018"/>
              <a:gd name="connsiteY9" fmla="*/ 232824 h 1602146"/>
              <a:gd name="connsiteX10" fmla="*/ 1835523 w 7806018"/>
              <a:gd name="connsiteY10" fmla="*/ 273165 h 1602146"/>
              <a:gd name="connsiteX11" fmla="*/ 2064123 w 7806018"/>
              <a:gd name="connsiteY11" fmla="*/ 394189 h 1602146"/>
              <a:gd name="connsiteX12" fmla="*/ 2286000 w 7806018"/>
              <a:gd name="connsiteY12" fmla="*/ 595895 h 1602146"/>
              <a:gd name="connsiteX13" fmla="*/ 2595282 w 7806018"/>
              <a:gd name="connsiteY13" fmla="*/ 925348 h 1602146"/>
              <a:gd name="connsiteX14" fmla="*/ 2776818 w 7806018"/>
              <a:gd name="connsiteY14" fmla="*/ 1086713 h 1602146"/>
              <a:gd name="connsiteX15" fmla="*/ 2830606 w 7806018"/>
              <a:gd name="connsiteY15" fmla="*/ 1160671 h 1602146"/>
              <a:gd name="connsiteX16" fmla="*/ 2985247 w 7806018"/>
              <a:gd name="connsiteY16" fmla="*/ 1248077 h 1602146"/>
              <a:gd name="connsiteX17" fmla="*/ 3146612 w 7806018"/>
              <a:gd name="connsiteY17" fmla="*/ 1241354 h 1602146"/>
              <a:gd name="connsiteX18" fmla="*/ 3381935 w 7806018"/>
              <a:gd name="connsiteY18" fmla="*/ 1053095 h 1602146"/>
              <a:gd name="connsiteX19" fmla="*/ 3671047 w 7806018"/>
              <a:gd name="connsiteY19" fmla="*/ 636236 h 1602146"/>
              <a:gd name="connsiteX20" fmla="*/ 3879476 w 7806018"/>
              <a:gd name="connsiteY20" fmla="*/ 286613 h 1602146"/>
              <a:gd name="connsiteX21" fmla="*/ 4047565 w 7806018"/>
              <a:gd name="connsiteY21" fmla="*/ 111801 h 1602146"/>
              <a:gd name="connsiteX22" fmla="*/ 4195482 w 7806018"/>
              <a:gd name="connsiteY22" fmla="*/ 10948 h 1602146"/>
              <a:gd name="connsiteX23" fmla="*/ 4383741 w 7806018"/>
              <a:gd name="connsiteY23" fmla="*/ 4224 h 1602146"/>
              <a:gd name="connsiteX24" fmla="*/ 4491318 w 7806018"/>
              <a:gd name="connsiteY24" fmla="*/ 24395 h 1602146"/>
              <a:gd name="connsiteX25" fmla="*/ 4706471 w 7806018"/>
              <a:gd name="connsiteY25" fmla="*/ 165589 h 1602146"/>
              <a:gd name="connsiteX26" fmla="*/ 5069541 w 7806018"/>
              <a:gd name="connsiteY26" fmla="*/ 407636 h 1602146"/>
              <a:gd name="connsiteX27" fmla="*/ 5385547 w 7806018"/>
              <a:gd name="connsiteY27" fmla="*/ 743813 h 1602146"/>
              <a:gd name="connsiteX28" fmla="*/ 5721723 w 7806018"/>
              <a:gd name="connsiteY28" fmla="*/ 1093436 h 1602146"/>
              <a:gd name="connsiteX29" fmla="*/ 5970494 w 7806018"/>
              <a:gd name="connsiteY29" fmla="*/ 1409442 h 1602146"/>
              <a:gd name="connsiteX30" fmla="*/ 6299947 w 7806018"/>
              <a:gd name="connsiteY30" fmla="*/ 1584254 h 1602146"/>
              <a:gd name="connsiteX31" fmla="*/ 6501653 w 7806018"/>
              <a:gd name="connsiteY31" fmla="*/ 1584254 h 1602146"/>
              <a:gd name="connsiteX32" fmla="*/ 6730253 w 7806018"/>
              <a:gd name="connsiteY32" fmla="*/ 1476677 h 1602146"/>
              <a:gd name="connsiteX33" fmla="*/ 6931959 w 7806018"/>
              <a:gd name="connsiteY33" fmla="*/ 1274971 h 1602146"/>
              <a:gd name="connsiteX34" fmla="*/ 7126941 w 7806018"/>
              <a:gd name="connsiteY34" fmla="*/ 1073265 h 1602146"/>
              <a:gd name="connsiteX35" fmla="*/ 7301753 w 7806018"/>
              <a:gd name="connsiteY35" fmla="*/ 898454 h 1602146"/>
              <a:gd name="connsiteX36" fmla="*/ 7490012 w 7806018"/>
              <a:gd name="connsiteY36" fmla="*/ 817771 h 1602146"/>
              <a:gd name="connsiteX37" fmla="*/ 7806018 w 7806018"/>
              <a:gd name="connsiteY37" fmla="*/ 750536 h 1602146"/>
              <a:gd name="connsiteX0" fmla="*/ 0 w 7806018"/>
              <a:gd name="connsiteY0" fmla="*/ 750536 h 1602146"/>
              <a:gd name="connsiteX1" fmla="*/ 282388 w 7806018"/>
              <a:gd name="connsiteY1" fmla="*/ 750536 h 1602146"/>
              <a:gd name="connsiteX2" fmla="*/ 504265 w 7806018"/>
              <a:gd name="connsiteY2" fmla="*/ 703471 h 1602146"/>
              <a:gd name="connsiteX3" fmla="*/ 679076 w 7806018"/>
              <a:gd name="connsiteY3" fmla="*/ 629513 h 1602146"/>
              <a:gd name="connsiteX4" fmla="*/ 847165 w 7806018"/>
              <a:gd name="connsiteY4" fmla="*/ 501765 h 1602146"/>
              <a:gd name="connsiteX5" fmla="*/ 1069041 w 7806018"/>
              <a:gd name="connsiteY5" fmla="*/ 340401 h 1602146"/>
              <a:gd name="connsiteX6" fmla="*/ 1270747 w 7806018"/>
              <a:gd name="connsiteY6" fmla="*/ 239548 h 1602146"/>
              <a:gd name="connsiteX7" fmla="*/ 1425388 w 7806018"/>
              <a:gd name="connsiteY7" fmla="*/ 199207 h 1602146"/>
              <a:gd name="connsiteX8" fmla="*/ 1566582 w 7806018"/>
              <a:gd name="connsiteY8" fmla="*/ 199207 h 1602146"/>
              <a:gd name="connsiteX9" fmla="*/ 1707776 w 7806018"/>
              <a:gd name="connsiteY9" fmla="*/ 232824 h 1602146"/>
              <a:gd name="connsiteX10" fmla="*/ 1835523 w 7806018"/>
              <a:gd name="connsiteY10" fmla="*/ 273165 h 1602146"/>
              <a:gd name="connsiteX11" fmla="*/ 2064123 w 7806018"/>
              <a:gd name="connsiteY11" fmla="*/ 394189 h 1602146"/>
              <a:gd name="connsiteX12" fmla="*/ 2286000 w 7806018"/>
              <a:gd name="connsiteY12" fmla="*/ 595895 h 1602146"/>
              <a:gd name="connsiteX13" fmla="*/ 2595282 w 7806018"/>
              <a:gd name="connsiteY13" fmla="*/ 925348 h 1602146"/>
              <a:gd name="connsiteX14" fmla="*/ 2830606 w 7806018"/>
              <a:gd name="connsiteY14" fmla="*/ 1160671 h 1602146"/>
              <a:gd name="connsiteX15" fmla="*/ 2985247 w 7806018"/>
              <a:gd name="connsiteY15" fmla="*/ 1248077 h 1602146"/>
              <a:gd name="connsiteX16" fmla="*/ 3146612 w 7806018"/>
              <a:gd name="connsiteY16" fmla="*/ 1241354 h 1602146"/>
              <a:gd name="connsiteX17" fmla="*/ 3381935 w 7806018"/>
              <a:gd name="connsiteY17" fmla="*/ 1053095 h 1602146"/>
              <a:gd name="connsiteX18" fmla="*/ 3671047 w 7806018"/>
              <a:gd name="connsiteY18" fmla="*/ 636236 h 1602146"/>
              <a:gd name="connsiteX19" fmla="*/ 3879476 w 7806018"/>
              <a:gd name="connsiteY19" fmla="*/ 286613 h 1602146"/>
              <a:gd name="connsiteX20" fmla="*/ 4047565 w 7806018"/>
              <a:gd name="connsiteY20" fmla="*/ 111801 h 1602146"/>
              <a:gd name="connsiteX21" fmla="*/ 4195482 w 7806018"/>
              <a:gd name="connsiteY21" fmla="*/ 10948 h 1602146"/>
              <a:gd name="connsiteX22" fmla="*/ 4383741 w 7806018"/>
              <a:gd name="connsiteY22" fmla="*/ 4224 h 1602146"/>
              <a:gd name="connsiteX23" fmla="*/ 4491318 w 7806018"/>
              <a:gd name="connsiteY23" fmla="*/ 24395 h 1602146"/>
              <a:gd name="connsiteX24" fmla="*/ 4706471 w 7806018"/>
              <a:gd name="connsiteY24" fmla="*/ 165589 h 1602146"/>
              <a:gd name="connsiteX25" fmla="*/ 5069541 w 7806018"/>
              <a:gd name="connsiteY25" fmla="*/ 407636 h 1602146"/>
              <a:gd name="connsiteX26" fmla="*/ 5385547 w 7806018"/>
              <a:gd name="connsiteY26" fmla="*/ 743813 h 1602146"/>
              <a:gd name="connsiteX27" fmla="*/ 5721723 w 7806018"/>
              <a:gd name="connsiteY27" fmla="*/ 1093436 h 1602146"/>
              <a:gd name="connsiteX28" fmla="*/ 5970494 w 7806018"/>
              <a:gd name="connsiteY28" fmla="*/ 1409442 h 1602146"/>
              <a:gd name="connsiteX29" fmla="*/ 6299947 w 7806018"/>
              <a:gd name="connsiteY29" fmla="*/ 1584254 h 1602146"/>
              <a:gd name="connsiteX30" fmla="*/ 6501653 w 7806018"/>
              <a:gd name="connsiteY30" fmla="*/ 1584254 h 1602146"/>
              <a:gd name="connsiteX31" fmla="*/ 6730253 w 7806018"/>
              <a:gd name="connsiteY31" fmla="*/ 1476677 h 1602146"/>
              <a:gd name="connsiteX32" fmla="*/ 6931959 w 7806018"/>
              <a:gd name="connsiteY32" fmla="*/ 1274971 h 1602146"/>
              <a:gd name="connsiteX33" fmla="*/ 7126941 w 7806018"/>
              <a:gd name="connsiteY33" fmla="*/ 1073265 h 1602146"/>
              <a:gd name="connsiteX34" fmla="*/ 7301753 w 7806018"/>
              <a:gd name="connsiteY34" fmla="*/ 898454 h 1602146"/>
              <a:gd name="connsiteX35" fmla="*/ 7490012 w 7806018"/>
              <a:gd name="connsiteY35" fmla="*/ 817771 h 1602146"/>
              <a:gd name="connsiteX36" fmla="*/ 7806018 w 7806018"/>
              <a:gd name="connsiteY36" fmla="*/ 750536 h 1602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806018" h="1602146">
                <a:moveTo>
                  <a:pt x="0" y="750536"/>
                </a:moveTo>
                <a:cubicBezTo>
                  <a:pt x="99172" y="754458"/>
                  <a:pt x="198344" y="758380"/>
                  <a:pt x="282388" y="750536"/>
                </a:cubicBezTo>
                <a:cubicBezTo>
                  <a:pt x="366432" y="742692"/>
                  <a:pt x="438150" y="723641"/>
                  <a:pt x="504265" y="703471"/>
                </a:cubicBezTo>
                <a:cubicBezTo>
                  <a:pt x="570380" y="683301"/>
                  <a:pt x="621926" y="663131"/>
                  <a:pt x="679076" y="629513"/>
                </a:cubicBezTo>
                <a:cubicBezTo>
                  <a:pt x="736226" y="595895"/>
                  <a:pt x="847165" y="501765"/>
                  <a:pt x="847165" y="501765"/>
                </a:cubicBezTo>
                <a:cubicBezTo>
                  <a:pt x="912159" y="453580"/>
                  <a:pt x="998444" y="384104"/>
                  <a:pt x="1069041" y="340401"/>
                </a:cubicBezTo>
                <a:cubicBezTo>
                  <a:pt x="1139638" y="296698"/>
                  <a:pt x="1211356" y="263080"/>
                  <a:pt x="1270747" y="239548"/>
                </a:cubicBezTo>
                <a:cubicBezTo>
                  <a:pt x="1330138" y="216016"/>
                  <a:pt x="1376082" y="205930"/>
                  <a:pt x="1425388" y="199207"/>
                </a:cubicBezTo>
                <a:cubicBezTo>
                  <a:pt x="1474694" y="192484"/>
                  <a:pt x="1519517" y="193604"/>
                  <a:pt x="1566582" y="199207"/>
                </a:cubicBezTo>
                <a:cubicBezTo>
                  <a:pt x="1613647" y="204810"/>
                  <a:pt x="1662953" y="220498"/>
                  <a:pt x="1707776" y="232824"/>
                </a:cubicBezTo>
                <a:cubicBezTo>
                  <a:pt x="1752599" y="245150"/>
                  <a:pt x="1776132" y="246271"/>
                  <a:pt x="1835523" y="273165"/>
                </a:cubicBezTo>
                <a:cubicBezTo>
                  <a:pt x="1894914" y="300059"/>
                  <a:pt x="1989044" y="340401"/>
                  <a:pt x="2064123" y="394189"/>
                </a:cubicBezTo>
                <a:cubicBezTo>
                  <a:pt x="2139202" y="447977"/>
                  <a:pt x="2197474" y="507369"/>
                  <a:pt x="2286000" y="595895"/>
                </a:cubicBezTo>
                <a:cubicBezTo>
                  <a:pt x="2374526" y="684421"/>
                  <a:pt x="2504514" y="831219"/>
                  <a:pt x="2595282" y="925348"/>
                </a:cubicBezTo>
                <a:cubicBezTo>
                  <a:pt x="2686050" y="1019477"/>
                  <a:pt x="2765612" y="1106883"/>
                  <a:pt x="2830606" y="1160671"/>
                </a:cubicBezTo>
                <a:cubicBezTo>
                  <a:pt x="2895600" y="1214459"/>
                  <a:pt x="2932579" y="1234630"/>
                  <a:pt x="2985247" y="1248077"/>
                </a:cubicBezTo>
                <a:cubicBezTo>
                  <a:pt x="3037915" y="1261524"/>
                  <a:pt x="3080497" y="1273851"/>
                  <a:pt x="3146612" y="1241354"/>
                </a:cubicBezTo>
                <a:cubicBezTo>
                  <a:pt x="3212727" y="1208857"/>
                  <a:pt x="3294529" y="1153948"/>
                  <a:pt x="3381935" y="1053095"/>
                </a:cubicBezTo>
                <a:cubicBezTo>
                  <a:pt x="3469341" y="952242"/>
                  <a:pt x="3588123" y="763983"/>
                  <a:pt x="3671047" y="636236"/>
                </a:cubicBezTo>
                <a:cubicBezTo>
                  <a:pt x="3753971" y="508489"/>
                  <a:pt x="3816723" y="374019"/>
                  <a:pt x="3879476" y="286613"/>
                </a:cubicBezTo>
                <a:cubicBezTo>
                  <a:pt x="3942229" y="199207"/>
                  <a:pt x="3994897" y="157745"/>
                  <a:pt x="4047565" y="111801"/>
                </a:cubicBezTo>
                <a:cubicBezTo>
                  <a:pt x="4100233" y="65857"/>
                  <a:pt x="4139453" y="28877"/>
                  <a:pt x="4195482" y="10948"/>
                </a:cubicBezTo>
                <a:cubicBezTo>
                  <a:pt x="4251511" y="-6982"/>
                  <a:pt x="4334435" y="1983"/>
                  <a:pt x="4383741" y="4224"/>
                </a:cubicBezTo>
                <a:cubicBezTo>
                  <a:pt x="4433047" y="6465"/>
                  <a:pt x="4437530" y="-2499"/>
                  <a:pt x="4491318" y="24395"/>
                </a:cubicBezTo>
                <a:cubicBezTo>
                  <a:pt x="4545106" y="51289"/>
                  <a:pt x="4706471" y="165589"/>
                  <a:pt x="4706471" y="165589"/>
                </a:cubicBezTo>
                <a:cubicBezTo>
                  <a:pt x="4802842" y="229462"/>
                  <a:pt x="4956362" y="311265"/>
                  <a:pt x="5069541" y="407636"/>
                </a:cubicBezTo>
                <a:cubicBezTo>
                  <a:pt x="5182720" y="504007"/>
                  <a:pt x="5276850" y="629513"/>
                  <a:pt x="5385547" y="743813"/>
                </a:cubicBezTo>
                <a:cubicBezTo>
                  <a:pt x="5494244" y="858113"/>
                  <a:pt x="5624232" y="982498"/>
                  <a:pt x="5721723" y="1093436"/>
                </a:cubicBezTo>
                <a:cubicBezTo>
                  <a:pt x="5819214" y="1204374"/>
                  <a:pt x="5874123" y="1327639"/>
                  <a:pt x="5970494" y="1409442"/>
                </a:cubicBezTo>
                <a:cubicBezTo>
                  <a:pt x="6066865" y="1491245"/>
                  <a:pt x="6211421" y="1555119"/>
                  <a:pt x="6299947" y="1584254"/>
                </a:cubicBezTo>
                <a:cubicBezTo>
                  <a:pt x="6388474" y="1613389"/>
                  <a:pt x="6429935" y="1602183"/>
                  <a:pt x="6501653" y="1584254"/>
                </a:cubicBezTo>
                <a:cubicBezTo>
                  <a:pt x="6573371" y="1566325"/>
                  <a:pt x="6658536" y="1528224"/>
                  <a:pt x="6730253" y="1476677"/>
                </a:cubicBezTo>
                <a:cubicBezTo>
                  <a:pt x="6801970" y="1425130"/>
                  <a:pt x="6865844" y="1342206"/>
                  <a:pt x="6931959" y="1274971"/>
                </a:cubicBezTo>
                <a:cubicBezTo>
                  <a:pt x="6998074" y="1207736"/>
                  <a:pt x="7065309" y="1136018"/>
                  <a:pt x="7126941" y="1073265"/>
                </a:cubicBezTo>
                <a:cubicBezTo>
                  <a:pt x="7188573" y="1010512"/>
                  <a:pt x="7241241" y="941036"/>
                  <a:pt x="7301753" y="898454"/>
                </a:cubicBezTo>
                <a:cubicBezTo>
                  <a:pt x="7362265" y="855872"/>
                  <a:pt x="7405968" y="842424"/>
                  <a:pt x="7490012" y="817771"/>
                </a:cubicBezTo>
                <a:cubicBezTo>
                  <a:pt x="7574056" y="793118"/>
                  <a:pt x="7690037" y="771827"/>
                  <a:pt x="7806018" y="750536"/>
                </a:cubicBezTo>
              </a:path>
            </a:pathLst>
          </a:custGeom>
          <a:noFill/>
          <a:ln w="635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DF40EA-7BE8-4FB7-8BC4-193158611DC0}"/>
              </a:ext>
            </a:extLst>
          </p:cNvPr>
          <p:cNvSpPr/>
          <p:nvPr/>
        </p:nvSpPr>
        <p:spPr>
          <a:xfrm>
            <a:off x="775607" y="2683211"/>
            <a:ext cx="7829550" cy="1253321"/>
          </a:xfrm>
          <a:custGeom>
            <a:avLst/>
            <a:gdLst>
              <a:gd name="connsiteX0" fmla="*/ 0 w 7829550"/>
              <a:gd name="connsiteY0" fmla="*/ 696803 h 1253321"/>
              <a:gd name="connsiteX1" fmla="*/ 408214 w 7829550"/>
              <a:gd name="connsiteY1" fmla="*/ 655982 h 1253321"/>
              <a:gd name="connsiteX2" fmla="*/ 824593 w 7829550"/>
              <a:gd name="connsiteY2" fmla="*/ 500860 h 1253321"/>
              <a:gd name="connsiteX3" fmla="*/ 1094014 w 7829550"/>
              <a:gd name="connsiteY3" fmla="*/ 460039 h 1253321"/>
              <a:gd name="connsiteX4" fmla="*/ 1445079 w 7829550"/>
              <a:gd name="connsiteY4" fmla="*/ 370232 h 1253321"/>
              <a:gd name="connsiteX5" fmla="*/ 1975757 w 7829550"/>
              <a:gd name="connsiteY5" fmla="*/ 117139 h 1253321"/>
              <a:gd name="connsiteX6" fmla="*/ 2261507 w 7829550"/>
              <a:gd name="connsiteY6" fmla="*/ 2839 h 1253321"/>
              <a:gd name="connsiteX7" fmla="*/ 2637064 w 7829550"/>
              <a:gd name="connsiteY7" fmla="*/ 43660 h 1253321"/>
              <a:gd name="connsiteX8" fmla="*/ 3020786 w 7829550"/>
              <a:gd name="connsiteY8" fmla="*/ 141632 h 1253321"/>
              <a:gd name="connsiteX9" fmla="*/ 3575957 w 7829550"/>
              <a:gd name="connsiteY9" fmla="*/ 386560 h 1253321"/>
              <a:gd name="connsiteX10" fmla="*/ 3927022 w 7829550"/>
              <a:gd name="connsiteY10" fmla="*/ 672310 h 1253321"/>
              <a:gd name="connsiteX11" fmla="*/ 4359729 w 7829550"/>
              <a:gd name="connsiteY11" fmla="*/ 974389 h 1253321"/>
              <a:gd name="connsiteX12" fmla="*/ 4661807 w 7829550"/>
              <a:gd name="connsiteY12" fmla="*/ 1162168 h 1253321"/>
              <a:gd name="connsiteX13" fmla="*/ 5151664 w 7829550"/>
              <a:gd name="connsiteY13" fmla="*/ 1251975 h 1253321"/>
              <a:gd name="connsiteX14" fmla="*/ 5600700 w 7829550"/>
              <a:gd name="connsiteY14" fmla="*/ 1194825 h 1253321"/>
              <a:gd name="connsiteX15" fmla="*/ 6376307 w 7829550"/>
              <a:gd name="connsiteY15" fmla="*/ 933568 h 1253321"/>
              <a:gd name="connsiteX16" fmla="*/ 7143750 w 7829550"/>
              <a:gd name="connsiteY16" fmla="*/ 745789 h 1253321"/>
              <a:gd name="connsiteX17" fmla="*/ 7829550 w 7829550"/>
              <a:gd name="connsiteY17" fmla="*/ 647818 h 1253321"/>
              <a:gd name="connsiteX0" fmla="*/ 0 w 7829550"/>
              <a:gd name="connsiteY0" fmla="*/ 696803 h 1253321"/>
              <a:gd name="connsiteX1" fmla="*/ 408214 w 7829550"/>
              <a:gd name="connsiteY1" fmla="*/ 655982 h 1253321"/>
              <a:gd name="connsiteX2" fmla="*/ 824593 w 7829550"/>
              <a:gd name="connsiteY2" fmla="*/ 500860 h 1253321"/>
              <a:gd name="connsiteX3" fmla="*/ 1094014 w 7829550"/>
              <a:gd name="connsiteY3" fmla="*/ 460039 h 1253321"/>
              <a:gd name="connsiteX4" fmla="*/ 1445079 w 7829550"/>
              <a:gd name="connsiteY4" fmla="*/ 370232 h 1253321"/>
              <a:gd name="connsiteX5" fmla="*/ 1975757 w 7829550"/>
              <a:gd name="connsiteY5" fmla="*/ 117139 h 1253321"/>
              <a:gd name="connsiteX6" fmla="*/ 2261507 w 7829550"/>
              <a:gd name="connsiteY6" fmla="*/ 2839 h 1253321"/>
              <a:gd name="connsiteX7" fmla="*/ 2637064 w 7829550"/>
              <a:gd name="connsiteY7" fmla="*/ 43660 h 1253321"/>
              <a:gd name="connsiteX8" fmla="*/ 3020786 w 7829550"/>
              <a:gd name="connsiteY8" fmla="*/ 141632 h 1253321"/>
              <a:gd name="connsiteX9" fmla="*/ 3518807 w 7829550"/>
              <a:gd name="connsiteY9" fmla="*/ 394725 h 1253321"/>
              <a:gd name="connsiteX10" fmla="*/ 3927022 w 7829550"/>
              <a:gd name="connsiteY10" fmla="*/ 672310 h 1253321"/>
              <a:gd name="connsiteX11" fmla="*/ 4359729 w 7829550"/>
              <a:gd name="connsiteY11" fmla="*/ 974389 h 1253321"/>
              <a:gd name="connsiteX12" fmla="*/ 4661807 w 7829550"/>
              <a:gd name="connsiteY12" fmla="*/ 1162168 h 1253321"/>
              <a:gd name="connsiteX13" fmla="*/ 5151664 w 7829550"/>
              <a:gd name="connsiteY13" fmla="*/ 1251975 h 1253321"/>
              <a:gd name="connsiteX14" fmla="*/ 5600700 w 7829550"/>
              <a:gd name="connsiteY14" fmla="*/ 1194825 h 1253321"/>
              <a:gd name="connsiteX15" fmla="*/ 6376307 w 7829550"/>
              <a:gd name="connsiteY15" fmla="*/ 933568 h 1253321"/>
              <a:gd name="connsiteX16" fmla="*/ 7143750 w 7829550"/>
              <a:gd name="connsiteY16" fmla="*/ 745789 h 1253321"/>
              <a:gd name="connsiteX17" fmla="*/ 7829550 w 7829550"/>
              <a:gd name="connsiteY17" fmla="*/ 647818 h 1253321"/>
              <a:gd name="connsiteX0" fmla="*/ 0 w 7829550"/>
              <a:gd name="connsiteY0" fmla="*/ 696803 h 1253321"/>
              <a:gd name="connsiteX1" fmla="*/ 408214 w 7829550"/>
              <a:gd name="connsiteY1" fmla="*/ 655982 h 1253321"/>
              <a:gd name="connsiteX2" fmla="*/ 824593 w 7829550"/>
              <a:gd name="connsiteY2" fmla="*/ 500860 h 1253321"/>
              <a:gd name="connsiteX3" fmla="*/ 1094014 w 7829550"/>
              <a:gd name="connsiteY3" fmla="*/ 460039 h 1253321"/>
              <a:gd name="connsiteX4" fmla="*/ 1445079 w 7829550"/>
              <a:gd name="connsiteY4" fmla="*/ 370232 h 1253321"/>
              <a:gd name="connsiteX5" fmla="*/ 1975757 w 7829550"/>
              <a:gd name="connsiteY5" fmla="*/ 117139 h 1253321"/>
              <a:gd name="connsiteX6" fmla="*/ 2261507 w 7829550"/>
              <a:gd name="connsiteY6" fmla="*/ 2839 h 1253321"/>
              <a:gd name="connsiteX7" fmla="*/ 2637064 w 7829550"/>
              <a:gd name="connsiteY7" fmla="*/ 43660 h 1253321"/>
              <a:gd name="connsiteX8" fmla="*/ 3020786 w 7829550"/>
              <a:gd name="connsiteY8" fmla="*/ 141632 h 1253321"/>
              <a:gd name="connsiteX9" fmla="*/ 3518807 w 7829550"/>
              <a:gd name="connsiteY9" fmla="*/ 394725 h 1253321"/>
              <a:gd name="connsiteX10" fmla="*/ 3927022 w 7829550"/>
              <a:gd name="connsiteY10" fmla="*/ 672310 h 1253321"/>
              <a:gd name="connsiteX11" fmla="*/ 4359729 w 7829550"/>
              <a:gd name="connsiteY11" fmla="*/ 974389 h 1253321"/>
              <a:gd name="connsiteX12" fmla="*/ 4661807 w 7829550"/>
              <a:gd name="connsiteY12" fmla="*/ 1162168 h 1253321"/>
              <a:gd name="connsiteX13" fmla="*/ 5151664 w 7829550"/>
              <a:gd name="connsiteY13" fmla="*/ 1251975 h 1253321"/>
              <a:gd name="connsiteX14" fmla="*/ 5600700 w 7829550"/>
              <a:gd name="connsiteY14" fmla="*/ 1194825 h 1253321"/>
              <a:gd name="connsiteX15" fmla="*/ 6490607 w 7829550"/>
              <a:gd name="connsiteY15" fmla="*/ 933568 h 1253321"/>
              <a:gd name="connsiteX16" fmla="*/ 7143750 w 7829550"/>
              <a:gd name="connsiteY16" fmla="*/ 745789 h 1253321"/>
              <a:gd name="connsiteX17" fmla="*/ 7829550 w 7829550"/>
              <a:gd name="connsiteY17" fmla="*/ 647818 h 1253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829550" h="1253321">
                <a:moveTo>
                  <a:pt x="0" y="696803"/>
                </a:moveTo>
                <a:cubicBezTo>
                  <a:pt x="135391" y="692721"/>
                  <a:pt x="270782" y="688639"/>
                  <a:pt x="408214" y="655982"/>
                </a:cubicBezTo>
                <a:cubicBezTo>
                  <a:pt x="545646" y="623325"/>
                  <a:pt x="710293" y="533517"/>
                  <a:pt x="824593" y="500860"/>
                </a:cubicBezTo>
                <a:cubicBezTo>
                  <a:pt x="938893" y="468203"/>
                  <a:pt x="990600" y="481810"/>
                  <a:pt x="1094014" y="460039"/>
                </a:cubicBezTo>
                <a:cubicBezTo>
                  <a:pt x="1197428" y="438268"/>
                  <a:pt x="1298122" y="427382"/>
                  <a:pt x="1445079" y="370232"/>
                </a:cubicBezTo>
                <a:cubicBezTo>
                  <a:pt x="1592036" y="313082"/>
                  <a:pt x="1839686" y="178371"/>
                  <a:pt x="1975757" y="117139"/>
                </a:cubicBezTo>
                <a:cubicBezTo>
                  <a:pt x="2111828" y="55907"/>
                  <a:pt x="2151289" y="15085"/>
                  <a:pt x="2261507" y="2839"/>
                </a:cubicBezTo>
                <a:cubicBezTo>
                  <a:pt x="2371725" y="-9407"/>
                  <a:pt x="2510518" y="20528"/>
                  <a:pt x="2637064" y="43660"/>
                </a:cubicBezTo>
                <a:cubicBezTo>
                  <a:pt x="2763610" y="66792"/>
                  <a:pt x="2873829" y="83121"/>
                  <a:pt x="3020786" y="141632"/>
                </a:cubicBezTo>
                <a:cubicBezTo>
                  <a:pt x="3167743" y="200143"/>
                  <a:pt x="3367768" y="306279"/>
                  <a:pt x="3518807" y="394725"/>
                </a:cubicBezTo>
                <a:cubicBezTo>
                  <a:pt x="3669846" y="483171"/>
                  <a:pt x="3786868" y="575699"/>
                  <a:pt x="3927022" y="672310"/>
                </a:cubicBezTo>
                <a:cubicBezTo>
                  <a:pt x="4067176" y="768921"/>
                  <a:pt x="4237265" y="892746"/>
                  <a:pt x="4359729" y="974389"/>
                </a:cubicBezTo>
                <a:cubicBezTo>
                  <a:pt x="4482193" y="1056032"/>
                  <a:pt x="4529818" y="1115904"/>
                  <a:pt x="4661807" y="1162168"/>
                </a:cubicBezTo>
                <a:cubicBezTo>
                  <a:pt x="4793796" y="1208432"/>
                  <a:pt x="4995182" y="1246532"/>
                  <a:pt x="5151664" y="1251975"/>
                </a:cubicBezTo>
                <a:cubicBezTo>
                  <a:pt x="5308146" y="1257418"/>
                  <a:pt x="5377543" y="1247893"/>
                  <a:pt x="5600700" y="1194825"/>
                </a:cubicBezTo>
                <a:cubicBezTo>
                  <a:pt x="5823857" y="1141757"/>
                  <a:pt x="6233432" y="1008407"/>
                  <a:pt x="6490607" y="933568"/>
                </a:cubicBezTo>
                <a:cubicBezTo>
                  <a:pt x="6747782" y="858729"/>
                  <a:pt x="6901543" y="793414"/>
                  <a:pt x="7143750" y="745789"/>
                </a:cubicBezTo>
                <a:cubicBezTo>
                  <a:pt x="7385957" y="698164"/>
                  <a:pt x="7607753" y="672991"/>
                  <a:pt x="7829550" y="647818"/>
                </a:cubicBezTo>
              </a:path>
            </a:pathLst>
          </a:custGeom>
          <a:noFill/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29D9CA-217B-4F1C-9A3A-8F96C62D0EE9}"/>
              </a:ext>
            </a:extLst>
          </p:cNvPr>
          <p:cNvSpPr/>
          <p:nvPr/>
        </p:nvSpPr>
        <p:spPr>
          <a:xfrm>
            <a:off x="775607" y="2150098"/>
            <a:ext cx="7796893" cy="2315826"/>
          </a:xfrm>
          <a:custGeom>
            <a:avLst/>
            <a:gdLst>
              <a:gd name="connsiteX0" fmla="*/ 0 w 7796893"/>
              <a:gd name="connsiteY0" fmla="*/ 1172766 h 2315826"/>
              <a:gd name="connsiteX1" fmla="*/ 375557 w 7796893"/>
              <a:gd name="connsiteY1" fmla="*/ 454309 h 2315826"/>
              <a:gd name="connsiteX2" fmla="*/ 595993 w 7796893"/>
              <a:gd name="connsiteY2" fmla="*/ 144066 h 2315826"/>
              <a:gd name="connsiteX3" fmla="*/ 881743 w 7796893"/>
              <a:gd name="connsiteY3" fmla="*/ 13438 h 2315826"/>
              <a:gd name="connsiteX4" fmla="*/ 1045029 w 7796893"/>
              <a:gd name="connsiteY4" fmla="*/ 13438 h 2315826"/>
              <a:gd name="connsiteX5" fmla="*/ 1298122 w 7796893"/>
              <a:gd name="connsiteY5" fmla="*/ 95081 h 2315826"/>
              <a:gd name="connsiteX6" fmla="*/ 1681843 w 7796893"/>
              <a:gd name="connsiteY6" fmla="*/ 233873 h 2315826"/>
              <a:gd name="connsiteX7" fmla="*/ 1943100 w 7796893"/>
              <a:gd name="connsiteY7" fmla="*/ 307352 h 2315826"/>
              <a:gd name="connsiteX8" fmla="*/ 2204357 w 7796893"/>
              <a:gd name="connsiteY8" fmla="*/ 340009 h 2315826"/>
              <a:gd name="connsiteX9" fmla="*/ 2669722 w 7796893"/>
              <a:gd name="connsiteY9" fmla="*/ 331845 h 2315826"/>
              <a:gd name="connsiteX10" fmla="*/ 2930979 w 7796893"/>
              <a:gd name="connsiteY10" fmla="*/ 348173 h 2315826"/>
              <a:gd name="connsiteX11" fmla="*/ 3224893 w 7796893"/>
              <a:gd name="connsiteY11" fmla="*/ 462473 h 2315826"/>
              <a:gd name="connsiteX12" fmla="*/ 3445329 w 7796893"/>
              <a:gd name="connsiteY12" fmla="*/ 674745 h 2315826"/>
              <a:gd name="connsiteX13" fmla="*/ 3633107 w 7796893"/>
              <a:gd name="connsiteY13" fmla="*/ 1017645 h 2315826"/>
              <a:gd name="connsiteX14" fmla="*/ 3771900 w 7796893"/>
              <a:gd name="connsiteY14" fmla="*/ 1352381 h 2315826"/>
              <a:gd name="connsiteX15" fmla="*/ 3959679 w 7796893"/>
              <a:gd name="connsiteY15" fmla="*/ 1687116 h 2315826"/>
              <a:gd name="connsiteX16" fmla="*/ 4278086 w 7796893"/>
              <a:gd name="connsiteY16" fmla="*/ 2046345 h 2315826"/>
              <a:gd name="connsiteX17" fmla="*/ 4645479 w 7796893"/>
              <a:gd name="connsiteY17" fmla="*/ 2250452 h 2315826"/>
              <a:gd name="connsiteX18" fmla="*/ 5012872 w 7796893"/>
              <a:gd name="connsiteY18" fmla="*/ 2315766 h 2315826"/>
              <a:gd name="connsiteX19" fmla="*/ 5600700 w 7796893"/>
              <a:gd name="connsiteY19" fmla="*/ 2242288 h 2315826"/>
              <a:gd name="connsiteX20" fmla="*/ 6115050 w 7796893"/>
              <a:gd name="connsiteY20" fmla="*/ 2152481 h 2315826"/>
              <a:gd name="connsiteX21" fmla="*/ 6449786 w 7796893"/>
              <a:gd name="connsiteY21" fmla="*/ 2046345 h 2315826"/>
              <a:gd name="connsiteX22" fmla="*/ 6621236 w 7796893"/>
              <a:gd name="connsiteY22" fmla="*/ 2038181 h 2315826"/>
              <a:gd name="connsiteX23" fmla="*/ 6939643 w 7796893"/>
              <a:gd name="connsiteY23" fmla="*/ 2127988 h 2315826"/>
              <a:gd name="connsiteX24" fmla="*/ 7127422 w 7796893"/>
              <a:gd name="connsiteY24" fmla="*/ 2193302 h 2315826"/>
              <a:gd name="connsiteX25" fmla="*/ 7307036 w 7796893"/>
              <a:gd name="connsiteY25" fmla="*/ 2176973 h 2315826"/>
              <a:gd name="connsiteX26" fmla="*/ 7592786 w 7796893"/>
              <a:gd name="connsiteY26" fmla="*/ 1842238 h 2315826"/>
              <a:gd name="connsiteX27" fmla="*/ 7796893 w 7796893"/>
              <a:gd name="connsiteY27" fmla="*/ 1205423 h 231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7796893" h="2315826">
                <a:moveTo>
                  <a:pt x="0" y="1172766"/>
                </a:moveTo>
                <a:cubicBezTo>
                  <a:pt x="138112" y="899262"/>
                  <a:pt x="276225" y="625759"/>
                  <a:pt x="375557" y="454309"/>
                </a:cubicBezTo>
                <a:cubicBezTo>
                  <a:pt x="474889" y="282859"/>
                  <a:pt x="511629" y="217544"/>
                  <a:pt x="595993" y="144066"/>
                </a:cubicBezTo>
                <a:cubicBezTo>
                  <a:pt x="680357" y="70587"/>
                  <a:pt x="806904" y="35209"/>
                  <a:pt x="881743" y="13438"/>
                </a:cubicBezTo>
                <a:cubicBezTo>
                  <a:pt x="956582" y="-8333"/>
                  <a:pt x="975633" y="-169"/>
                  <a:pt x="1045029" y="13438"/>
                </a:cubicBezTo>
                <a:cubicBezTo>
                  <a:pt x="1114425" y="27045"/>
                  <a:pt x="1191986" y="58342"/>
                  <a:pt x="1298122" y="95081"/>
                </a:cubicBezTo>
                <a:cubicBezTo>
                  <a:pt x="1404258" y="131820"/>
                  <a:pt x="1574347" y="198494"/>
                  <a:pt x="1681843" y="233873"/>
                </a:cubicBezTo>
                <a:cubicBezTo>
                  <a:pt x="1789339" y="269251"/>
                  <a:pt x="1856014" y="289663"/>
                  <a:pt x="1943100" y="307352"/>
                </a:cubicBezTo>
                <a:cubicBezTo>
                  <a:pt x="2030186" y="325041"/>
                  <a:pt x="2083253" y="335927"/>
                  <a:pt x="2204357" y="340009"/>
                </a:cubicBezTo>
                <a:cubicBezTo>
                  <a:pt x="2325461" y="344091"/>
                  <a:pt x="2548618" y="330484"/>
                  <a:pt x="2669722" y="331845"/>
                </a:cubicBezTo>
                <a:cubicBezTo>
                  <a:pt x="2790826" y="333206"/>
                  <a:pt x="2838451" y="326402"/>
                  <a:pt x="2930979" y="348173"/>
                </a:cubicBezTo>
                <a:cubicBezTo>
                  <a:pt x="3023508" y="369944"/>
                  <a:pt x="3139168" y="408044"/>
                  <a:pt x="3224893" y="462473"/>
                </a:cubicBezTo>
                <a:cubicBezTo>
                  <a:pt x="3310618" y="516902"/>
                  <a:pt x="3377293" y="582216"/>
                  <a:pt x="3445329" y="674745"/>
                </a:cubicBezTo>
                <a:cubicBezTo>
                  <a:pt x="3513365" y="767274"/>
                  <a:pt x="3578679" y="904706"/>
                  <a:pt x="3633107" y="1017645"/>
                </a:cubicBezTo>
                <a:cubicBezTo>
                  <a:pt x="3687535" y="1130584"/>
                  <a:pt x="3717471" y="1240803"/>
                  <a:pt x="3771900" y="1352381"/>
                </a:cubicBezTo>
                <a:cubicBezTo>
                  <a:pt x="3826329" y="1463960"/>
                  <a:pt x="3875315" y="1571455"/>
                  <a:pt x="3959679" y="1687116"/>
                </a:cubicBezTo>
                <a:cubicBezTo>
                  <a:pt x="4044043" y="1802777"/>
                  <a:pt x="4163786" y="1952456"/>
                  <a:pt x="4278086" y="2046345"/>
                </a:cubicBezTo>
                <a:cubicBezTo>
                  <a:pt x="4392386" y="2140234"/>
                  <a:pt x="4523015" y="2205549"/>
                  <a:pt x="4645479" y="2250452"/>
                </a:cubicBezTo>
                <a:cubicBezTo>
                  <a:pt x="4767943" y="2295355"/>
                  <a:pt x="4853669" y="2317127"/>
                  <a:pt x="5012872" y="2315766"/>
                </a:cubicBezTo>
                <a:cubicBezTo>
                  <a:pt x="5172075" y="2314405"/>
                  <a:pt x="5417004" y="2269502"/>
                  <a:pt x="5600700" y="2242288"/>
                </a:cubicBezTo>
                <a:cubicBezTo>
                  <a:pt x="5784396" y="2215074"/>
                  <a:pt x="5973536" y="2185138"/>
                  <a:pt x="6115050" y="2152481"/>
                </a:cubicBezTo>
                <a:cubicBezTo>
                  <a:pt x="6256564" y="2119824"/>
                  <a:pt x="6365422" y="2065395"/>
                  <a:pt x="6449786" y="2046345"/>
                </a:cubicBezTo>
                <a:cubicBezTo>
                  <a:pt x="6534150" y="2027295"/>
                  <a:pt x="6539593" y="2024574"/>
                  <a:pt x="6621236" y="2038181"/>
                </a:cubicBezTo>
                <a:cubicBezTo>
                  <a:pt x="6702879" y="2051788"/>
                  <a:pt x="6855279" y="2102135"/>
                  <a:pt x="6939643" y="2127988"/>
                </a:cubicBezTo>
                <a:cubicBezTo>
                  <a:pt x="7024007" y="2153842"/>
                  <a:pt x="7066190" y="2185138"/>
                  <a:pt x="7127422" y="2193302"/>
                </a:cubicBezTo>
                <a:cubicBezTo>
                  <a:pt x="7188654" y="2201466"/>
                  <a:pt x="7229475" y="2235484"/>
                  <a:pt x="7307036" y="2176973"/>
                </a:cubicBezTo>
                <a:cubicBezTo>
                  <a:pt x="7384597" y="2118462"/>
                  <a:pt x="7511143" y="2004163"/>
                  <a:pt x="7592786" y="1842238"/>
                </a:cubicBezTo>
                <a:cubicBezTo>
                  <a:pt x="7674429" y="1680313"/>
                  <a:pt x="7735661" y="1442868"/>
                  <a:pt x="7796893" y="1205423"/>
                </a:cubicBezTo>
              </a:path>
            </a:pathLst>
          </a:custGeom>
          <a:noFill/>
          <a:ln w="63500">
            <a:solidFill>
              <a:srgbClr val="D996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Axis of Rotation</a:t>
            </a:r>
          </a:p>
        </p:txBody>
      </p:sp>
      <p:pic>
        <p:nvPicPr>
          <p:cNvPr id="614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1219200"/>
            <a:ext cx="62865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Box 1"/>
          <p:cNvSpPr txBox="1">
            <a:spLocks noChangeArrowheads="1"/>
          </p:cNvSpPr>
          <p:nvPr/>
        </p:nvSpPr>
        <p:spPr bwMode="auto">
          <a:xfrm>
            <a:off x="3783013" y="5715000"/>
            <a:ext cx="16271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axis of rotation</a:t>
            </a:r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dirty="0"/>
              <a:t>Profile of Mean Zonal Wind</a:t>
            </a:r>
          </a:p>
        </p:txBody>
      </p:sp>
      <p:pic>
        <p:nvPicPr>
          <p:cNvPr id="717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88" y="1219200"/>
            <a:ext cx="54546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z="3800" dirty="0"/>
              <a:t>Diabatic Heating &amp; the Hadley Cell</a:t>
            </a:r>
          </a:p>
        </p:txBody>
      </p:sp>
      <p:pic>
        <p:nvPicPr>
          <p:cNvPr id="11267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0" r="27757" b="12351"/>
          <a:stretch/>
        </p:blipFill>
        <p:spPr bwMode="auto">
          <a:xfrm>
            <a:off x="2083707" y="1600200"/>
            <a:ext cx="4329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1108075" y="6477000"/>
            <a:ext cx="6996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Gill (1980), © 1980 Royal Meteorological Society/Wiley Interscience.)</a:t>
            </a:r>
          </a:p>
        </p:txBody>
      </p:sp>
      <p:sp>
        <p:nvSpPr>
          <p:cNvPr id="11269" name="TextBox 1"/>
          <p:cNvSpPr txBox="1">
            <a:spLocks noChangeArrowheads="1"/>
          </p:cNvSpPr>
          <p:nvPr/>
        </p:nvSpPr>
        <p:spPr bwMode="auto">
          <a:xfrm>
            <a:off x="6399213" y="22479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zonal velocity</a:t>
            </a: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326188" y="3973512"/>
            <a:ext cx="160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/>
              <a:t>streamfunction</a:t>
            </a:r>
          </a:p>
        </p:txBody>
      </p:sp>
      <p:sp>
        <p:nvSpPr>
          <p:cNvPr id="11271" name="TextBox 5"/>
          <p:cNvSpPr txBox="1">
            <a:spLocks noChangeArrowheads="1"/>
          </p:cNvSpPr>
          <p:nvPr/>
        </p:nvSpPr>
        <p:spPr bwMode="auto">
          <a:xfrm>
            <a:off x="6315075" y="5116513"/>
            <a:ext cx="221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 dirty="0"/>
              <a:t>pressure perturbation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186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Equation</vt:lpstr>
      <vt:lpstr>Hadley Cell</vt:lpstr>
      <vt:lpstr>Temperature-Pressure-Thickness</vt:lpstr>
      <vt:lpstr>Hadley Cell Circulation</vt:lpstr>
      <vt:lpstr>Meridional Heat Transport</vt:lpstr>
      <vt:lpstr>Axis of Rotation</vt:lpstr>
      <vt:lpstr>Profile of Mean Zonal Wind</vt:lpstr>
      <vt:lpstr>Diabatic Heating &amp; the Hadley Cell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Tropical Meteorology</dc:title>
  <dc:creator>Clark Evans</dc:creator>
  <cp:lastModifiedBy>Clark Evans</cp:lastModifiedBy>
  <cp:revision>50</cp:revision>
  <dcterms:created xsi:type="dcterms:W3CDTF">2012-01-06T20:24:21Z</dcterms:created>
  <dcterms:modified xsi:type="dcterms:W3CDTF">2022-01-25T20:28:55Z</dcterms:modified>
</cp:coreProperties>
</file>