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75" r:id="rId4"/>
    <p:sldId id="278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9ECC64-BB17-4F76-A604-34A0B4A08A81}" v="47" dt="2022-03-28T20:59:34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 Evans" userId="3e2a8c8b-6a2e-49da-bdc9-2fe681837cf0" providerId="ADAL" clId="{8A1F2B48-DB3B-4CA8-B0F9-4C7D054F4C51}"/>
    <pc:docChg chg="addSld modSld">
      <pc:chgData name="Clark Evans" userId="3e2a8c8b-6a2e-49da-bdc9-2fe681837cf0" providerId="ADAL" clId="{8A1F2B48-DB3B-4CA8-B0F9-4C7D054F4C51}" dt="2020-02-06T22:17:11.848" v="119" actId="1076"/>
      <pc:docMkLst>
        <pc:docMk/>
      </pc:docMkLst>
      <pc:sldChg chg="modSp">
        <pc:chgData name="Clark Evans" userId="3e2a8c8b-6a2e-49da-bdc9-2fe681837cf0" providerId="ADAL" clId="{8A1F2B48-DB3B-4CA8-B0F9-4C7D054F4C51}" dt="2020-02-06T22:15:53.994" v="26" actId="20577"/>
        <pc:sldMkLst>
          <pc:docMk/>
          <pc:sldMk cId="0" sldId="256"/>
        </pc:sldMkLst>
        <pc:spChg chg="mod">
          <ac:chgData name="Clark Evans" userId="3e2a8c8b-6a2e-49da-bdc9-2fe681837cf0" providerId="ADAL" clId="{8A1F2B48-DB3B-4CA8-B0F9-4C7D054F4C51}" dt="2020-02-06T22:15:53.994" v="26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 add">
        <pc:chgData name="Clark Evans" userId="3e2a8c8b-6a2e-49da-bdc9-2fe681837cf0" providerId="ADAL" clId="{8A1F2B48-DB3B-4CA8-B0F9-4C7D054F4C51}" dt="2020-02-06T22:17:11.848" v="119" actId="1076"/>
        <pc:sldMkLst>
          <pc:docMk/>
          <pc:sldMk cId="4218406635" sldId="276"/>
        </pc:sldMkLst>
        <pc:spChg chg="mod">
          <ac:chgData name="Clark Evans" userId="3e2a8c8b-6a2e-49da-bdc9-2fe681837cf0" providerId="ADAL" clId="{8A1F2B48-DB3B-4CA8-B0F9-4C7D054F4C51}" dt="2020-02-06T22:16:57.232" v="115" actId="255"/>
          <ac:spMkLst>
            <pc:docMk/>
            <pc:sldMk cId="4218406635" sldId="276"/>
            <ac:spMk id="4098" creationId="{00000000-0000-0000-0000-000000000000}"/>
          </ac:spMkLst>
        </pc:spChg>
        <pc:spChg chg="mod">
          <ac:chgData name="Clark Evans" userId="3e2a8c8b-6a2e-49da-bdc9-2fe681837cf0" providerId="ADAL" clId="{8A1F2B48-DB3B-4CA8-B0F9-4C7D054F4C51}" dt="2020-02-06T22:16:40.193" v="98" actId="20577"/>
          <ac:spMkLst>
            <pc:docMk/>
            <pc:sldMk cId="4218406635" sldId="276"/>
            <ac:spMk id="4099" creationId="{00000000-0000-0000-0000-000000000000}"/>
          </ac:spMkLst>
        </pc:spChg>
        <pc:picChg chg="mod">
          <ac:chgData name="Clark Evans" userId="3e2a8c8b-6a2e-49da-bdc9-2fe681837cf0" providerId="ADAL" clId="{8A1F2B48-DB3B-4CA8-B0F9-4C7D054F4C51}" dt="2020-02-06T22:17:11.848" v="119" actId="1076"/>
          <ac:picMkLst>
            <pc:docMk/>
            <pc:sldMk cId="4218406635" sldId="276"/>
            <ac:picMk id="4100" creationId="{00000000-0000-0000-0000-000000000000}"/>
          </ac:picMkLst>
        </pc:picChg>
      </pc:sldChg>
    </pc:docChg>
  </pc:docChgLst>
  <pc:docChgLst>
    <pc:chgData name="Clark Evans" userId="3e2a8c8b-6a2e-49da-bdc9-2fe681837cf0" providerId="ADAL" clId="{A29ECC64-BB17-4F76-A604-34A0B4A08A81}"/>
    <pc:docChg chg="addSld modSld sldOrd modMainMaster modNotesMaster">
      <pc:chgData name="Clark Evans" userId="3e2a8c8b-6a2e-49da-bdc9-2fe681837cf0" providerId="ADAL" clId="{A29ECC64-BB17-4F76-A604-34A0B4A08A81}" dt="2022-03-28T21:03:43.568" v="223" actId="20577"/>
      <pc:docMkLst>
        <pc:docMk/>
      </pc:docMkLst>
      <pc:sldChg chg="modSp">
        <pc:chgData name="Clark Evans" userId="3e2a8c8b-6a2e-49da-bdc9-2fe681837cf0" providerId="ADAL" clId="{A29ECC64-BB17-4F76-A604-34A0B4A08A81}" dt="2022-03-28T20:57:56.626" v="35"/>
        <pc:sldMkLst>
          <pc:docMk/>
          <pc:sldMk cId="0" sldId="256"/>
        </pc:sldMkLst>
        <pc:spChg chg="mod">
          <ac:chgData name="Clark Evans" userId="3e2a8c8b-6a2e-49da-bdc9-2fe681837cf0" providerId="ADAL" clId="{A29ECC64-BB17-4F76-A604-34A0B4A08A81}" dt="2022-03-28T20:57:56.626" v="35"/>
          <ac:spMkLst>
            <pc:docMk/>
            <pc:sldMk cId="0" sldId="256"/>
            <ac:spMk id="2050" creationId="{00000000-0000-0000-0000-000000000000}"/>
          </ac:spMkLst>
        </pc:spChg>
      </pc:sldChg>
      <pc:sldChg chg="modSp">
        <pc:chgData name="Clark Evans" userId="3e2a8c8b-6a2e-49da-bdc9-2fe681837cf0" providerId="ADAL" clId="{A29ECC64-BB17-4F76-A604-34A0B4A08A81}" dt="2022-03-28T20:57:56.626" v="35"/>
        <pc:sldMkLst>
          <pc:docMk/>
          <pc:sldMk cId="0" sldId="274"/>
        </pc:sldMkLst>
        <pc:spChg chg="mod">
          <ac:chgData name="Clark Evans" userId="3e2a8c8b-6a2e-49da-bdc9-2fe681837cf0" providerId="ADAL" clId="{A29ECC64-BB17-4F76-A604-34A0B4A08A81}" dt="2022-03-28T20:57:56.626" v="35"/>
          <ac:spMkLst>
            <pc:docMk/>
            <pc:sldMk cId="0" sldId="274"/>
            <ac:spMk id="3075" creationId="{00000000-0000-0000-0000-000000000000}"/>
          </ac:spMkLst>
        </pc:spChg>
        <pc:picChg chg="mod">
          <ac:chgData name="Clark Evans" userId="3e2a8c8b-6a2e-49da-bdc9-2fe681837cf0" providerId="ADAL" clId="{A29ECC64-BB17-4F76-A604-34A0B4A08A81}" dt="2022-03-28T20:57:56.626" v="35"/>
          <ac:picMkLst>
            <pc:docMk/>
            <pc:sldMk cId="0" sldId="274"/>
            <ac:picMk id="3076" creationId="{00000000-0000-0000-0000-000000000000}"/>
          </ac:picMkLst>
        </pc:picChg>
      </pc:sldChg>
      <pc:sldChg chg="modSp">
        <pc:chgData name="Clark Evans" userId="3e2a8c8b-6a2e-49da-bdc9-2fe681837cf0" providerId="ADAL" clId="{A29ECC64-BB17-4F76-A604-34A0B4A08A81}" dt="2022-03-28T20:57:56.626" v="35"/>
        <pc:sldMkLst>
          <pc:docMk/>
          <pc:sldMk cId="0" sldId="275"/>
        </pc:sldMkLst>
        <pc:spChg chg="mod">
          <ac:chgData name="Clark Evans" userId="3e2a8c8b-6a2e-49da-bdc9-2fe681837cf0" providerId="ADAL" clId="{A29ECC64-BB17-4F76-A604-34A0B4A08A81}" dt="2022-03-28T20:57:56.626" v="35"/>
          <ac:spMkLst>
            <pc:docMk/>
            <pc:sldMk cId="0" sldId="275"/>
            <ac:spMk id="4099" creationId="{00000000-0000-0000-0000-000000000000}"/>
          </ac:spMkLst>
        </pc:spChg>
        <pc:picChg chg="mod">
          <ac:chgData name="Clark Evans" userId="3e2a8c8b-6a2e-49da-bdc9-2fe681837cf0" providerId="ADAL" clId="{A29ECC64-BB17-4F76-A604-34A0B4A08A81}" dt="2022-03-28T20:57:56.626" v="35"/>
          <ac:picMkLst>
            <pc:docMk/>
            <pc:sldMk cId="0" sldId="275"/>
            <ac:picMk id="4100" creationId="{00000000-0000-0000-0000-000000000000}"/>
          </ac:picMkLst>
        </pc:picChg>
      </pc:sldChg>
      <pc:sldChg chg="modSp">
        <pc:chgData name="Clark Evans" userId="3e2a8c8b-6a2e-49da-bdc9-2fe681837cf0" providerId="ADAL" clId="{A29ECC64-BB17-4F76-A604-34A0B4A08A81}" dt="2022-03-28T20:57:56.626" v="35"/>
        <pc:sldMkLst>
          <pc:docMk/>
          <pc:sldMk cId="4218406635" sldId="276"/>
        </pc:sldMkLst>
        <pc:spChg chg="mod">
          <ac:chgData name="Clark Evans" userId="3e2a8c8b-6a2e-49da-bdc9-2fe681837cf0" providerId="ADAL" clId="{A29ECC64-BB17-4F76-A604-34A0B4A08A81}" dt="2022-03-28T20:57:56.626" v="35"/>
          <ac:spMkLst>
            <pc:docMk/>
            <pc:sldMk cId="4218406635" sldId="276"/>
            <ac:spMk id="4099" creationId="{00000000-0000-0000-0000-000000000000}"/>
          </ac:spMkLst>
        </pc:spChg>
        <pc:picChg chg="mod">
          <ac:chgData name="Clark Evans" userId="3e2a8c8b-6a2e-49da-bdc9-2fe681837cf0" providerId="ADAL" clId="{A29ECC64-BB17-4F76-A604-34A0B4A08A81}" dt="2022-03-28T20:57:56.626" v="35"/>
          <ac:picMkLst>
            <pc:docMk/>
            <pc:sldMk cId="4218406635" sldId="276"/>
            <ac:picMk id="4100" creationId="{00000000-0000-0000-0000-000000000000}"/>
          </ac:picMkLst>
        </pc:picChg>
      </pc:sldChg>
      <pc:sldChg chg="addSp delSp modSp new mod">
        <pc:chgData name="Clark Evans" userId="3e2a8c8b-6a2e-49da-bdc9-2fe681837cf0" providerId="ADAL" clId="{A29ECC64-BB17-4F76-A604-34A0B4A08A81}" dt="2022-03-28T20:58:24.219" v="124" actId="1038"/>
        <pc:sldMkLst>
          <pc:docMk/>
          <pc:sldMk cId="2867372136" sldId="277"/>
        </pc:sldMkLst>
        <pc:spChg chg="mod">
          <ac:chgData name="Clark Evans" userId="3e2a8c8b-6a2e-49da-bdc9-2fe681837cf0" providerId="ADAL" clId="{A29ECC64-BB17-4F76-A604-34A0B4A08A81}" dt="2022-03-28T20:57:03.263" v="31" actId="20577"/>
          <ac:spMkLst>
            <pc:docMk/>
            <pc:sldMk cId="2867372136" sldId="277"/>
            <ac:spMk id="2" creationId="{6A809BAA-C095-4A55-BE5B-063048DBC478}"/>
          </ac:spMkLst>
        </pc:spChg>
        <pc:spChg chg="del">
          <ac:chgData name="Clark Evans" userId="3e2a8c8b-6a2e-49da-bdc9-2fe681837cf0" providerId="ADAL" clId="{A29ECC64-BB17-4F76-A604-34A0B4A08A81}" dt="2022-03-28T20:56:53.768" v="1" actId="478"/>
          <ac:spMkLst>
            <pc:docMk/>
            <pc:sldMk cId="2867372136" sldId="277"/>
            <ac:spMk id="3" creationId="{6ECE47B3-B6DB-4E55-AA51-9BAF5F7966AE}"/>
          </ac:spMkLst>
        </pc:spChg>
        <pc:spChg chg="add mod">
          <ac:chgData name="Clark Evans" userId="3e2a8c8b-6a2e-49da-bdc9-2fe681837cf0" providerId="ADAL" clId="{A29ECC64-BB17-4F76-A604-34A0B4A08A81}" dt="2022-03-28T20:58:06.759" v="59" actId="1038"/>
          <ac:spMkLst>
            <pc:docMk/>
            <pc:sldMk cId="2867372136" sldId="277"/>
            <ac:spMk id="4" creationId="{993C7A1F-6D5C-4AE3-9E40-68BB53ECD365}"/>
          </ac:spMkLst>
        </pc:spChg>
        <pc:spChg chg="add mod">
          <ac:chgData name="Clark Evans" userId="3e2a8c8b-6a2e-49da-bdc9-2fe681837cf0" providerId="ADAL" clId="{A29ECC64-BB17-4F76-A604-34A0B4A08A81}" dt="2022-03-28T20:58:06.759" v="59" actId="1038"/>
          <ac:spMkLst>
            <pc:docMk/>
            <pc:sldMk cId="2867372136" sldId="277"/>
            <ac:spMk id="5" creationId="{E58D2AA8-70DE-46AD-9F1E-1FB7C3F06E0E}"/>
          </ac:spMkLst>
        </pc:spChg>
        <pc:spChg chg="add mod">
          <ac:chgData name="Clark Evans" userId="3e2a8c8b-6a2e-49da-bdc9-2fe681837cf0" providerId="ADAL" clId="{A29ECC64-BB17-4F76-A604-34A0B4A08A81}" dt="2022-03-28T20:58:06.759" v="59" actId="1038"/>
          <ac:spMkLst>
            <pc:docMk/>
            <pc:sldMk cId="2867372136" sldId="277"/>
            <ac:spMk id="6" creationId="{AC63773E-D9B0-4785-B884-FBE7DB5B9132}"/>
          </ac:spMkLst>
        </pc:spChg>
        <pc:spChg chg="add mod">
          <ac:chgData name="Clark Evans" userId="3e2a8c8b-6a2e-49da-bdc9-2fe681837cf0" providerId="ADAL" clId="{A29ECC64-BB17-4F76-A604-34A0B4A08A81}" dt="2022-03-28T20:58:06.759" v="59" actId="1038"/>
          <ac:spMkLst>
            <pc:docMk/>
            <pc:sldMk cId="2867372136" sldId="277"/>
            <ac:spMk id="7" creationId="{0E91EAFF-4510-411E-84E5-024E129C30CE}"/>
          </ac:spMkLst>
        </pc:spChg>
        <pc:spChg chg="add mod">
          <ac:chgData name="Clark Evans" userId="3e2a8c8b-6a2e-49da-bdc9-2fe681837cf0" providerId="ADAL" clId="{A29ECC64-BB17-4F76-A604-34A0B4A08A81}" dt="2022-03-28T20:58:06.759" v="59" actId="1038"/>
          <ac:spMkLst>
            <pc:docMk/>
            <pc:sldMk cId="2867372136" sldId="277"/>
            <ac:spMk id="8" creationId="{60510FEA-61EC-4615-BB11-747FA071CF85}"/>
          </ac:spMkLst>
        </pc:spChg>
        <pc:spChg chg="add mod">
          <ac:chgData name="Clark Evans" userId="3e2a8c8b-6a2e-49da-bdc9-2fe681837cf0" providerId="ADAL" clId="{A29ECC64-BB17-4F76-A604-34A0B4A08A81}" dt="2022-03-28T20:58:06.759" v="59" actId="1038"/>
          <ac:spMkLst>
            <pc:docMk/>
            <pc:sldMk cId="2867372136" sldId="277"/>
            <ac:spMk id="9" creationId="{E1FE3271-EA74-420D-A9B3-3445CF8B978A}"/>
          </ac:spMkLst>
        </pc:spChg>
        <pc:spChg chg="add mod">
          <ac:chgData name="Clark Evans" userId="3e2a8c8b-6a2e-49da-bdc9-2fe681837cf0" providerId="ADAL" clId="{A29ECC64-BB17-4F76-A604-34A0B4A08A81}" dt="2022-03-28T20:58:17.497" v="101" actId="1037"/>
          <ac:spMkLst>
            <pc:docMk/>
            <pc:sldMk cId="2867372136" sldId="277"/>
            <ac:spMk id="10" creationId="{2B278AA0-778B-4B99-8B30-A394A3D2FE32}"/>
          </ac:spMkLst>
        </pc:spChg>
        <pc:spChg chg="add mod">
          <ac:chgData name="Clark Evans" userId="3e2a8c8b-6a2e-49da-bdc9-2fe681837cf0" providerId="ADAL" clId="{A29ECC64-BB17-4F76-A604-34A0B4A08A81}" dt="2022-03-28T20:58:24.219" v="124" actId="1038"/>
          <ac:spMkLst>
            <pc:docMk/>
            <pc:sldMk cId="2867372136" sldId="277"/>
            <ac:spMk id="11" creationId="{C23C1A10-9263-4392-8C76-D6C3667FF663}"/>
          </ac:spMkLst>
        </pc:spChg>
        <pc:spChg chg="add mod">
          <ac:chgData name="Clark Evans" userId="3e2a8c8b-6a2e-49da-bdc9-2fe681837cf0" providerId="ADAL" clId="{A29ECC64-BB17-4F76-A604-34A0B4A08A81}" dt="2022-03-28T20:58:17.497" v="101" actId="1037"/>
          <ac:spMkLst>
            <pc:docMk/>
            <pc:sldMk cId="2867372136" sldId="277"/>
            <ac:spMk id="12" creationId="{4024509B-0207-4FF5-B5A2-6FE0960B58DD}"/>
          </ac:spMkLst>
        </pc:spChg>
        <pc:spChg chg="add mod">
          <ac:chgData name="Clark Evans" userId="3e2a8c8b-6a2e-49da-bdc9-2fe681837cf0" providerId="ADAL" clId="{A29ECC64-BB17-4F76-A604-34A0B4A08A81}" dt="2022-03-28T20:58:06.759" v="59" actId="1038"/>
          <ac:spMkLst>
            <pc:docMk/>
            <pc:sldMk cId="2867372136" sldId="277"/>
            <ac:spMk id="13" creationId="{359EBBCD-E518-430E-8638-6063AFDF8729}"/>
          </ac:spMkLst>
        </pc:spChg>
        <pc:spChg chg="add mod">
          <ac:chgData name="Clark Evans" userId="3e2a8c8b-6a2e-49da-bdc9-2fe681837cf0" providerId="ADAL" clId="{A29ECC64-BB17-4F76-A604-34A0B4A08A81}" dt="2022-03-28T20:58:06.759" v="59" actId="1038"/>
          <ac:spMkLst>
            <pc:docMk/>
            <pc:sldMk cId="2867372136" sldId="277"/>
            <ac:spMk id="14" creationId="{D5BA7D04-451E-4759-9C4E-B0F714100F8E}"/>
          </ac:spMkLst>
        </pc:spChg>
        <pc:spChg chg="add mod">
          <ac:chgData name="Clark Evans" userId="3e2a8c8b-6a2e-49da-bdc9-2fe681837cf0" providerId="ADAL" clId="{A29ECC64-BB17-4F76-A604-34A0B4A08A81}" dt="2022-03-28T20:58:06.759" v="59" actId="1038"/>
          <ac:spMkLst>
            <pc:docMk/>
            <pc:sldMk cId="2867372136" sldId="277"/>
            <ac:spMk id="15" creationId="{6F0BF8EF-7FF1-435B-AB37-0CCC39A0084D}"/>
          </ac:spMkLst>
        </pc:spChg>
        <pc:spChg chg="add mod">
          <ac:chgData name="Clark Evans" userId="3e2a8c8b-6a2e-49da-bdc9-2fe681837cf0" providerId="ADAL" clId="{A29ECC64-BB17-4F76-A604-34A0B4A08A81}" dt="2022-03-28T20:58:06.759" v="59" actId="1038"/>
          <ac:spMkLst>
            <pc:docMk/>
            <pc:sldMk cId="2867372136" sldId="277"/>
            <ac:spMk id="16" creationId="{D03FFF17-7872-447C-8316-A9D408BD0079}"/>
          </ac:spMkLst>
        </pc:spChg>
        <pc:spChg chg="add mod">
          <ac:chgData name="Clark Evans" userId="3e2a8c8b-6a2e-49da-bdc9-2fe681837cf0" providerId="ADAL" clId="{A29ECC64-BB17-4F76-A604-34A0B4A08A81}" dt="2022-03-28T20:58:24.219" v="124" actId="1038"/>
          <ac:spMkLst>
            <pc:docMk/>
            <pc:sldMk cId="2867372136" sldId="277"/>
            <ac:spMk id="17" creationId="{CB95E703-8D8D-42A9-8E2D-8EE1CAB7D042}"/>
          </ac:spMkLst>
        </pc:spChg>
        <pc:spChg chg="add mod">
          <ac:chgData name="Clark Evans" userId="3e2a8c8b-6a2e-49da-bdc9-2fe681837cf0" providerId="ADAL" clId="{A29ECC64-BB17-4F76-A604-34A0B4A08A81}" dt="2022-03-28T20:58:24.219" v="124" actId="1038"/>
          <ac:spMkLst>
            <pc:docMk/>
            <pc:sldMk cId="2867372136" sldId="277"/>
            <ac:spMk id="18" creationId="{D5D56561-A62A-430C-A1B6-31B52E4C7D40}"/>
          </ac:spMkLst>
        </pc:spChg>
        <pc:spChg chg="add mod">
          <ac:chgData name="Clark Evans" userId="3e2a8c8b-6a2e-49da-bdc9-2fe681837cf0" providerId="ADAL" clId="{A29ECC64-BB17-4F76-A604-34A0B4A08A81}" dt="2022-03-28T20:58:06.759" v="59" actId="1038"/>
          <ac:spMkLst>
            <pc:docMk/>
            <pc:sldMk cId="2867372136" sldId="277"/>
            <ac:spMk id="19" creationId="{9425B9CC-0116-4469-9F1E-B5A30598F4E7}"/>
          </ac:spMkLst>
        </pc:spChg>
        <pc:spChg chg="add mod">
          <ac:chgData name="Clark Evans" userId="3e2a8c8b-6a2e-49da-bdc9-2fe681837cf0" providerId="ADAL" clId="{A29ECC64-BB17-4F76-A604-34A0B4A08A81}" dt="2022-03-28T20:58:06.759" v="59" actId="1038"/>
          <ac:spMkLst>
            <pc:docMk/>
            <pc:sldMk cId="2867372136" sldId="277"/>
            <ac:spMk id="20" creationId="{7F8984A4-625F-497F-B527-5506BA3EA4D7}"/>
          </ac:spMkLst>
        </pc:spChg>
      </pc:sldChg>
      <pc:sldChg chg="addSp delSp modSp new mod ord">
        <pc:chgData name="Clark Evans" userId="3e2a8c8b-6a2e-49da-bdc9-2fe681837cf0" providerId="ADAL" clId="{A29ECC64-BB17-4F76-A604-34A0B4A08A81}" dt="2022-03-28T21:03:43.568" v="223" actId="20577"/>
        <pc:sldMkLst>
          <pc:docMk/>
          <pc:sldMk cId="3939599487" sldId="278"/>
        </pc:sldMkLst>
        <pc:spChg chg="mod">
          <ac:chgData name="Clark Evans" userId="3e2a8c8b-6a2e-49da-bdc9-2fe681837cf0" providerId="ADAL" clId="{A29ECC64-BB17-4F76-A604-34A0B4A08A81}" dt="2022-03-28T20:59:24.492" v="218" actId="20577"/>
          <ac:spMkLst>
            <pc:docMk/>
            <pc:sldMk cId="3939599487" sldId="278"/>
            <ac:spMk id="2" creationId="{7DC4B636-B6D4-4DFB-A5D6-19B8C3CB533E}"/>
          </ac:spMkLst>
        </pc:spChg>
        <pc:spChg chg="del">
          <ac:chgData name="Clark Evans" userId="3e2a8c8b-6a2e-49da-bdc9-2fe681837cf0" providerId="ADAL" clId="{A29ECC64-BB17-4F76-A604-34A0B4A08A81}" dt="2022-03-28T20:58:59.827" v="126" actId="478"/>
          <ac:spMkLst>
            <pc:docMk/>
            <pc:sldMk cId="3939599487" sldId="278"/>
            <ac:spMk id="3" creationId="{3E346641-7E96-4645-998D-635A5BA8557E}"/>
          </ac:spMkLst>
        </pc:spChg>
        <pc:spChg chg="add mod">
          <ac:chgData name="Clark Evans" userId="3e2a8c8b-6a2e-49da-bdc9-2fe681837cf0" providerId="ADAL" clId="{A29ECC64-BB17-4F76-A604-34A0B4A08A81}" dt="2022-03-28T20:59:03.033" v="168" actId="1037"/>
          <ac:spMkLst>
            <pc:docMk/>
            <pc:sldMk cId="3939599487" sldId="278"/>
            <ac:spMk id="5" creationId="{D5A0FBBA-8AEE-4FCB-AEAA-01081565E3EE}"/>
          </ac:spMkLst>
        </pc:spChg>
        <pc:spChg chg="add mod">
          <ac:chgData name="Clark Evans" userId="3e2a8c8b-6a2e-49da-bdc9-2fe681837cf0" providerId="ADAL" clId="{A29ECC64-BB17-4F76-A604-34A0B4A08A81}" dt="2022-03-28T20:59:03.033" v="168" actId="1037"/>
          <ac:spMkLst>
            <pc:docMk/>
            <pc:sldMk cId="3939599487" sldId="278"/>
            <ac:spMk id="6" creationId="{53DC6D70-91E3-4A77-9980-676B1DAF785D}"/>
          </ac:spMkLst>
        </pc:spChg>
        <pc:spChg chg="add mod">
          <ac:chgData name="Clark Evans" userId="3e2a8c8b-6a2e-49da-bdc9-2fe681837cf0" providerId="ADAL" clId="{A29ECC64-BB17-4F76-A604-34A0B4A08A81}" dt="2022-03-28T20:59:03.033" v="168" actId="1037"/>
          <ac:spMkLst>
            <pc:docMk/>
            <pc:sldMk cId="3939599487" sldId="278"/>
            <ac:spMk id="7" creationId="{F33539EB-3CCB-490A-9AFA-770D8E2C3564}"/>
          </ac:spMkLst>
        </pc:spChg>
        <pc:spChg chg="add mod">
          <ac:chgData name="Clark Evans" userId="3e2a8c8b-6a2e-49da-bdc9-2fe681837cf0" providerId="ADAL" clId="{A29ECC64-BB17-4F76-A604-34A0B4A08A81}" dt="2022-03-28T20:59:03.033" v="168" actId="1037"/>
          <ac:spMkLst>
            <pc:docMk/>
            <pc:sldMk cId="3939599487" sldId="278"/>
            <ac:spMk id="8" creationId="{1DA7D4DB-8827-44E9-8EC2-E38C7D10FDB5}"/>
          </ac:spMkLst>
        </pc:spChg>
        <pc:spChg chg="add mod">
          <ac:chgData name="Clark Evans" userId="3e2a8c8b-6a2e-49da-bdc9-2fe681837cf0" providerId="ADAL" clId="{A29ECC64-BB17-4F76-A604-34A0B4A08A81}" dt="2022-03-28T20:59:03.033" v="168" actId="1037"/>
          <ac:spMkLst>
            <pc:docMk/>
            <pc:sldMk cId="3939599487" sldId="278"/>
            <ac:spMk id="10" creationId="{850B550A-B37C-4978-A414-91C09DE6284E}"/>
          </ac:spMkLst>
        </pc:spChg>
        <pc:spChg chg="add mod">
          <ac:chgData name="Clark Evans" userId="3e2a8c8b-6a2e-49da-bdc9-2fe681837cf0" providerId="ADAL" clId="{A29ECC64-BB17-4F76-A604-34A0B4A08A81}" dt="2022-03-28T20:59:03.033" v="168" actId="1037"/>
          <ac:spMkLst>
            <pc:docMk/>
            <pc:sldMk cId="3939599487" sldId="278"/>
            <ac:spMk id="11" creationId="{B291DA2E-38E8-46AF-AFAF-DD976AECB635}"/>
          </ac:spMkLst>
        </pc:spChg>
        <pc:spChg chg="add mod">
          <ac:chgData name="Clark Evans" userId="3e2a8c8b-6a2e-49da-bdc9-2fe681837cf0" providerId="ADAL" clId="{A29ECC64-BB17-4F76-A604-34A0B4A08A81}" dt="2022-03-28T20:59:03.033" v="168" actId="1037"/>
          <ac:spMkLst>
            <pc:docMk/>
            <pc:sldMk cId="3939599487" sldId="278"/>
            <ac:spMk id="12" creationId="{17D3D9AC-1378-4479-A298-5025425D08D2}"/>
          </ac:spMkLst>
        </pc:spChg>
        <pc:spChg chg="add mod">
          <ac:chgData name="Clark Evans" userId="3e2a8c8b-6a2e-49da-bdc9-2fe681837cf0" providerId="ADAL" clId="{A29ECC64-BB17-4F76-A604-34A0B4A08A81}" dt="2022-03-28T20:59:03.033" v="168" actId="1037"/>
          <ac:spMkLst>
            <pc:docMk/>
            <pc:sldMk cId="3939599487" sldId="278"/>
            <ac:spMk id="13" creationId="{E0241386-6AA1-466D-82C0-DBB45537A577}"/>
          </ac:spMkLst>
        </pc:spChg>
        <pc:spChg chg="add mod">
          <ac:chgData name="Clark Evans" userId="3e2a8c8b-6a2e-49da-bdc9-2fe681837cf0" providerId="ADAL" clId="{A29ECC64-BB17-4F76-A604-34A0B4A08A81}" dt="2022-03-28T20:59:03.033" v="168" actId="1037"/>
          <ac:spMkLst>
            <pc:docMk/>
            <pc:sldMk cId="3939599487" sldId="278"/>
            <ac:spMk id="14" creationId="{8455292E-1253-457E-944D-C15AD411B9DF}"/>
          </ac:spMkLst>
        </pc:spChg>
        <pc:spChg chg="add mod">
          <ac:chgData name="Clark Evans" userId="3e2a8c8b-6a2e-49da-bdc9-2fe681837cf0" providerId="ADAL" clId="{A29ECC64-BB17-4F76-A604-34A0B4A08A81}" dt="2022-03-28T21:03:43.568" v="223" actId="20577"/>
          <ac:spMkLst>
            <pc:docMk/>
            <pc:sldMk cId="3939599487" sldId="278"/>
            <ac:spMk id="15" creationId="{95C61E75-8E31-4BC1-A9E9-F074F2BFB070}"/>
          </ac:spMkLst>
        </pc:spChg>
        <pc:picChg chg="add mod">
          <ac:chgData name="Clark Evans" userId="3e2a8c8b-6a2e-49da-bdc9-2fe681837cf0" providerId="ADAL" clId="{A29ECC64-BB17-4F76-A604-34A0B4A08A81}" dt="2022-03-28T20:59:03.033" v="168" actId="1037"/>
          <ac:picMkLst>
            <pc:docMk/>
            <pc:sldMk cId="3939599487" sldId="278"/>
            <ac:picMk id="4" creationId="{E0408A89-B33B-480C-8BF0-E41F25BA4540}"/>
          </ac:picMkLst>
        </pc:picChg>
        <pc:cxnChg chg="add mod">
          <ac:chgData name="Clark Evans" userId="3e2a8c8b-6a2e-49da-bdc9-2fe681837cf0" providerId="ADAL" clId="{A29ECC64-BB17-4F76-A604-34A0B4A08A81}" dt="2022-03-28T20:59:03.033" v="168" actId="1037"/>
          <ac:cxnSpMkLst>
            <pc:docMk/>
            <pc:sldMk cId="3939599487" sldId="278"/>
            <ac:cxnSpMk id="9" creationId="{66B3B743-7938-433E-9292-1D6A8E67729A}"/>
          </ac:cxnSpMkLst>
        </pc:cxnChg>
      </pc:sldChg>
      <pc:sldMasterChg chg="modSp modSldLayout">
        <pc:chgData name="Clark Evans" userId="3e2a8c8b-6a2e-49da-bdc9-2fe681837cf0" providerId="ADAL" clId="{A29ECC64-BB17-4F76-A604-34A0B4A08A81}" dt="2022-03-28T20:57:56.626" v="35"/>
        <pc:sldMasterMkLst>
          <pc:docMk/>
          <pc:sldMasterMk cId="0" sldId="2147483648"/>
        </pc:sldMasterMkLst>
        <pc:spChg chg="mod">
          <ac:chgData name="Clark Evans" userId="3e2a8c8b-6a2e-49da-bdc9-2fe681837cf0" providerId="ADAL" clId="{A29ECC64-BB17-4F76-A604-34A0B4A08A81}" dt="2022-03-28T20:57:56.626" v="35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Clark Evans" userId="3e2a8c8b-6a2e-49da-bdc9-2fe681837cf0" providerId="ADAL" clId="{A29ECC64-BB17-4F76-A604-34A0B4A08A81}" dt="2022-03-28T20:57:56.626" v="35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Clark Evans" userId="3e2a8c8b-6a2e-49da-bdc9-2fe681837cf0" providerId="ADAL" clId="{A29ECC64-BB17-4F76-A604-34A0B4A08A81}" dt="2022-03-28T20:57:56.626" v="35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Clark Evans" userId="3e2a8c8b-6a2e-49da-bdc9-2fe681837cf0" providerId="ADAL" clId="{A29ECC64-BB17-4F76-A604-34A0B4A08A81}" dt="2022-03-28T20:57:56.626" v="35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lark Evans" userId="3e2a8c8b-6a2e-49da-bdc9-2fe681837cf0" providerId="ADAL" clId="{A29ECC64-BB17-4F76-A604-34A0B4A08A81}" dt="2022-03-28T20:57:56.626" v="35"/>
          <ac:spMkLst>
            <pc:docMk/>
            <pc:sldMasterMk cId="0" sldId="2147483648"/>
            <ac:spMk id="1027" creationId="{00000000-0000-0000-0000-000000000000}"/>
          </ac:spMkLst>
        </pc:spChg>
        <pc:sldLayoutChg chg="modSp">
          <pc:chgData name="Clark Evans" userId="3e2a8c8b-6a2e-49da-bdc9-2fe681837cf0" providerId="ADAL" clId="{A29ECC64-BB17-4F76-A604-34A0B4A08A81}" dt="2022-03-28T20:57:56.626" v="35"/>
          <pc:sldLayoutMkLst>
            <pc:docMk/>
            <pc:sldMasterMk cId="0" sldId="2147483648"/>
            <pc:sldLayoutMk cId="507535671" sldId="2147483649"/>
          </pc:sldLayoutMkLst>
          <pc:spChg chg="mod">
            <ac:chgData name="Clark Evans" userId="3e2a8c8b-6a2e-49da-bdc9-2fe681837cf0" providerId="ADAL" clId="{A29ECC64-BB17-4F76-A604-34A0B4A08A81}" dt="2022-03-28T20:57:56.626" v="35"/>
            <ac:spMkLst>
              <pc:docMk/>
              <pc:sldMasterMk cId="0" sldId="2147483648"/>
              <pc:sldLayoutMk cId="507535671" sldId="2147483649"/>
              <ac:spMk id="2" creationId="{00000000-0000-0000-0000-000000000000}"/>
            </ac:spMkLst>
          </pc:spChg>
          <pc:spChg chg="mod">
            <ac:chgData name="Clark Evans" userId="3e2a8c8b-6a2e-49da-bdc9-2fe681837cf0" providerId="ADAL" clId="{A29ECC64-BB17-4F76-A604-34A0B4A08A81}" dt="2022-03-28T20:57:56.626" v="35"/>
            <ac:spMkLst>
              <pc:docMk/>
              <pc:sldMasterMk cId="0" sldId="2147483648"/>
              <pc:sldLayoutMk cId="507535671" sldId="2147483649"/>
              <ac:spMk id="3" creationId="{00000000-0000-0000-0000-000000000000}"/>
            </ac:spMkLst>
          </pc:spChg>
        </pc:sldLayoutChg>
        <pc:sldLayoutChg chg="modSp">
          <pc:chgData name="Clark Evans" userId="3e2a8c8b-6a2e-49da-bdc9-2fe681837cf0" providerId="ADAL" clId="{A29ECC64-BB17-4F76-A604-34A0B4A08A81}" dt="2022-03-28T20:57:56.626" v="35"/>
          <pc:sldLayoutMkLst>
            <pc:docMk/>
            <pc:sldMasterMk cId="0" sldId="2147483648"/>
            <pc:sldLayoutMk cId="3690726258" sldId="2147483651"/>
          </pc:sldLayoutMkLst>
          <pc:spChg chg="mod">
            <ac:chgData name="Clark Evans" userId="3e2a8c8b-6a2e-49da-bdc9-2fe681837cf0" providerId="ADAL" clId="{A29ECC64-BB17-4F76-A604-34A0B4A08A81}" dt="2022-03-28T20:57:56.626" v="35"/>
            <ac:spMkLst>
              <pc:docMk/>
              <pc:sldMasterMk cId="0" sldId="2147483648"/>
              <pc:sldLayoutMk cId="3690726258" sldId="2147483651"/>
              <ac:spMk id="2" creationId="{00000000-0000-0000-0000-000000000000}"/>
            </ac:spMkLst>
          </pc:spChg>
          <pc:spChg chg="mod">
            <ac:chgData name="Clark Evans" userId="3e2a8c8b-6a2e-49da-bdc9-2fe681837cf0" providerId="ADAL" clId="{A29ECC64-BB17-4F76-A604-34A0B4A08A81}" dt="2022-03-28T20:57:56.626" v="35"/>
            <ac:spMkLst>
              <pc:docMk/>
              <pc:sldMasterMk cId="0" sldId="2147483648"/>
              <pc:sldLayoutMk cId="3690726258" sldId="2147483651"/>
              <ac:spMk id="3" creationId="{00000000-0000-0000-0000-000000000000}"/>
            </ac:spMkLst>
          </pc:spChg>
        </pc:sldLayoutChg>
        <pc:sldLayoutChg chg="modSp">
          <pc:chgData name="Clark Evans" userId="3e2a8c8b-6a2e-49da-bdc9-2fe681837cf0" providerId="ADAL" clId="{A29ECC64-BB17-4F76-A604-34A0B4A08A81}" dt="2022-03-28T20:57:56.626" v="35"/>
          <pc:sldLayoutMkLst>
            <pc:docMk/>
            <pc:sldMasterMk cId="0" sldId="2147483648"/>
            <pc:sldLayoutMk cId="2733279914" sldId="2147483652"/>
          </pc:sldLayoutMkLst>
          <pc:spChg chg="mod">
            <ac:chgData name="Clark Evans" userId="3e2a8c8b-6a2e-49da-bdc9-2fe681837cf0" providerId="ADAL" clId="{A29ECC64-BB17-4F76-A604-34A0B4A08A81}" dt="2022-03-28T20:57:56.626" v="35"/>
            <ac:spMkLst>
              <pc:docMk/>
              <pc:sldMasterMk cId="0" sldId="2147483648"/>
              <pc:sldLayoutMk cId="2733279914" sldId="2147483652"/>
              <ac:spMk id="3" creationId="{00000000-0000-0000-0000-000000000000}"/>
            </ac:spMkLst>
          </pc:spChg>
          <pc:spChg chg="mod">
            <ac:chgData name="Clark Evans" userId="3e2a8c8b-6a2e-49da-bdc9-2fe681837cf0" providerId="ADAL" clId="{A29ECC64-BB17-4F76-A604-34A0B4A08A81}" dt="2022-03-28T20:57:56.626" v="35"/>
            <ac:spMkLst>
              <pc:docMk/>
              <pc:sldMasterMk cId="0" sldId="2147483648"/>
              <pc:sldLayoutMk cId="2733279914" sldId="2147483652"/>
              <ac:spMk id="4" creationId="{00000000-0000-0000-0000-000000000000}"/>
            </ac:spMkLst>
          </pc:spChg>
        </pc:sldLayoutChg>
        <pc:sldLayoutChg chg="modSp">
          <pc:chgData name="Clark Evans" userId="3e2a8c8b-6a2e-49da-bdc9-2fe681837cf0" providerId="ADAL" clId="{A29ECC64-BB17-4F76-A604-34A0B4A08A81}" dt="2022-03-28T20:57:56.626" v="35"/>
          <pc:sldLayoutMkLst>
            <pc:docMk/>
            <pc:sldMasterMk cId="0" sldId="2147483648"/>
            <pc:sldLayoutMk cId="2524158011" sldId="2147483653"/>
          </pc:sldLayoutMkLst>
          <pc:spChg chg="mod">
            <ac:chgData name="Clark Evans" userId="3e2a8c8b-6a2e-49da-bdc9-2fe681837cf0" providerId="ADAL" clId="{A29ECC64-BB17-4F76-A604-34A0B4A08A81}" dt="2022-03-28T20:57:56.626" v="35"/>
            <ac:spMkLst>
              <pc:docMk/>
              <pc:sldMasterMk cId="0" sldId="2147483648"/>
              <pc:sldLayoutMk cId="2524158011" sldId="2147483653"/>
              <ac:spMk id="3" creationId="{00000000-0000-0000-0000-000000000000}"/>
            </ac:spMkLst>
          </pc:spChg>
          <pc:spChg chg="mod">
            <ac:chgData name="Clark Evans" userId="3e2a8c8b-6a2e-49da-bdc9-2fe681837cf0" providerId="ADAL" clId="{A29ECC64-BB17-4F76-A604-34A0B4A08A81}" dt="2022-03-28T20:57:56.626" v="35"/>
            <ac:spMkLst>
              <pc:docMk/>
              <pc:sldMasterMk cId="0" sldId="2147483648"/>
              <pc:sldLayoutMk cId="2524158011" sldId="2147483653"/>
              <ac:spMk id="4" creationId="{00000000-0000-0000-0000-000000000000}"/>
            </ac:spMkLst>
          </pc:spChg>
          <pc:spChg chg="mod">
            <ac:chgData name="Clark Evans" userId="3e2a8c8b-6a2e-49da-bdc9-2fe681837cf0" providerId="ADAL" clId="{A29ECC64-BB17-4F76-A604-34A0B4A08A81}" dt="2022-03-28T20:57:56.626" v="35"/>
            <ac:spMkLst>
              <pc:docMk/>
              <pc:sldMasterMk cId="0" sldId="2147483648"/>
              <pc:sldLayoutMk cId="2524158011" sldId="2147483653"/>
              <ac:spMk id="5" creationId="{00000000-0000-0000-0000-000000000000}"/>
            </ac:spMkLst>
          </pc:spChg>
          <pc:spChg chg="mod">
            <ac:chgData name="Clark Evans" userId="3e2a8c8b-6a2e-49da-bdc9-2fe681837cf0" providerId="ADAL" clId="{A29ECC64-BB17-4F76-A604-34A0B4A08A81}" dt="2022-03-28T20:57:56.626" v="35"/>
            <ac:spMkLst>
              <pc:docMk/>
              <pc:sldMasterMk cId="0" sldId="2147483648"/>
              <pc:sldLayoutMk cId="2524158011" sldId="2147483653"/>
              <ac:spMk id="6" creationId="{00000000-0000-0000-0000-000000000000}"/>
            </ac:spMkLst>
          </pc:spChg>
        </pc:sldLayoutChg>
        <pc:sldLayoutChg chg="modSp">
          <pc:chgData name="Clark Evans" userId="3e2a8c8b-6a2e-49da-bdc9-2fe681837cf0" providerId="ADAL" clId="{A29ECC64-BB17-4F76-A604-34A0B4A08A81}" dt="2022-03-28T20:57:56.626" v="35"/>
          <pc:sldLayoutMkLst>
            <pc:docMk/>
            <pc:sldMasterMk cId="0" sldId="2147483648"/>
            <pc:sldLayoutMk cId="3290876804" sldId="2147483656"/>
          </pc:sldLayoutMkLst>
          <pc:spChg chg="mod">
            <ac:chgData name="Clark Evans" userId="3e2a8c8b-6a2e-49da-bdc9-2fe681837cf0" providerId="ADAL" clId="{A29ECC64-BB17-4F76-A604-34A0B4A08A81}" dt="2022-03-28T20:57:56.626" v="35"/>
            <ac:spMkLst>
              <pc:docMk/>
              <pc:sldMasterMk cId="0" sldId="2147483648"/>
              <pc:sldLayoutMk cId="3290876804" sldId="2147483656"/>
              <ac:spMk id="2" creationId="{00000000-0000-0000-0000-000000000000}"/>
            </ac:spMkLst>
          </pc:spChg>
          <pc:spChg chg="mod">
            <ac:chgData name="Clark Evans" userId="3e2a8c8b-6a2e-49da-bdc9-2fe681837cf0" providerId="ADAL" clId="{A29ECC64-BB17-4F76-A604-34A0B4A08A81}" dt="2022-03-28T20:57:56.626" v="35"/>
            <ac:spMkLst>
              <pc:docMk/>
              <pc:sldMasterMk cId="0" sldId="2147483648"/>
              <pc:sldLayoutMk cId="3290876804" sldId="2147483656"/>
              <ac:spMk id="3" creationId="{00000000-0000-0000-0000-000000000000}"/>
            </ac:spMkLst>
          </pc:spChg>
          <pc:spChg chg="mod">
            <ac:chgData name="Clark Evans" userId="3e2a8c8b-6a2e-49da-bdc9-2fe681837cf0" providerId="ADAL" clId="{A29ECC64-BB17-4F76-A604-34A0B4A08A81}" dt="2022-03-28T20:57:56.626" v="35"/>
            <ac:spMkLst>
              <pc:docMk/>
              <pc:sldMasterMk cId="0" sldId="2147483648"/>
              <pc:sldLayoutMk cId="3290876804" sldId="2147483656"/>
              <ac:spMk id="4" creationId="{00000000-0000-0000-0000-000000000000}"/>
            </ac:spMkLst>
          </pc:spChg>
        </pc:sldLayoutChg>
        <pc:sldLayoutChg chg="modSp">
          <pc:chgData name="Clark Evans" userId="3e2a8c8b-6a2e-49da-bdc9-2fe681837cf0" providerId="ADAL" clId="{A29ECC64-BB17-4F76-A604-34A0B4A08A81}" dt="2022-03-28T20:57:56.626" v="35"/>
          <pc:sldLayoutMkLst>
            <pc:docMk/>
            <pc:sldMasterMk cId="0" sldId="2147483648"/>
            <pc:sldLayoutMk cId="2947092516" sldId="2147483657"/>
          </pc:sldLayoutMkLst>
          <pc:spChg chg="mod">
            <ac:chgData name="Clark Evans" userId="3e2a8c8b-6a2e-49da-bdc9-2fe681837cf0" providerId="ADAL" clId="{A29ECC64-BB17-4F76-A604-34A0B4A08A81}" dt="2022-03-28T20:57:56.626" v="35"/>
            <ac:spMkLst>
              <pc:docMk/>
              <pc:sldMasterMk cId="0" sldId="2147483648"/>
              <pc:sldLayoutMk cId="2947092516" sldId="2147483657"/>
              <ac:spMk id="2" creationId="{00000000-0000-0000-0000-000000000000}"/>
            </ac:spMkLst>
          </pc:spChg>
          <pc:spChg chg="mod">
            <ac:chgData name="Clark Evans" userId="3e2a8c8b-6a2e-49da-bdc9-2fe681837cf0" providerId="ADAL" clId="{A29ECC64-BB17-4F76-A604-34A0B4A08A81}" dt="2022-03-28T20:57:56.626" v="35"/>
            <ac:spMkLst>
              <pc:docMk/>
              <pc:sldMasterMk cId="0" sldId="2147483648"/>
              <pc:sldLayoutMk cId="2947092516" sldId="2147483657"/>
              <ac:spMk id="3" creationId="{00000000-0000-0000-0000-000000000000}"/>
            </ac:spMkLst>
          </pc:spChg>
          <pc:spChg chg="mod">
            <ac:chgData name="Clark Evans" userId="3e2a8c8b-6a2e-49da-bdc9-2fe681837cf0" providerId="ADAL" clId="{A29ECC64-BB17-4F76-A604-34A0B4A08A81}" dt="2022-03-28T20:57:56.626" v="35"/>
            <ac:spMkLst>
              <pc:docMk/>
              <pc:sldMasterMk cId="0" sldId="2147483648"/>
              <pc:sldLayoutMk cId="2947092516" sldId="2147483657"/>
              <ac:spMk id="4" creationId="{00000000-0000-0000-0000-000000000000}"/>
            </ac:spMkLst>
          </pc:spChg>
        </pc:sldLayoutChg>
        <pc:sldLayoutChg chg="modSp">
          <pc:chgData name="Clark Evans" userId="3e2a8c8b-6a2e-49da-bdc9-2fe681837cf0" providerId="ADAL" clId="{A29ECC64-BB17-4F76-A604-34A0B4A08A81}" dt="2022-03-28T20:57:56.626" v="35"/>
          <pc:sldLayoutMkLst>
            <pc:docMk/>
            <pc:sldMasterMk cId="0" sldId="2147483648"/>
            <pc:sldLayoutMk cId="3115471293" sldId="2147483659"/>
          </pc:sldLayoutMkLst>
          <pc:spChg chg="mod">
            <ac:chgData name="Clark Evans" userId="3e2a8c8b-6a2e-49da-bdc9-2fe681837cf0" providerId="ADAL" clId="{A29ECC64-BB17-4F76-A604-34A0B4A08A81}" dt="2022-03-28T20:57:56.626" v="35"/>
            <ac:spMkLst>
              <pc:docMk/>
              <pc:sldMasterMk cId="0" sldId="2147483648"/>
              <pc:sldLayoutMk cId="3115471293" sldId="2147483659"/>
              <ac:spMk id="2" creationId="{00000000-0000-0000-0000-000000000000}"/>
            </ac:spMkLst>
          </pc:spChg>
          <pc:spChg chg="mod">
            <ac:chgData name="Clark Evans" userId="3e2a8c8b-6a2e-49da-bdc9-2fe681837cf0" providerId="ADAL" clId="{A29ECC64-BB17-4F76-A604-34A0B4A08A81}" dt="2022-03-28T20:57:56.626" v="35"/>
            <ac:spMkLst>
              <pc:docMk/>
              <pc:sldMasterMk cId="0" sldId="2147483648"/>
              <pc:sldLayoutMk cId="3115471293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9F5C55DB-6236-497C-B684-8AA82DF45CDA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170AA6-EFCD-4EF5-806E-B679DBC170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47AB3-66B3-4AC0-B853-EB654887AA62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1CB4A-BB4D-461C-AAC3-6F2814F55A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53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59E6B-01A9-4E6B-91CE-4787C8139710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9FCAE-594A-4BAE-A9BB-41B794BABB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06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CB050-1685-4FD4-9C11-3C439EE18322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15379-4031-4263-B8B3-C23317E56C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4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98654-28FC-4457-8B38-0FBE004BFF5A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C9483-AE6D-4CFE-ADE0-AF9BBF6119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97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EC56D-7B69-4580-BD50-B053B1298AFC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35B6E-88E6-4C48-A816-02B1383272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72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459F9-D36B-47D5-BF5C-5E0685B5F2C0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60E05-3DF7-4F10-AE52-5BC74D2EA8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2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4D812-57BA-430B-A087-49D929619BF8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CF7E7-C65D-42F0-9467-79E2BF52D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15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94FBB-C633-474C-AEDA-0E8F0EEFD27D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8BED2-CB96-4B2F-89AD-EEB9DB26BC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4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79037-652C-4137-82D9-280B3181D4E2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31C39-A487-43E5-B9C7-BA5D4CBAFE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78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B76A9-E999-40AB-98D4-BD82FDEEE481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E163CA-8944-415D-9951-68FE47C687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87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1739C-8D03-432D-9552-0113C52F9043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398DB-510C-4CA3-BA35-D91DDB52BE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09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645A57-EB9C-4871-9C6C-02F3A38B21C5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E0E28D7-E86F-4BC1-BC88-90BF3720C6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905000" y="2130426"/>
            <a:ext cx="8382000" cy="147002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Tropical Cyclone Formation and Subsequent Development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Zehr (1992) Model of Formation</a:t>
            </a:r>
          </a:p>
        </p:txBody>
      </p:sp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2868614" y="6477001"/>
            <a:ext cx="6523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</a:t>
            </a:r>
            <a:r>
              <a:rPr lang="en-US" altLang="en-US" sz="1400" b="1" i="1"/>
              <a:t>Global Perspectives on Tropical Cyclones</a:t>
            </a:r>
            <a:r>
              <a:rPr lang="en-US" altLang="en-US" sz="1400" b="1"/>
              <a:t>, Ch. 3, © 1995 WMO.)</a:t>
            </a:r>
          </a:p>
        </p:txBody>
      </p:sp>
      <p:pic>
        <p:nvPicPr>
          <p:cNvPr id="307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3536951" y="1524000"/>
            <a:ext cx="51863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Bister and Emanuel (1997) Schematic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1873250" y="6477001"/>
            <a:ext cx="8515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Bister and Emanuel (1997, </a:t>
            </a:r>
            <a:r>
              <a:rPr lang="en-US" altLang="en-US" sz="1400" b="1" i="1"/>
              <a:t>MWR</a:t>
            </a:r>
            <a:r>
              <a:rPr lang="en-US" altLang="en-US" sz="1400" b="1"/>
              <a:t>), their Fig. 13. © 1997 American Meteorological Society.)</a:t>
            </a:r>
          </a:p>
        </p:txBody>
      </p:sp>
      <p:pic>
        <p:nvPicPr>
          <p:cNvPr id="410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4" y="1524000"/>
            <a:ext cx="384333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B636-B6D4-4DFB-A5D6-19B8C3CB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Tropical-Cyclone Warm-Core Development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E0408A89-B33B-480C-8BF0-E41F25BA4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7"/>
          <a:stretch/>
        </p:blipFill>
        <p:spPr>
          <a:xfrm>
            <a:off x="3758438" y="1664622"/>
            <a:ext cx="4064617" cy="4572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0FBBA-8AEE-4FCB-AEAA-01081565E3EE}"/>
              </a:ext>
            </a:extLst>
          </p:cNvPr>
          <p:cNvSpPr txBox="1"/>
          <p:nvPr/>
        </p:nvSpPr>
        <p:spPr>
          <a:xfrm>
            <a:off x="4569600" y="1592589"/>
            <a:ext cx="2930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post-convective conditions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C6D70-91E3-4A77-9980-676B1DAF785D}"/>
              </a:ext>
            </a:extLst>
          </p:cNvPr>
          <p:cNvSpPr txBox="1"/>
          <p:nvPr/>
        </p:nvSpPr>
        <p:spPr>
          <a:xfrm>
            <a:off x="3758438" y="4869390"/>
            <a:ext cx="1759974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post-convection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539EB-3CCB-490A-9AFA-770D8E2C3564}"/>
              </a:ext>
            </a:extLst>
          </p:cNvPr>
          <p:cNvSpPr txBox="1"/>
          <p:nvPr/>
        </p:nvSpPr>
        <p:spPr>
          <a:xfrm>
            <a:off x="7140735" y="3566289"/>
            <a:ext cx="203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 saturated moist   </a:t>
            </a:r>
            <a:br>
              <a:rPr lang="en-US" b="1" dirty="0"/>
            </a:br>
            <a:r>
              <a:rPr lang="en-US" b="1" dirty="0"/>
              <a:t>   static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7D4DB-8827-44E9-8EC2-E38C7D10FDB5}"/>
              </a:ext>
            </a:extLst>
          </p:cNvPr>
          <p:cNvSpPr txBox="1"/>
          <p:nvPr/>
        </p:nvSpPr>
        <p:spPr>
          <a:xfrm>
            <a:off x="2971800" y="2756749"/>
            <a:ext cx="1248753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/>
              <a:t>environment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B3B743-7938-433E-9292-1D6A8E67729A}"/>
              </a:ext>
            </a:extLst>
          </p:cNvPr>
          <p:cNvCxnSpPr>
            <a:cxnSpLocks/>
          </p:cNvCxnSpPr>
          <p:nvPr/>
        </p:nvCxnSpPr>
        <p:spPr>
          <a:xfrm>
            <a:off x="4220554" y="3018119"/>
            <a:ext cx="614149" cy="4722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850B550A-B37C-4978-A414-91C09DE6284E}"/>
              </a:ext>
            </a:extLst>
          </p:cNvPr>
          <p:cNvSpPr/>
          <p:nvPr/>
        </p:nvSpPr>
        <p:spPr>
          <a:xfrm>
            <a:off x="5783883" y="4639328"/>
            <a:ext cx="796413" cy="263480"/>
          </a:xfrm>
          <a:prstGeom prst="striped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1DA2E-38E8-46AF-AFAF-DD976AECB635}"/>
              </a:ext>
            </a:extLst>
          </p:cNvPr>
          <p:cNvSpPr txBox="1"/>
          <p:nvPr/>
        </p:nvSpPr>
        <p:spPr>
          <a:xfrm>
            <a:off x="4353291" y="5931274"/>
            <a:ext cx="21139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moist static energy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3D9AC-1378-4479-A298-5025425D08D2}"/>
              </a:ext>
            </a:extLst>
          </p:cNvPr>
          <p:cNvSpPr txBox="1"/>
          <p:nvPr/>
        </p:nvSpPr>
        <p:spPr>
          <a:xfrm>
            <a:off x="7131362" y="5592995"/>
            <a:ext cx="134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governed by ocean conditions</a:t>
            </a: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E0241386-6AA1-466D-82C0-DBB45537A577}"/>
              </a:ext>
            </a:extLst>
          </p:cNvPr>
          <p:cNvSpPr/>
          <p:nvPr/>
        </p:nvSpPr>
        <p:spPr>
          <a:xfrm>
            <a:off x="6932313" y="5655492"/>
            <a:ext cx="235974" cy="278643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5292E-1253-457E-944D-C15AD411B9DF}"/>
              </a:ext>
            </a:extLst>
          </p:cNvPr>
          <p:cNvSpPr/>
          <p:nvPr/>
        </p:nvSpPr>
        <p:spPr>
          <a:xfrm>
            <a:off x="3758438" y="5725237"/>
            <a:ext cx="129767" cy="206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95C61E75-8E31-4BC1-A9E9-F074F2BFB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438" y="6477001"/>
            <a:ext cx="90229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Emanuel (2019, </a:t>
            </a:r>
            <a:r>
              <a:rPr lang="en-US" altLang="en-US" sz="1400" b="1" i="1" dirty="0"/>
              <a:t>Meteor. Monographs</a:t>
            </a:r>
            <a:r>
              <a:rPr lang="en-US" altLang="en-US" sz="1400" b="1" dirty="0"/>
              <a:t>), their Fig. 16b. © 2019, American Meteorological Society.)</a:t>
            </a:r>
          </a:p>
        </p:txBody>
      </p:sp>
    </p:spTree>
    <p:extLst>
      <p:ext uri="{BB962C8B-B14F-4D97-AF65-F5344CB8AC3E}">
        <p14:creationId xmlns:p14="http://schemas.microsoft.com/office/powerpoint/2010/main" val="393959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dirty="0"/>
              <a:t>WISHE and the Carnot Cycle Approximation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1736456" y="6477001"/>
            <a:ext cx="8788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Emanuel (2019, </a:t>
            </a:r>
            <a:r>
              <a:rPr lang="en-US" altLang="en-US" sz="1400" b="1" i="1" dirty="0"/>
              <a:t>Meteor. Monographs</a:t>
            </a:r>
            <a:r>
              <a:rPr lang="en-US" altLang="en-US" sz="1400" b="1" dirty="0"/>
              <a:t>), their Fig. 6. © 2019, American Meteorological Society.)</a:t>
            </a:r>
          </a:p>
        </p:txBody>
      </p:sp>
      <p:pic>
        <p:nvPicPr>
          <p:cNvPr id="410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38400" y="2425758"/>
            <a:ext cx="7315200" cy="304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40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9BAA-C095-4A55-BE5B-063048D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WISHE Feedback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C7A1F-6D5C-4AE3-9E40-68BB53ECD365}"/>
              </a:ext>
            </a:extLst>
          </p:cNvPr>
          <p:cNvSpPr txBox="1"/>
          <p:nvPr/>
        </p:nvSpPr>
        <p:spPr>
          <a:xfrm>
            <a:off x="129651" y="2265530"/>
            <a:ext cx="1774208" cy="6463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weak surface enthalpy fluxes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58D2AA8-70DE-46AD-9F1E-1FB7C3F06E0E}"/>
              </a:ext>
            </a:extLst>
          </p:cNvPr>
          <p:cNvSpPr/>
          <p:nvPr/>
        </p:nvSpPr>
        <p:spPr>
          <a:xfrm>
            <a:off x="2058540" y="2477069"/>
            <a:ext cx="764275" cy="211540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3773E-D9B0-4785-B884-FBE7DB5B9132}"/>
              </a:ext>
            </a:extLst>
          </p:cNvPr>
          <p:cNvSpPr txBox="1"/>
          <p:nvPr/>
        </p:nvSpPr>
        <p:spPr>
          <a:xfrm>
            <a:off x="2977494" y="2265530"/>
            <a:ext cx="2251880" cy="6463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heating mixed/lofted upward by </a:t>
            </a:r>
            <a:r>
              <a:rPr lang="en-US" b="1" dirty="0" err="1"/>
              <a:t>t’storms</a:t>
            </a:r>
            <a:endParaRPr lang="en-US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E91EAFF-4510-411E-84E5-024E129C30CE}"/>
              </a:ext>
            </a:extLst>
          </p:cNvPr>
          <p:cNvSpPr/>
          <p:nvPr/>
        </p:nvSpPr>
        <p:spPr>
          <a:xfrm>
            <a:off x="5384055" y="2477069"/>
            <a:ext cx="764275" cy="211540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10FEA-61EC-4615-BB11-747FA071CF85}"/>
              </a:ext>
            </a:extLst>
          </p:cNvPr>
          <p:cNvSpPr txBox="1"/>
          <p:nvPr/>
        </p:nvSpPr>
        <p:spPr>
          <a:xfrm>
            <a:off x="6303009" y="2265530"/>
            <a:ext cx="2251880" cy="6463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strengthens/creates warm anomaly aloft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1FE3271-EA74-420D-A9B3-3445CF8B978A}"/>
              </a:ext>
            </a:extLst>
          </p:cNvPr>
          <p:cNvSpPr/>
          <p:nvPr/>
        </p:nvSpPr>
        <p:spPr>
          <a:xfrm>
            <a:off x="8709570" y="2477069"/>
            <a:ext cx="764275" cy="211540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78AA0-778B-4B99-8B30-A394A3D2FE32}"/>
              </a:ext>
            </a:extLst>
          </p:cNvPr>
          <p:cNvSpPr txBox="1"/>
          <p:nvPr/>
        </p:nvSpPr>
        <p:spPr>
          <a:xfrm>
            <a:off x="9654654" y="2265530"/>
            <a:ext cx="2251880" cy="6463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reduces surface pressure in cyclone</a:t>
            </a:r>
            <a:endParaRPr lang="en-US" b="1" i="1" baseline="-250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23C1A10-9263-4392-8C76-D6C3667FF663}"/>
              </a:ext>
            </a:extLst>
          </p:cNvPr>
          <p:cNvSpPr/>
          <p:nvPr/>
        </p:nvSpPr>
        <p:spPr>
          <a:xfrm rot="5400000">
            <a:off x="11038315" y="3722126"/>
            <a:ext cx="1486230" cy="211540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24509B-0207-4FF5-B5A2-6FE0960B58DD}"/>
              </a:ext>
            </a:extLst>
          </p:cNvPr>
          <p:cNvSpPr txBox="1"/>
          <p:nvPr/>
        </p:nvSpPr>
        <p:spPr>
          <a:xfrm>
            <a:off x="9654653" y="4744537"/>
            <a:ext cx="2251880" cy="6463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increases horizontal pressure gradient</a:t>
            </a:r>
            <a:endParaRPr lang="en-US" b="1" i="1" baseline="-250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59EBBCD-E518-430E-8638-6063AFDF8729}"/>
              </a:ext>
            </a:extLst>
          </p:cNvPr>
          <p:cNvSpPr/>
          <p:nvPr/>
        </p:nvSpPr>
        <p:spPr>
          <a:xfrm flipH="1">
            <a:off x="8709570" y="4961931"/>
            <a:ext cx="764275" cy="211540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BA7D04-451E-4759-9C4E-B0F714100F8E}"/>
              </a:ext>
            </a:extLst>
          </p:cNvPr>
          <p:cNvSpPr txBox="1"/>
          <p:nvPr/>
        </p:nvSpPr>
        <p:spPr>
          <a:xfrm>
            <a:off x="6303009" y="4744536"/>
            <a:ext cx="2251880" cy="6463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increases surface wind speeds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F0BF8EF-7FF1-435B-AB37-0CCC39A0084D}"/>
              </a:ext>
            </a:extLst>
          </p:cNvPr>
          <p:cNvSpPr/>
          <p:nvPr/>
        </p:nvSpPr>
        <p:spPr>
          <a:xfrm flipH="1">
            <a:off x="5384054" y="4954138"/>
            <a:ext cx="764275" cy="211540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03FFF17-7872-447C-8316-A9D408BD0079}"/>
              </a:ext>
            </a:extLst>
          </p:cNvPr>
          <p:cNvSpPr/>
          <p:nvPr/>
        </p:nvSpPr>
        <p:spPr>
          <a:xfrm rot="20967990" flipH="1">
            <a:off x="5336325" y="4224912"/>
            <a:ext cx="4150300" cy="211540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B95E703-8D8D-42A9-8E2D-8EE1CAB7D042}"/>
              </a:ext>
            </a:extLst>
          </p:cNvPr>
          <p:cNvSpPr/>
          <p:nvPr/>
        </p:nvSpPr>
        <p:spPr>
          <a:xfrm rot="5400000">
            <a:off x="9965487" y="3248512"/>
            <a:ext cx="538397" cy="211540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56561-A62A-430C-A1B6-31B52E4C7D40}"/>
              </a:ext>
            </a:extLst>
          </p:cNvPr>
          <p:cNvSpPr txBox="1"/>
          <p:nvPr/>
        </p:nvSpPr>
        <p:spPr>
          <a:xfrm>
            <a:off x="9704723" y="3764750"/>
            <a:ext cx="1765083" cy="6463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increases air-sea disequilibrium</a:t>
            </a:r>
            <a:endParaRPr lang="en-US" b="1" i="1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25B9CC-0116-4469-9F1E-B5A30598F4E7}"/>
              </a:ext>
            </a:extLst>
          </p:cNvPr>
          <p:cNvSpPr txBox="1"/>
          <p:nvPr/>
        </p:nvSpPr>
        <p:spPr>
          <a:xfrm>
            <a:off x="2977492" y="4842513"/>
            <a:ext cx="2251880" cy="6463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increases surface enthalpy fluxes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F8984A4-625F-497F-B527-5506BA3EA4D7}"/>
              </a:ext>
            </a:extLst>
          </p:cNvPr>
          <p:cNvSpPr/>
          <p:nvPr/>
        </p:nvSpPr>
        <p:spPr>
          <a:xfrm rot="16200000" flipV="1">
            <a:off x="2619928" y="3771416"/>
            <a:ext cx="1486230" cy="211540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7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177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Tropical Cyclone Formation and Subsequent Development</vt:lpstr>
      <vt:lpstr>Zehr (1992) Model of Formation</vt:lpstr>
      <vt:lpstr>Bister and Emanuel (1997) Schematic</vt:lpstr>
      <vt:lpstr>Tropical-Cyclone Warm-Core Development</vt:lpstr>
      <vt:lpstr>WISHE and the Carnot Cycle Approximation</vt:lpstr>
      <vt:lpstr>The WISHE Feedback Loop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Tropical Meteorology</dc:title>
  <dc:creator>Clark Evans</dc:creator>
  <cp:lastModifiedBy>Clark Evans</cp:lastModifiedBy>
  <cp:revision>50</cp:revision>
  <dcterms:created xsi:type="dcterms:W3CDTF">2012-01-06T20:24:21Z</dcterms:created>
  <dcterms:modified xsi:type="dcterms:W3CDTF">2022-03-28T21:03:46Z</dcterms:modified>
</cp:coreProperties>
</file>