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88644-9B4B-FB49-B6CD-D4303AB59214}" v="1" dt="2022-02-20T03:13:10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 Evans" userId="3e2a8c8b-6a2e-49da-bdc9-2fe681837cf0" providerId="ADAL" clId="{1E5D2BF5-D83F-4603-AD83-A5CBB5D04737}"/>
    <pc:docChg chg="undo custSel addSld modSld">
      <pc:chgData name="Clark Evans" userId="3e2a8c8b-6a2e-49da-bdc9-2fe681837cf0" providerId="ADAL" clId="{1E5D2BF5-D83F-4603-AD83-A5CBB5D04737}" dt="2020-02-04T17:38:16.583" v="542" actId="1076"/>
      <pc:docMkLst>
        <pc:docMk/>
      </pc:docMkLst>
      <pc:sldChg chg="addSp delSp modSp">
        <pc:chgData name="Clark Evans" userId="3e2a8c8b-6a2e-49da-bdc9-2fe681837cf0" providerId="ADAL" clId="{1E5D2BF5-D83F-4603-AD83-A5CBB5D04737}" dt="2020-02-04T17:38:16.583" v="542" actId="1076"/>
        <pc:sldMkLst>
          <pc:docMk/>
          <pc:sldMk cId="0" sldId="277"/>
        </pc:sldMkLst>
        <pc:spChg chg="add mod">
          <ac:chgData name="Clark Evans" userId="3e2a8c8b-6a2e-49da-bdc9-2fe681837cf0" providerId="ADAL" clId="{1E5D2BF5-D83F-4603-AD83-A5CBB5D04737}" dt="2020-02-04T17:36:53.625" v="508" actId="255"/>
          <ac:spMkLst>
            <pc:docMk/>
            <pc:sldMk cId="0" sldId="277"/>
            <ac:spMk id="2" creationId="{45633648-A486-409F-9F00-D72DB27D86EE}"/>
          </ac:spMkLst>
        </pc:spChg>
        <pc:spChg chg="add mod">
          <ac:chgData name="Clark Evans" userId="3e2a8c8b-6a2e-49da-bdc9-2fe681837cf0" providerId="ADAL" clId="{1E5D2BF5-D83F-4603-AD83-A5CBB5D04737}" dt="2020-02-04T17:33:18.416" v="318" actId="1037"/>
          <ac:spMkLst>
            <pc:docMk/>
            <pc:sldMk cId="0" sldId="277"/>
            <ac:spMk id="5" creationId="{8A021B89-E7BA-418D-8CE9-4D63E0C785C3}"/>
          </ac:spMkLst>
        </pc:spChg>
        <pc:spChg chg="add mod">
          <ac:chgData name="Clark Evans" userId="3e2a8c8b-6a2e-49da-bdc9-2fe681837cf0" providerId="ADAL" clId="{1E5D2BF5-D83F-4603-AD83-A5CBB5D04737}" dt="2020-02-04T17:36:40.040" v="499" actId="1076"/>
          <ac:spMkLst>
            <pc:docMk/>
            <pc:sldMk cId="0" sldId="277"/>
            <ac:spMk id="6" creationId="{2F29CD6D-4A2F-44B9-BABF-2F2594A9F796}"/>
          </ac:spMkLst>
        </pc:spChg>
        <pc:spChg chg="add mod">
          <ac:chgData name="Clark Evans" userId="3e2a8c8b-6a2e-49da-bdc9-2fe681837cf0" providerId="ADAL" clId="{1E5D2BF5-D83F-4603-AD83-A5CBB5D04737}" dt="2020-02-04T17:37:28.881" v="528" actId="692"/>
          <ac:spMkLst>
            <pc:docMk/>
            <pc:sldMk cId="0" sldId="277"/>
            <ac:spMk id="7" creationId="{422F49BD-F15A-46D0-9F1B-096C98A95F88}"/>
          </ac:spMkLst>
        </pc:spChg>
        <pc:spChg chg="add mod">
          <ac:chgData name="Clark Evans" userId="3e2a8c8b-6a2e-49da-bdc9-2fe681837cf0" providerId="ADAL" clId="{1E5D2BF5-D83F-4603-AD83-A5CBB5D04737}" dt="2020-02-04T17:38:07.711" v="538" actId="692"/>
          <ac:spMkLst>
            <pc:docMk/>
            <pc:sldMk cId="0" sldId="277"/>
            <ac:spMk id="8" creationId="{3B542945-73EB-4DA4-A22A-7C68C32BA4A4}"/>
          </ac:spMkLst>
        </pc:spChg>
        <pc:spChg chg="add mod">
          <ac:chgData name="Clark Evans" userId="3e2a8c8b-6a2e-49da-bdc9-2fe681837cf0" providerId="ADAL" clId="{1E5D2BF5-D83F-4603-AD83-A5CBB5D04737}" dt="2020-02-04T17:34:22.712" v="368" actId="14100"/>
          <ac:spMkLst>
            <pc:docMk/>
            <pc:sldMk cId="0" sldId="277"/>
            <ac:spMk id="10" creationId="{11187BA9-A293-4C80-A067-EFD294AF07E2}"/>
          </ac:spMkLst>
        </pc:spChg>
        <pc:spChg chg="add mod">
          <ac:chgData name="Clark Evans" userId="3e2a8c8b-6a2e-49da-bdc9-2fe681837cf0" providerId="ADAL" clId="{1E5D2BF5-D83F-4603-AD83-A5CBB5D04737}" dt="2020-02-04T17:34:33.857" v="373" actId="1036"/>
          <ac:spMkLst>
            <pc:docMk/>
            <pc:sldMk cId="0" sldId="277"/>
            <ac:spMk id="12" creationId="{7C083620-7804-49A2-B4AD-2F297181C041}"/>
          </ac:spMkLst>
        </pc:spChg>
        <pc:spChg chg="add mod">
          <ac:chgData name="Clark Evans" userId="3e2a8c8b-6a2e-49da-bdc9-2fe681837cf0" providerId="ADAL" clId="{1E5D2BF5-D83F-4603-AD83-A5CBB5D04737}" dt="2020-02-04T17:35:42.433" v="431" actId="14100"/>
          <ac:spMkLst>
            <pc:docMk/>
            <pc:sldMk cId="0" sldId="277"/>
            <ac:spMk id="14" creationId="{A5A83DA6-C2D1-4A02-AB44-FF882AD1671C}"/>
          </ac:spMkLst>
        </pc:spChg>
        <pc:spChg chg="add mod">
          <ac:chgData name="Clark Evans" userId="3e2a8c8b-6a2e-49da-bdc9-2fe681837cf0" providerId="ADAL" clId="{1E5D2BF5-D83F-4603-AD83-A5CBB5D04737}" dt="2020-02-04T17:37:36.312" v="530" actId="1076"/>
          <ac:spMkLst>
            <pc:docMk/>
            <pc:sldMk cId="0" sldId="277"/>
            <ac:spMk id="19" creationId="{68CDB39E-6552-4B44-91A0-9D9BC389C52D}"/>
          </ac:spMkLst>
        </pc:spChg>
        <pc:spChg chg="add mod">
          <ac:chgData name="Clark Evans" userId="3e2a8c8b-6a2e-49da-bdc9-2fe681837cf0" providerId="ADAL" clId="{1E5D2BF5-D83F-4603-AD83-A5CBB5D04737}" dt="2020-02-04T17:37:43.015" v="533" actId="692"/>
          <ac:spMkLst>
            <pc:docMk/>
            <pc:sldMk cId="0" sldId="277"/>
            <ac:spMk id="20" creationId="{2289D4D2-5964-4CD7-8AA7-36947D41ADF5}"/>
          </ac:spMkLst>
        </pc:spChg>
        <pc:spChg chg="add mod">
          <ac:chgData name="Clark Evans" userId="3e2a8c8b-6a2e-49da-bdc9-2fe681837cf0" providerId="ADAL" clId="{1E5D2BF5-D83F-4603-AD83-A5CBB5D04737}" dt="2020-02-04T17:37:47.456" v="535" actId="1076"/>
          <ac:spMkLst>
            <pc:docMk/>
            <pc:sldMk cId="0" sldId="277"/>
            <ac:spMk id="21" creationId="{CFCBFE4E-99DE-474F-BFC0-48D5518BCC4A}"/>
          </ac:spMkLst>
        </pc:spChg>
        <pc:spChg chg="add mod">
          <ac:chgData name="Clark Evans" userId="3e2a8c8b-6a2e-49da-bdc9-2fe681837cf0" providerId="ADAL" clId="{1E5D2BF5-D83F-4603-AD83-A5CBB5D04737}" dt="2020-02-04T17:38:16.583" v="542" actId="1076"/>
          <ac:spMkLst>
            <pc:docMk/>
            <pc:sldMk cId="0" sldId="277"/>
            <ac:spMk id="24" creationId="{E05EBD9C-D319-4532-A8E8-F33B9FA39E52}"/>
          </ac:spMkLst>
        </pc:spChg>
        <pc:spChg chg="mod">
          <ac:chgData name="Clark Evans" userId="3e2a8c8b-6a2e-49da-bdc9-2fe681837cf0" providerId="ADAL" clId="{1E5D2BF5-D83F-4603-AD83-A5CBB5D04737}" dt="2020-02-04T17:27:27.072" v="107" actId="20577"/>
          <ac:spMkLst>
            <pc:docMk/>
            <pc:sldMk cId="0" sldId="277"/>
            <ac:spMk id="6148" creationId="{00000000-0000-0000-0000-000000000000}"/>
          </ac:spMkLst>
        </pc:spChg>
        <pc:spChg chg="mod">
          <ac:chgData name="Clark Evans" userId="3e2a8c8b-6a2e-49da-bdc9-2fe681837cf0" providerId="ADAL" clId="{1E5D2BF5-D83F-4603-AD83-A5CBB5D04737}" dt="2020-02-04T17:26:03.867" v="39" actId="20577"/>
          <ac:spMkLst>
            <pc:docMk/>
            <pc:sldMk cId="0" sldId="277"/>
            <ac:spMk id="8195" creationId="{00000000-0000-0000-0000-000000000000}"/>
          </ac:spMkLst>
        </pc:spChg>
        <pc:picChg chg="add del">
          <ac:chgData name="Clark Evans" userId="3e2a8c8b-6a2e-49da-bdc9-2fe681837cf0" providerId="ADAL" clId="{1E5D2BF5-D83F-4603-AD83-A5CBB5D04737}" dt="2020-02-04T17:38:12.472" v="540"/>
          <ac:picMkLst>
            <pc:docMk/>
            <pc:sldMk cId="0" sldId="277"/>
            <ac:picMk id="23" creationId="{E21543C0-FD8F-4247-89DF-CA0B204C0DE8}"/>
          </ac:picMkLst>
        </pc:picChg>
        <pc:picChg chg="mod">
          <ac:chgData name="Clark Evans" userId="3e2a8c8b-6a2e-49da-bdc9-2fe681837cf0" providerId="ADAL" clId="{1E5D2BF5-D83F-4603-AD83-A5CBB5D04737}" dt="2020-02-04T17:36:43.250" v="503" actId="1036"/>
          <ac:picMkLst>
            <pc:docMk/>
            <pc:sldMk cId="0" sldId="277"/>
            <ac:picMk id="6146" creationId="{00000000-0000-0000-0000-000000000000}"/>
          </ac:picMkLst>
        </pc:picChg>
        <pc:cxnChg chg="add mod">
          <ac:chgData name="Clark Evans" userId="3e2a8c8b-6a2e-49da-bdc9-2fe681837cf0" providerId="ADAL" clId="{1E5D2BF5-D83F-4603-AD83-A5CBB5D04737}" dt="2020-02-04T17:33:20.642" v="320" actId="1038"/>
          <ac:cxnSpMkLst>
            <pc:docMk/>
            <pc:sldMk cId="0" sldId="277"/>
            <ac:cxnSpMk id="4" creationId="{A25A6F42-7F6B-4F5E-921B-5671A61A9446}"/>
          </ac:cxnSpMkLst>
        </pc:cxnChg>
        <pc:cxnChg chg="add mod">
          <ac:chgData name="Clark Evans" userId="3e2a8c8b-6a2e-49da-bdc9-2fe681837cf0" providerId="ADAL" clId="{1E5D2BF5-D83F-4603-AD83-A5CBB5D04737}" dt="2020-02-04T17:34:12.008" v="346" actId="692"/>
          <ac:cxnSpMkLst>
            <pc:docMk/>
            <pc:sldMk cId="0" sldId="277"/>
            <ac:cxnSpMk id="9" creationId="{09CCC8EC-AEDC-4A05-B1BC-99BF4FAA78E0}"/>
          </ac:cxnSpMkLst>
        </pc:cxnChg>
        <pc:cxnChg chg="add mod">
          <ac:chgData name="Clark Evans" userId="3e2a8c8b-6a2e-49da-bdc9-2fe681837cf0" providerId="ADAL" clId="{1E5D2BF5-D83F-4603-AD83-A5CBB5D04737}" dt="2020-02-04T17:34:33.857" v="373" actId="1036"/>
          <ac:cxnSpMkLst>
            <pc:docMk/>
            <pc:sldMk cId="0" sldId="277"/>
            <ac:cxnSpMk id="11" creationId="{F8B9DC30-4253-45E0-BD8F-41DA39F2F47E}"/>
          </ac:cxnSpMkLst>
        </pc:cxnChg>
        <pc:cxnChg chg="add mod">
          <ac:chgData name="Clark Evans" userId="3e2a8c8b-6a2e-49da-bdc9-2fe681837cf0" providerId="ADAL" clId="{1E5D2BF5-D83F-4603-AD83-A5CBB5D04737}" dt="2020-02-04T17:35:07.055" v="377" actId="692"/>
          <ac:cxnSpMkLst>
            <pc:docMk/>
            <pc:sldMk cId="0" sldId="277"/>
            <ac:cxnSpMk id="13" creationId="{AA46BF43-9B22-47D0-B4D3-8ABA72C3A940}"/>
          </ac:cxnSpMkLst>
        </pc:cxnChg>
        <pc:cxnChg chg="add mod">
          <ac:chgData name="Clark Evans" userId="3e2a8c8b-6a2e-49da-bdc9-2fe681837cf0" providerId="ADAL" clId="{1E5D2BF5-D83F-4603-AD83-A5CBB5D04737}" dt="2020-02-04T17:35:20.968" v="389" actId="692"/>
          <ac:cxnSpMkLst>
            <pc:docMk/>
            <pc:sldMk cId="0" sldId="277"/>
            <ac:cxnSpMk id="15" creationId="{F41D56BB-E6E9-4E1E-A53A-1BC3994771A8}"/>
          </ac:cxnSpMkLst>
        </pc:cxnChg>
        <pc:cxnChg chg="add mod">
          <ac:chgData name="Clark Evans" userId="3e2a8c8b-6a2e-49da-bdc9-2fe681837cf0" providerId="ADAL" clId="{1E5D2BF5-D83F-4603-AD83-A5CBB5D04737}" dt="2020-02-04T17:35:24.455" v="390" actId="692"/>
          <ac:cxnSpMkLst>
            <pc:docMk/>
            <pc:sldMk cId="0" sldId="277"/>
            <ac:cxnSpMk id="16" creationId="{3A090D95-BCC5-45E1-8BA6-5A549B8BDF0E}"/>
          </ac:cxnSpMkLst>
        </pc:cxnChg>
      </pc:sldChg>
      <pc:sldChg chg="add">
        <pc:chgData name="Clark Evans" userId="3e2a8c8b-6a2e-49da-bdc9-2fe681837cf0" providerId="ADAL" clId="{1E5D2BF5-D83F-4603-AD83-A5CBB5D04737}" dt="2020-02-04T17:25:48.999" v="0"/>
        <pc:sldMkLst>
          <pc:docMk/>
          <pc:sldMk cId="1795637618" sldId="278"/>
        </pc:sldMkLst>
      </pc:sldChg>
    </pc:docChg>
  </pc:docChgLst>
  <pc:docChgLst>
    <pc:chgData name="Clark Evans" userId="3e2a8c8b-6a2e-49da-bdc9-2fe681837cf0" providerId="ADAL" clId="{16E88644-9B4B-FB49-B6CD-D4303AB59214}"/>
    <pc:docChg chg="delSld modSld">
      <pc:chgData name="Clark Evans" userId="3e2a8c8b-6a2e-49da-bdc9-2fe681837cf0" providerId="ADAL" clId="{16E88644-9B4B-FB49-B6CD-D4303AB59214}" dt="2022-02-20T03:13:20.886" v="38" actId="729"/>
      <pc:docMkLst>
        <pc:docMk/>
      </pc:docMkLst>
      <pc:sldChg chg="delSp modSp mod">
        <pc:chgData name="Clark Evans" userId="3e2a8c8b-6a2e-49da-bdc9-2fe681837cf0" providerId="ADAL" clId="{16E88644-9B4B-FB49-B6CD-D4303AB59214}" dt="2022-02-20T03:13:10.072" v="36" actId="478"/>
        <pc:sldMkLst>
          <pc:docMk/>
          <pc:sldMk cId="0" sldId="256"/>
        </pc:sldMkLst>
        <pc:spChg chg="del">
          <ac:chgData name="Clark Evans" userId="3e2a8c8b-6a2e-49da-bdc9-2fe681837cf0" providerId="ADAL" clId="{16E88644-9B4B-FB49-B6CD-D4303AB59214}" dt="2022-02-20T03:13:10.072" v="36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Clark Evans" userId="3e2a8c8b-6a2e-49da-bdc9-2fe681837cf0" providerId="ADAL" clId="{16E88644-9B4B-FB49-B6CD-D4303AB59214}" dt="2022-02-20T03:13:07.818" v="35" actId="255"/>
          <ac:spMkLst>
            <pc:docMk/>
            <pc:sldMk cId="0" sldId="256"/>
            <ac:spMk id="2050" creationId="{00000000-0000-0000-0000-000000000000}"/>
          </ac:spMkLst>
        </pc:spChg>
      </pc:sldChg>
      <pc:sldChg chg="del">
        <pc:chgData name="Clark Evans" userId="3e2a8c8b-6a2e-49da-bdc9-2fe681837cf0" providerId="ADAL" clId="{16E88644-9B4B-FB49-B6CD-D4303AB59214}" dt="2022-02-20T03:13:14.342" v="37" actId="2696"/>
        <pc:sldMkLst>
          <pc:docMk/>
          <pc:sldMk cId="0" sldId="259"/>
        </pc:sldMkLst>
      </pc:sldChg>
      <pc:sldChg chg="del">
        <pc:chgData name="Clark Evans" userId="3e2a8c8b-6a2e-49da-bdc9-2fe681837cf0" providerId="ADAL" clId="{16E88644-9B4B-FB49-B6CD-D4303AB59214}" dt="2022-02-20T03:13:14.342" v="37" actId="2696"/>
        <pc:sldMkLst>
          <pc:docMk/>
          <pc:sldMk cId="0" sldId="261"/>
        </pc:sldMkLst>
      </pc:sldChg>
      <pc:sldChg chg="del">
        <pc:chgData name="Clark Evans" userId="3e2a8c8b-6a2e-49da-bdc9-2fe681837cf0" providerId="ADAL" clId="{16E88644-9B4B-FB49-B6CD-D4303AB59214}" dt="2022-02-20T03:13:14.342" v="37" actId="2696"/>
        <pc:sldMkLst>
          <pc:docMk/>
          <pc:sldMk cId="0" sldId="262"/>
        </pc:sldMkLst>
      </pc:sldChg>
      <pc:sldChg chg="del">
        <pc:chgData name="Clark Evans" userId="3e2a8c8b-6a2e-49da-bdc9-2fe681837cf0" providerId="ADAL" clId="{16E88644-9B4B-FB49-B6CD-D4303AB59214}" dt="2022-02-20T03:13:14.342" v="37" actId="2696"/>
        <pc:sldMkLst>
          <pc:docMk/>
          <pc:sldMk cId="0" sldId="263"/>
        </pc:sldMkLst>
      </pc:sldChg>
      <pc:sldChg chg="del">
        <pc:chgData name="Clark Evans" userId="3e2a8c8b-6a2e-49da-bdc9-2fe681837cf0" providerId="ADAL" clId="{16E88644-9B4B-FB49-B6CD-D4303AB59214}" dt="2022-02-20T03:13:14.342" v="37" actId="2696"/>
        <pc:sldMkLst>
          <pc:docMk/>
          <pc:sldMk cId="0" sldId="264"/>
        </pc:sldMkLst>
      </pc:sldChg>
      <pc:sldChg chg="del">
        <pc:chgData name="Clark Evans" userId="3e2a8c8b-6a2e-49da-bdc9-2fe681837cf0" providerId="ADAL" clId="{16E88644-9B4B-FB49-B6CD-D4303AB59214}" dt="2022-02-20T03:13:14.342" v="37" actId="2696"/>
        <pc:sldMkLst>
          <pc:docMk/>
          <pc:sldMk cId="0" sldId="265"/>
        </pc:sldMkLst>
      </pc:sldChg>
      <pc:sldChg chg="del">
        <pc:chgData name="Clark Evans" userId="3e2a8c8b-6a2e-49da-bdc9-2fe681837cf0" providerId="ADAL" clId="{16E88644-9B4B-FB49-B6CD-D4303AB59214}" dt="2022-02-20T03:13:14.342" v="37" actId="2696"/>
        <pc:sldMkLst>
          <pc:docMk/>
          <pc:sldMk cId="0" sldId="266"/>
        </pc:sldMkLst>
      </pc:sldChg>
      <pc:sldChg chg="del">
        <pc:chgData name="Clark Evans" userId="3e2a8c8b-6a2e-49da-bdc9-2fe681837cf0" providerId="ADAL" clId="{16E88644-9B4B-FB49-B6CD-D4303AB59214}" dt="2022-02-20T03:13:14.342" v="37" actId="2696"/>
        <pc:sldMkLst>
          <pc:docMk/>
          <pc:sldMk cId="0" sldId="267"/>
        </pc:sldMkLst>
      </pc:sldChg>
      <pc:sldChg chg="del">
        <pc:chgData name="Clark Evans" userId="3e2a8c8b-6a2e-49da-bdc9-2fe681837cf0" providerId="ADAL" clId="{16E88644-9B4B-FB49-B6CD-D4303AB59214}" dt="2022-02-20T03:13:14.342" v="37" actId="2696"/>
        <pc:sldMkLst>
          <pc:docMk/>
          <pc:sldMk cId="0" sldId="268"/>
        </pc:sldMkLst>
      </pc:sldChg>
      <pc:sldChg chg="mod modShow">
        <pc:chgData name="Clark Evans" userId="3e2a8c8b-6a2e-49da-bdc9-2fe681837cf0" providerId="ADAL" clId="{16E88644-9B4B-FB49-B6CD-D4303AB59214}" dt="2022-02-20T03:13:20.886" v="38" actId="729"/>
        <pc:sldMkLst>
          <pc:docMk/>
          <pc:sldMk cId="0" sldId="274"/>
        </pc:sldMkLst>
      </pc:sldChg>
      <pc:sldChg chg="mod modShow">
        <pc:chgData name="Clark Evans" userId="3e2a8c8b-6a2e-49da-bdc9-2fe681837cf0" providerId="ADAL" clId="{16E88644-9B4B-FB49-B6CD-D4303AB59214}" dt="2022-02-20T03:13:20.886" v="38" actId="729"/>
        <pc:sldMkLst>
          <pc:docMk/>
          <pc:sldMk cId="0" sldId="275"/>
        </pc:sldMkLst>
      </pc:sldChg>
      <pc:sldChg chg="mod modShow">
        <pc:chgData name="Clark Evans" userId="3e2a8c8b-6a2e-49da-bdc9-2fe681837cf0" providerId="ADAL" clId="{16E88644-9B4B-FB49-B6CD-D4303AB59214}" dt="2022-02-20T03:13:20.886" v="38" actId="729"/>
        <pc:sldMkLst>
          <pc:docMk/>
          <pc:sldMk cId="0" sldId="276"/>
        </pc:sldMkLst>
      </pc:sldChg>
      <pc:sldChg chg="del">
        <pc:chgData name="Clark Evans" userId="3e2a8c8b-6a2e-49da-bdc9-2fe681837cf0" providerId="ADAL" clId="{16E88644-9B4B-FB49-B6CD-D4303AB59214}" dt="2022-02-20T03:13:14.342" v="37" actId="2696"/>
        <pc:sldMkLst>
          <pc:docMk/>
          <pc:sldMk cId="0" sldId="277"/>
        </pc:sldMkLst>
      </pc:sldChg>
      <pc:sldChg chg="del">
        <pc:chgData name="Clark Evans" userId="3e2a8c8b-6a2e-49da-bdc9-2fe681837cf0" providerId="ADAL" clId="{16E88644-9B4B-FB49-B6CD-D4303AB59214}" dt="2022-02-20T03:13:14.342" v="37" actId="2696"/>
        <pc:sldMkLst>
          <pc:docMk/>
          <pc:sldMk cId="1795637618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83994-3561-4BFF-BA45-64997ABC02F5}" type="datetimeFigureOut">
              <a:rPr lang="en-US"/>
              <a:pPr>
                <a:defRPr/>
              </a:pPr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CE787-ABD2-4DE5-8C79-9A6B9F3007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52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F0EB8-2E2F-4AE1-900D-F740C782E1B6}" type="datetimeFigureOut">
              <a:rPr lang="en-US"/>
              <a:pPr>
                <a:defRPr/>
              </a:pPr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0507B-1ECB-4B5E-84E2-4145DEB926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61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FD848-C25B-4973-886F-7F9A7B1AB9C3}" type="datetimeFigureOut">
              <a:rPr lang="en-US"/>
              <a:pPr>
                <a:defRPr/>
              </a:pPr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90E85-0A5E-418F-94B2-AF054EA958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0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8A251-8D44-45ED-B6C0-97DF76D2AB1A}" type="datetimeFigureOut">
              <a:rPr lang="en-US"/>
              <a:pPr>
                <a:defRPr/>
              </a:pPr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ED471-3C35-4388-938A-AABC1555C4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33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6A0CB-5CC9-4951-BDCB-EF29B9BFEFD6}" type="datetimeFigureOut">
              <a:rPr lang="en-US"/>
              <a:pPr>
                <a:defRPr/>
              </a:pPr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92E440-6E7B-4AF2-BD87-85381156ED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7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FC2DD-1DBE-4399-B0BA-B95227BA85E8}" type="datetimeFigureOut">
              <a:rPr lang="en-US"/>
              <a:pPr>
                <a:defRPr/>
              </a:pPr>
              <a:t>2/19/22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08955-3537-4134-80BF-94DE408266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08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D5FF0-E546-4E52-A5F0-2D87F6C419B5}" type="datetimeFigureOut">
              <a:rPr lang="en-US"/>
              <a:pPr>
                <a:defRPr/>
              </a:pPr>
              <a:t>2/19/22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A0392-407D-48E0-921B-EC4A6BA0B9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60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81D49-CB0B-4723-A039-A03AC7E9C29F}" type="datetimeFigureOut">
              <a:rPr lang="en-US"/>
              <a:pPr>
                <a:defRPr/>
              </a:pPr>
              <a:t>2/19/22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89DC8D-00A6-4DB2-91F8-071003BF7F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57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36AAD-F34D-4DEA-A421-9E7B095C66CD}" type="datetimeFigureOut">
              <a:rPr lang="en-US"/>
              <a:pPr>
                <a:defRPr/>
              </a:pPr>
              <a:t>2/19/22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FFB70-E434-4AC3-967A-ADAB87130B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32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826EE-62E4-4113-A3A0-BF182F796A15}" type="datetimeFigureOut">
              <a:rPr lang="en-US"/>
              <a:pPr>
                <a:defRPr/>
              </a:pPr>
              <a:t>2/19/22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6BEB62-0696-4B12-B724-D1ECB64662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23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E08B5-782D-4129-9958-1FDA27E5F784}" type="datetimeFigureOut">
              <a:rPr lang="en-US"/>
              <a:pPr>
                <a:defRPr/>
              </a:pPr>
              <a:t>2/19/22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FFA53-E753-4CD8-9B0C-F4C0DDF988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70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AEA2AB-B55E-4843-91F2-46CAF93491EA}" type="datetimeFigureOut">
              <a:rPr lang="en-US"/>
              <a:pPr>
                <a:defRPr/>
              </a:pPr>
              <a:t>2/19/22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9387514-8EC3-469A-9B22-EA0E658058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577850" y="2130425"/>
            <a:ext cx="7988300" cy="1470025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Other Modes of Tropical Variability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16013" y="1547813"/>
            <a:ext cx="6948487" cy="4572000"/>
          </a:xfrm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Quasi-Biennial Oscillation</a:t>
            </a:r>
          </a:p>
        </p:txBody>
      </p:sp>
      <p:sp>
        <p:nvSpPr>
          <p:cNvPr id="13316" name="TextBox 4"/>
          <p:cNvSpPr txBox="1">
            <a:spLocks noChangeArrowheads="1"/>
          </p:cNvSpPr>
          <p:nvPr/>
        </p:nvSpPr>
        <p:spPr bwMode="auto">
          <a:xfrm>
            <a:off x="1279525" y="6477000"/>
            <a:ext cx="664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Ch. 4 of </a:t>
            </a:r>
            <a:r>
              <a:rPr lang="en-US" altLang="en-US" sz="1200" b="1" i="1" dirty="0"/>
              <a:t>An Introduction to Tropical Meteorology</a:t>
            </a:r>
            <a:r>
              <a:rPr lang="en-US" altLang="en-US" sz="1200" b="1" dirty="0"/>
              <a:t>, 2</a:t>
            </a:r>
            <a:r>
              <a:rPr lang="en-US" altLang="en-US" sz="1200" b="1" baseline="30000" dirty="0"/>
              <a:t>nd</a:t>
            </a:r>
            <a:r>
              <a:rPr lang="en-US" altLang="en-US" sz="1200" b="1" dirty="0"/>
              <a:t> Edition. © 2016 COMET.)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9563" y="1431925"/>
            <a:ext cx="4248150" cy="2635250"/>
          </a:xfrm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Quasi-Biennial Oscillation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1279525" y="6477000"/>
            <a:ext cx="664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Ch. 4 of </a:t>
            </a:r>
            <a:r>
              <a:rPr lang="en-US" altLang="en-US" sz="1200" b="1" i="1" dirty="0"/>
              <a:t>An Introduction to Tropical Meteorology</a:t>
            </a:r>
            <a:r>
              <a:rPr lang="en-US" altLang="en-US" sz="1200" b="1" dirty="0"/>
              <a:t>, 2</a:t>
            </a:r>
            <a:r>
              <a:rPr lang="en-US" altLang="en-US" sz="1200" b="1" baseline="30000" dirty="0"/>
              <a:t>nd</a:t>
            </a:r>
            <a:r>
              <a:rPr lang="en-US" altLang="en-US" sz="1200" b="1" dirty="0"/>
              <a:t> Edition. © 2016 COMET.)</a:t>
            </a:r>
          </a:p>
        </p:txBody>
      </p:sp>
      <p:pic>
        <p:nvPicPr>
          <p:cNvPr id="1434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3621088"/>
            <a:ext cx="4244975" cy="263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59038" y="2419350"/>
            <a:ext cx="4248150" cy="2746375"/>
          </a:xfrm>
        </p:spPr>
      </p:pic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QBO Dynamics</a:t>
            </a:r>
          </a:p>
        </p:txBody>
      </p:sp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279525" y="6477000"/>
            <a:ext cx="664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Ch. 4 of </a:t>
            </a:r>
            <a:r>
              <a:rPr lang="en-US" altLang="en-US" sz="1200" b="1" i="1" dirty="0"/>
              <a:t>An Introduction to Tropical Meteorology</a:t>
            </a:r>
            <a:r>
              <a:rPr lang="en-US" altLang="en-US" sz="1200" b="1" dirty="0"/>
              <a:t>, 2</a:t>
            </a:r>
            <a:r>
              <a:rPr lang="en-US" altLang="en-US" sz="1200" b="1" baseline="30000" dirty="0"/>
              <a:t>nd</a:t>
            </a:r>
            <a:r>
              <a:rPr lang="en-US" altLang="en-US" sz="1200" b="1" dirty="0"/>
              <a:t> Edition. © 2016 COMET.)</a:t>
            </a:r>
          </a:p>
        </p:txBody>
      </p:sp>
      <p:sp>
        <p:nvSpPr>
          <p:cNvPr id="15365" name="TextBox 1"/>
          <p:cNvSpPr txBox="1">
            <a:spLocks noChangeArrowheads="1"/>
          </p:cNvSpPr>
          <p:nvPr/>
        </p:nvSpPr>
        <p:spPr bwMode="auto">
          <a:xfrm>
            <a:off x="231775" y="1739900"/>
            <a:ext cx="1958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FF"/>
                </a:solidFill>
              </a:rPr>
              <a:t>Mixed Rossby-Gravity Wave Forcing</a:t>
            </a: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6837363" y="1739900"/>
            <a:ext cx="1958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Equatorially Trapped Kelvin Wave Forcing</a:t>
            </a:r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2805113" y="4695825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B050"/>
                </a:solidFill>
              </a:rPr>
              <a:t>U &lt; 0</a:t>
            </a:r>
          </a:p>
        </p:txBody>
      </p:sp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3649663" y="4695825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B050"/>
                </a:solidFill>
              </a:rPr>
              <a:t>U &gt; 0</a:t>
            </a:r>
          </a:p>
        </p:txBody>
      </p:sp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4879975" y="4695825"/>
            <a:ext cx="614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B050"/>
                </a:solidFill>
              </a:rPr>
              <a:t>U &lt; 0</a:t>
            </a:r>
          </a:p>
        </p:txBody>
      </p:sp>
      <p:sp>
        <p:nvSpPr>
          <p:cNvPr id="15370" name="TextBox 9"/>
          <p:cNvSpPr txBox="1">
            <a:spLocks noChangeArrowheads="1"/>
          </p:cNvSpPr>
          <p:nvPr/>
        </p:nvSpPr>
        <p:spPr bwMode="auto">
          <a:xfrm>
            <a:off x="5724525" y="4695825"/>
            <a:ext cx="614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B050"/>
                </a:solidFill>
              </a:rPr>
              <a:t>U &gt; 0</a:t>
            </a:r>
          </a:p>
        </p:txBody>
      </p:sp>
      <p:sp>
        <p:nvSpPr>
          <p:cNvPr id="15371" name="TextBox 10"/>
          <p:cNvSpPr txBox="1">
            <a:spLocks noChangeArrowheads="1"/>
          </p:cNvSpPr>
          <p:nvPr/>
        </p:nvSpPr>
        <p:spPr bwMode="auto">
          <a:xfrm>
            <a:off x="1519238" y="4581525"/>
            <a:ext cx="1055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tropopause</a:t>
            </a:r>
          </a:p>
        </p:txBody>
      </p:sp>
      <p:sp>
        <p:nvSpPr>
          <p:cNvPr id="15372" name="TextBox 12"/>
          <p:cNvSpPr txBox="1">
            <a:spLocks noChangeArrowheads="1"/>
          </p:cNvSpPr>
          <p:nvPr/>
        </p:nvSpPr>
        <p:spPr bwMode="auto">
          <a:xfrm>
            <a:off x="1519238" y="2698750"/>
            <a:ext cx="1055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stratopause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59038" y="2419350"/>
            <a:ext cx="4248150" cy="2746375"/>
          </a:xfrm>
        </p:spPr>
      </p:pic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QBO Dynamics</a:t>
            </a:r>
          </a:p>
        </p:txBody>
      </p:sp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1279525" y="6477000"/>
            <a:ext cx="664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Ch. 4 of </a:t>
            </a:r>
            <a:r>
              <a:rPr lang="en-US" altLang="en-US" sz="1200" b="1" i="1" dirty="0"/>
              <a:t>An Introduction to Tropical Meteorology</a:t>
            </a:r>
            <a:r>
              <a:rPr lang="en-US" altLang="en-US" sz="1200" b="1" dirty="0"/>
              <a:t>, 2</a:t>
            </a:r>
            <a:r>
              <a:rPr lang="en-US" altLang="en-US" sz="1200" b="1" baseline="30000" dirty="0"/>
              <a:t>nd</a:t>
            </a:r>
            <a:r>
              <a:rPr lang="en-US" altLang="en-US" sz="1200" b="1" dirty="0"/>
              <a:t> Edition. © 2016 COMET.)</a:t>
            </a: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2805113" y="4695825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B050"/>
                </a:solidFill>
              </a:rPr>
              <a:t>U &lt; 0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3649663" y="4695825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B050"/>
                </a:solidFill>
              </a:rPr>
              <a:t>U &gt; 0</a:t>
            </a:r>
          </a:p>
        </p:txBody>
      </p:sp>
      <p:sp>
        <p:nvSpPr>
          <p:cNvPr id="16391" name="TextBox 6"/>
          <p:cNvSpPr txBox="1">
            <a:spLocks noChangeArrowheads="1"/>
          </p:cNvSpPr>
          <p:nvPr/>
        </p:nvSpPr>
        <p:spPr bwMode="auto">
          <a:xfrm>
            <a:off x="4879975" y="4695825"/>
            <a:ext cx="614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B050"/>
                </a:solidFill>
              </a:rPr>
              <a:t>U &lt; 0</a:t>
            </a:r>
          </a:p>
        </p:txBody>
      </p:sp>
      <p:sp>
        <p:nvSpPr>
          <p:cNvPr id="16392" name="TextBox 7"/>
          <p:cNvSpPr txBox="1">
            <a:spLocks noChangeArrowheads="1"/>
          </p:cNvSpPr>
          <p:nvPr/>
        </p:nvSpPr>
        <p:spPr bwMode="auto">
          <a:xfrm>
            <a:off x="5724525" y="4695825"/>
            <a:ext cx="6143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B050"/>
                </a:solidFill>
              </a:rPr>
              <a:t>U &gt; 0</a:t>
            </a:r>
          </a:p>
        </p:txBody>
      </p:sp>
      <p:sp>
        <p:nvSpPr>
          <p:cNvPr id="16393" name="TextBox 8"/>
          <p:cNvSpPr txBox="1">
            <a:spLocks noChangeArrowheads="1"/>
          </p:cNvSpPr>
          <p:nvPr/>
        </p:nvSpPr>
        <p:spPr bwMode="auto">
          <a:xfrm>
            <a:off x="1519238" y="4581525"/>
            <a:ext cx="1055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tropopause</a:t>
            </a:r>
          </a:p>
        </p:txBody>
      </p:sp>
      <p:sp>
        <p:nvSpPr>
          <p:cNvPr id="16394" name="TextBox 9"/>
          <p:cNvSpPr txBox="1">
            <a:spLocks noChangeArrowheads="1"/>
          </p:cNvSpPr>
          <p:nvPr/>
        </p:nvSpPr>
        <p:spPr bwMode="auto">
          <a:xfrm>
            <a:off x="1519238" y="2698750"/>
            <a:ext cx="1055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stratopause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59038" y="2419350"/>
            <a:ext cx="4248150" cy="2746375"/>
          </a:xfrm>
        </p:spPr>
      </p:pic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QBO Dynamics</a:t>
            </a:r>
          </a:p>
        </p:txBody>
      </p:sp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279525" y="6477000"/>
            <a:ext cx="664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Ch. 4 of </a:t>
            </a:r>
            <a:r>
              <a:rPr lang="en-US" altLang="en-US" sz="1200" b="1" i="1" dirty="0"/>
              <a:t>An Introduction to Tropical Meteorology</a:t>
            </a:r>
            <a:r>
              <a:rPr lang="en-US" altLang="en-US" sz="1200" b="1" dirty="0"/>
              <a:t>, 2</a:t>
            </a:r>
            <a:r>
              <a:rPr lang="en-US" altLang="en-US" sz="1200" b="1" baseline="30000" dirty="0"/>
              <a:t>nd</a:t>
            </a:r>
            <a:r>
              <a:rPr lang="en-US" altLang="en-US" sz="1200" b="1" dirty="0"/>
              <a:t> Edition. © 2016 COMET.)</a:t>
            </a:r>
          </a:p>
        </p:txBody>
      </p:sp>
      <p:sp>
        <p:nvSpPr>
          <p:cNvPr id="17413" name="TextBox 6"/>
          <p:cNvSpPr txBox="1">
            <a:spLocks noChangeArrowheads="1"/>
          </p:cNvSpPr>
          <p:nvPr/>
        </p:nvSpPr>
        <p:spPr bwMode="auto">
          <a:xfrm>
            <a:off x="1519238" y="4581525"/>
            <a:ext cx="1055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tropopause</a:t>
            </a:r>
          </a:p>
        </p:txBody>
      </p:sp>
      <p:sp>
        <p:nvSpPr>
          <p:cNvPr id="17414" name="TextBox 7"/>
          <p:cNvSpPr txBox="1">
            <a:spLocks noChangeArrowheads="1"/>
          </p:cNvSpPr>
          <p:nvPr/>
        </p:nvSpPr>
        <p:spPr bwMode="auto">
          <a:xfrm>
            <a:off x="1519238" y="2698750"/>
            <a:ext cx="10556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stratopause</a:t>
            </a:r>
          </a:p>
        </p:txBody>
      </p:sp>
      <p:sp>
        <p:nvSpPr>
          <p:cNvPr id="17415" name="TextBox 8"/>
          <p:cNvSpPr txBox="1">
            <a:spLocks noChangeArrowheads="1"/>
          </p:cNvSpPr>
          <p:nvPr/>
        </p:nvSpPr>
        <p:spPr bwMode="auto">
          <a:xfrm>
            <a:off x="2805113" y="4926013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B050"/>
                </a:solidFill>
              </a:rPr>
              <a:t>U &lt; 0</a:t>
            </a:r>
          </a:p>
        </p:txBody>
      </p:sp>
      <p:sp>
        <p:nvSpPr>
          <p:cNvPr id="17416" name="TextBox 9"/>
          <p:cNvSpPr txBox="1">
            <a:spLocks noChangeArrowheads="1"/>
          </p:cNvSpPr>
          <p:nvPr/>
        </p:nvSpPr>
        <p:spPr bwMode="auto">
          <a:xfrm>
            <a:off x="3649663" y="4926013"/>
            <a:ext cx="6143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B050"/>
                </a:solidFill>
              </a:rPr>
              <a:t>U &gt;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4" r="20992"/>
          <a:stretch>
            <a:fillRect/>
          </a:stretch>
        </p:blipFill>
        <p:spPr>
          <a:xfrm>
            <a:off x="2343150" y="1316038"/>
            <a:ext cx="4129088" cy="4572000"/>
          </a:xfrm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Atlantic Meridional Mode</a:t>
            </a: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847725" y="6477000"/>
            <a:ext cx="7508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http://www.aoml.noaa.gov/phod/research/tav/tcv/amm/index.php. © 2012, NOAA/AOML.)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51125" y="1506538"/>
            <a:ext cx="3843338" cy="4572000"/>
          </a:xfrm>
        </p:spPr>
      </p:pic>
      <p:sp>
        <p:nvSpPr>
          <p:cNvPr id="194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Atlantic Multidecadal Oscillation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1279525" y="6477000"/>
            <a:ext cx="664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Ch. 4 of </a:t>
            </a:r>
            <a:r>
              <a:rPr lang="en-US" altLang="en-US" sz="1200" b="1" i="1" dirty="0"/>
              <a:t>An Introduction to Tropical Meteorology</a:t>
            </a:r>
            <a:r>
              <a:rPr lang="en-US" altLang="en-US" sz="1200" b="1" dirty="0"/>
              <a:t>, 2</a:t>
            </a:r>
            <a:r>
              <a:rPr lang="en-US" altLang="en-US" sz="1200" b="1" baseline="30000" dirty="0"/>
              <a:t>nd</a:t>
            </a:r>
            <a:r>
              <a:rPr lang="en-US" altLang="en-US" sz="1200" b="1" dirty="0"/>
              <a:t> Edition. © 2016 COMET.)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0050" y="1506538"/>
            <a:ext cx="3265488" cy="4572000"/>
          </a:xfrm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Atlantic Multidecadal Oscillation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1279525" y="6477000"/>
            <a:ext cx="664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/>
              <a:t>(Figure obtained from Ch. 4 of </a:t>
            </a:r>
            <a:r>
              <a:rPr lang="en-US" altLang="en-US" sz="1200" b="1" i="1" dirty="0"/>
              <a:t>An Introduction to Tropical Meteorology</a:t>
            </a:r>
            <a:r>
              <a:rPr lang="en-US" altLang="en-US" sz="1200" b="1" dirty="0"/>
              <a:t>, 2</a:t>
            </a:r>
            <a:r>
              <a:rPr lang="en-US" altLang="en-US" sz="1200" b="1" baseline="30000" dirty="0"/>
              <a:t>nd</a:t>
            </a:r>
            <a:r>
              <a:rPr lang="en-US" altLang="en-US" sz="1200" b="1" dirty="0"/>
              <a:t> Edition. © 2016 COMET.)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251</Words>
  <Application>Microsoft Macintosh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Other Modes of Tropical Variability</vt:lpstr>
      <vt:lpstr>Quasi-Biennial Oscillation</vt:lpstr>
      <vt:lpstr>Quasi-Biennial Oscillation</vt:lpstr>
      <vt:lpstr>QBO Dynamics</vt:lpstr>
      <vt:lpstr>QBO Dynamics</vt:lpstr>
      <vt:lpstr>QBO Dynamics</vt:lpstr>
      <vt:lpstr>Atlantic Meridional Mode</vt:lpstr>
      <vt:lpstr>Atlantic Multidecadal Oscillation</vt:lpstr>
      <vt:lpstr>Atlantic Multidecadal Oscillation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Nino Southern Oscillation</dc:title>
  <dc:creator>Clark Evans</dc:creator>
  <cp:lastModifiedBy>Clark Evans</cp:lastModifiedBy>
  <cp:revision>21</cp:revision>
  <dcterms:created xsi:type="dcterms:W3CDTF">2012-01-17T22:32:00Z</dcterms:created>
  <dcterms:modified xsi:type="dcterms:W3CDTF">2022-02-20T03:13:23Z</dcterms:modified>
</cp:coreProperties>
</file>