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4" r:id="rId4"/>
    <p:sldId id="275" r:id="rId5"/>
    <p:sldId id="282" r:id="rId6"/>
    <p:sldId id="276" r:id="rId7"/>
    <p:sldId id="283" r:id="rId8"/>
    <p:sldId id="284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9B37C-E572-460D-B4C4-55FEE252A7CC}" v="5" dt="2022-01-31T22:31:34.953"/>
    <p1510:client id="{702ED245-FB81-45D4-A535-5C9C2E011A25}" v="78" dt="2022-01-31T05:06:33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Evans" userId="3e2a8c8b-6a2e-49da-bdc9-2fe681837cf0" providerId="ADAL" clId="{3BC9B37C-E572-460D-B4C4-55FEE252A7CC}"/>
    <pc:docChg chg="undo custSel addSld modSld">
      <pc:chgData name="Clark Evans" userId="3e2a8c8b-6a2e-49da-bdc9-2fe681837cf0" providerId="ADAL" clId="{3BC9B37C-E572-460D-B4C4-55FEE252A7CC}" dt="2022-01-31T22:31:49.608" v="77" actId="20577"/>
      <pc:docMkLst>
        <pc:docMk/>
      </pc:docMkLst>
      <pc:sldChg chg="addSp delSp modSp add mod">
        <pc:chgData name="Clark Evans" userId="3e2a8c8b-6a2e-49da-bdc9-2fe681837cf0" providerId="ADAL" clId="{3BC9B37C-E572-460D-B4C4-55FEE252A7CC}" dt="2022-01-31T22:31:49.608" v="77" actId="20577"/>
        <pc:sldMkLst>
          <pc:docMk/>
          <pc:sldMk cId="2085815047" sldId="284"/>
        </pc:sldMkLst>
        <pc:spChg chg="add mod">
          <ac:chgData name="Clark Evans" userId="3e2a8c8b-6a2e-49da-bdc9-2fe681837cf0" providerId="ADAL" clId="{3BC9B37C-E572-460D-B4C4-55FEE252A7CC}" dt="2022-01-31T22:31:49.608" v="77" actId="20577"/>
          <ac:spMkLst>
            <pc:docMk/>
            <pc:sldMk cId="2085815047" sldId="284"/>
            <ac:spMk id="8" creationId="{BDA1FD61-E35F-4FAC-9C19-5215C48F4B08}"/>
          </ac:spMkLst>
        </pc:spChg>
        <pc:spChg chg="del">
          <ac:chgData name="Clark Evans" userId="3e2a8c8b-6a2e-49da-bdc9-2fe681837cf0" providerId="ADAL" clId="{3BC9B37C-E572-460D-B4C4-55FEE252A7CC}" dt="2022-01-31T22:30:49.919" v="37" actId="478"/>
          <ac:spMkLst>
            <pc:docMk/>
            <pc:sldMk cId="2085815047" sldId="284"/>
            <ac:spMk id="22" creationId="{90520757-8D26-47B2-B619-CBF238A3F4D3}"/>
          </ac:spMkLst>
        </pc:spChg>
        <pc:spChg chg="mod">
          <ac:chgData name="Clark Evans" userId="3e2a8c8b-6a2e-49da-bdc9-2fe681837cf0" providerId="ADAL" clId="{3BC9B37C-E572-460D-B4C4-55FEE252A7CC}" dt="2022-01-31T22:30:45.270" v="35" actId="20577"/>
          <ac:spMkLst>
            <pc:docMk/>
            <pc:sldMk cId="2085815047" sldId="284"/>
            <ac:spMk id="6146" creationId="{00000000-0000-0000-0000-000000000000}"/>
          </ac:spMkLst>
        </pc:spChg>
        <pc:spChg chg="del">
          <ac:chgData name="Clark Evans" userId="3e2a8c8b-6a2e-49da-bdc9-2fe681837cf0" providerId="ADAL" clId="{3BC9B37C-E572-460D-B4C4-55FEE252A7CC}" dt="2022-01-31T22:30:52.585" v="38" actId="478"/>
          <ac:spMkLst>
            <pc:docMk/>
            <pc:sldMk cId="2085815047" sldId="284"/>
            <ac:spMk id="6161" creationId="{00000000-0000-0000-0000-000000000000}"/>
          </ac:spMkLst>
        </pc:spChg>
        <pc:picChg chg="add mod modCrop">
          <ac:chgData name="Clark Evans" userId="3e2a8c8b-6a2e-49da-bdc9-2fe681837cf0" providerId="ADAL" clId="{3BC9B37C-E572-460D-B4C4-55FEE252A7CC}" dt="2022-01-31T22:31:30.298" v="49" actId="1076"/>
          <ac:picMkLst>
            <pc:docMk/>
            <pc:sldMk cId="2085815047" sldId="284"/>
            <ac:picMk id="3" creationId="{CE39C1EB-E6C5-40CB-A181-AA70E6A57D86}"/>
          </ac:picMkLst>
        </pc:picChg>
        <pc:picChg chg="del">
          <ac:chgData name="Clark Evans" userId="3e2a8c8b-6a2e-49da-bdc9-2fe681837cf0" providerId="ADAL" clId="{3BC9B37C-E572-460D-B4C4-55FEE252A7CC}" dt="2022-01-31T22:30:47.056" v="36" actId="478"/>
          <ac:picMkLst>
            <pc:docMk/>
            <pc:sldMk cId="2085815047" sldId="284"/>
            <ac:picMk id="6" creationId="{780C0A9E-A5D3-4490-AC8D-E07EC2DB9818}"/>
          </ac:picMkLst>
        </pc:picChg>
      </pc:sldChg>
    </pc:docChg>
  </pc:docChgLst>
  <pc:docChgLst>
    <pc:chgData name="Clark Evans" userId="3e2a8c8b-6a2e-49da-bdc9-2fe681837cf0" providerId="ADAL" clId="{702ED245-FB81-45D4-A535-5C9C2E011A25}"/>
    <pc:docChg chg="undo custSel addSld delSld modSld sldOrd">
      <pc:chgData name="Clark Evans" userId="3e2a8c8b-6a2e-49da-bdc9-2fe681837cf0" providerId="ADAL" clId="{702ED245-FB81-45D4-A535-5C9C2E011A25}" dt="2022-01-31T05:06:33.734" v="2046" actId="1076"/>
      <pc:docMkLst>
        <pc:docMk/>
      </pc:docMkLst>
      <pc:sldChg chg="addSp delSp modSp mod">
        <pc:chgData name="Clark Evans" userId="3e2a8c8b-6a2e-49da-bdc9-2fe681837cf0" providerId="ADAL" clId="{702ED245-FB81-45D4-A535-5C9C2E011A25}" dt="2022-01-31T04:59:23.147" v="998" actId="1076"/>
        <pc:sldMkLst>
          <pc:docMk/>
          <pc:sldMk cId="0" sldId="276"/>
        </pc:sldMkLst>
        <pc:spChg chg="add mod">
          <ac:chgData name="Clark Evans" userId="3e2a8c8b-6a2e-49da-bdc9-2fe681837cf0" providerId="ADAL" clId="{702ED245-FB81-45D4-A535-5C9C2E011A25}" dt="2022-01-31T04:58:40.228" v="963" actId="1035"/>
          <ac:spMkLst>
            <pc:docMk/>
            <pc:sldMk cId="0" sldId="276"/>
            <ac:spMk id="2" creationId="{C85BF5C8-2FBF-4473-8118-9B4DBFA180DB}"/>
          </ac:spMkLst>
        </pc:spChg>
        <pc:spChg chg="add mod">
          <ac:chgData name="Clark Evans" userId="3e2a8c8b-6a2e-49da-bdc9-2fe681837cf0" providerId="ADAL" clId="{702ED245-FB81-45D4-A535-5C9C2E011A25}" dt="2022-01-31T04:58:40.228" v="963" actId="1035"/>
          <ac:spMkLst>
            <pc:docMk/>
            <pc:sldMk cId="0" sldId="276"/>
            <ac:spMk id="3" creationId="{9DD39CAA-E0D1-4E1B-8397-73A6C6004732}"/>
          </ac:spMkLst>
        </pc:spChg>
        <pc:spChg chg="mod">
          <ac:chgData name="Clark Evans" userId="3e2a8c8b-6a2e-49da-bdc9-2fe681837cf0" providerId="ADAL" clId="{702ED245-FB81-45D4-A535-5C9C2E011A25}" dt="2022-01-31T04:58:40.228" v="963" actId="1035"/>
          <ac:spMkLst>
            <pc:docMk/>
            <pc:sldMk cId="0" sldId="276"/>
            <ac:spMk id="9" creationId="{00000000-0000-0000-0000-000000000000}"/>
          </ac:spMkLst>
        </pc:spChg>
        <pc:spChg chg="add mod">
          <ac:chgData name="Clark Evans" userId="3e2a8c8b-6a2e-49da-bdc9-2fe681837cf0" providerId="ADAL" clId="{702ED245-FB81-45D4-A535-5C9C2E011A25}" dt="2022-01-31T04:59:23.147" v="998" actId="1076"/>
          <ac:spMkLst>
            <pc:docMk/>
            <pc:sldMk cId="0" sldId="276"/>
            <ac:spMk id="20" creationId="{4C78A743-C875-4F97-9B5E-2ACB021C6F06}"/>
          </ac:spMkLst>
        </pc:spChg>
        <pc:spChg chg="mod">
          <ac:chgData name="Clark Evans" userId="3e2a8c8b-6a2e-49da-bdc9-2fe681837cf0" providerId="ADAL" clId="{702ED245-FB81-45D4-A535-5C9C2E011A25}" dt="2022-01-31T04:58:40.228" v="963" actId="1035"/>
          <ac:spMkLst>
            <pc:docMk/>
            <pc:sldMk cId="0" sldId="276"/>
            <ac:spMk id="40" creationId="{00000000-0000-0000-0000-000000000000}"/>
          </ac:spMkLst>
        </pc:spChg>
        <pc:spChg chg="mod">
          <ac:chgData name="Clark Evans" userId="3e2a8c8b-6a2e-49da-bdc9-2fe681837cf0" providerId="ADAL" clId="{702ED245-FB81-45D4-A535-5C9C2E011A25}" dt="2022-01-31T04:45:31.989" v="254" actId="20577"/>
          <ac:spMkLst>
            <pc:docMk/>
            <pc:sldMk cId="0" sldId="276"/>
            <ac:spMk id="6146" creationId="{00000000-0000-0000-0000-000000000000}"/>
          </ac:spMkLst>
        </pc:spChg>
        <pc:spChg chg="mod">
          <ac:chgData name="Clark Evans" userId="3e2a8c8b-6a2e-49da-bdc9-2fe681837cf0" providerId="ADAL" clId="{702ED245-FB81-45D4-A535-5C9C2E011A25}" dt="2022-01-31T04:59:06.897" v="991" actId="1037"/>
          <ac:spMkLst>
            <pc:docMk/>
            <pc:sldMk cId="0" sldId="276"/>
            <ac:spMk id="6148" creationId="{00000000-0000-0000-0000-000000000000}"/>
          </ac:spMkLst>
        </pc:spChg>
        <pc:spChg chg="del mod">
          <ac:chgData name="Clark Evans" userId="3e2a8c8b-6a2e-49da-bdc9-2fe681837cf0" providerId="ADAL" clId="{702ED245-FB81-45D4-A535-5C9C2E011A25}" dt="2022-01-31T04:58:35.865" v="949"/>
          <ac:spMkLst>
            <pc:docMk/>
            <pc:sldMk cId="0" sldId="276"/>
            <ac:spMk id="6154" creationId="{00000000-0000-0000-0000-000000000000}"/>
          </ac:spMkLst>
        </pc:spChg>
        <pc:spChg chg="mod">
          <ac:chgData name="Clark Evans" userId="3e2a8c8b-6a2e-49da-bdc9-2fe681837cf0" providerId="ADAL" clId="{702ED245-FB81-45D4-A535-5C9C2E011A25}" dt="2022-01-31T04:59:10.770" v="994" actId="1038"/>
          <ac:spMkLst>
            <pc:docMk/>
            <pc:sldMk cId="0" sldId="276"/>
            <ac:spMk id="6157" creationId="{00000000-0000-0000-0000-000000000000}"/>
          </ac:spMkLst>
        </pc:spChg>
        <pc:spChg chg="mod">
          <ac:chgData name="Clark Evans" userId="3e2a8c8b-6a2e-49da-bdc9-2fe681837cf0" providerId="ADAL" clId="{702ED245-FB81-45D4-A535-5C9C2E011A25}" dt="2022-01-31T04:58:40.228" v="963" actId="1035"/>
          <ac:spMkLst>
            <pc:docMk/>
            <pc:sldMk cId="0" sldId="276"/>
            <ac:spMk id="6159" creationId="{00000000-0000-0000-0000-000000000000}"/>
          </ac:spMkLst>
        </pc:spChg>
        <pc:spChg chg="mod">
          <ac:chgData name="Clark Evans" userId="3e2a8c8b-6a2e-49da-bdc9-2fe681837cf0" providerId="ADAL" clId="{702ED245-FB81-45D4-A535-5C9C2E011A25}" dt="2022-01-31T04:58:34.912" v="947"/>
          <ac:spMkLst>
            <pc:docMk/>
            <pc:sldMk cId="0" sldId="276"/>
            <ac:spMk id="6161" creationId="{00000000-0000-0000-0000-000000000000}"/>
          </ac:spMkLst>
        </pc:spChg>
        <pc:cxnChg chg="mod">
          <ac:chgData name="Clark Evans" userId="3e2a8c8b-6a2e-49da-bdc9-2fe681837cf0" providerId="ADAL" clId="{702ED245-FB81-45D4-A535-5C9C2E011A25}" dt="2022-01-31T04:59:06.897" v="991" actId="1037"/>
          <ac:cxnSpMkLst>
            <pc:docMk/>
            <pc:sldMk cId="0" sldId="276"/>
            <ac:cxnSpMk id="4" creationId="{00000000-0000-0000-0000-000000000000}"/>
          </ac:cxnSpMkLst>
        </pc:cxnChg>
        <pc:cxnChg chg="mod">
          <ac:chgData name="Clark Evans" userId="3e2a8c8b-6a2e-49da-bdc9-2fe681837cf0" providerId="ADAL" clId="{702ED245-FB81-45D4-A535-5C9C2E011A25}" dt="2022-01-31T04:58:40.228" v="963" actId="1035"/>
          <ac:cxnSpMkLst>
            <pc:docMk/>
            <pc:sldMk cId="0" sldId="276"/>
            <ac:cxnSpMk id="24" creationId="{00000000-0000-0000-0000-000000000000}"/>
          </ac:cxnSpMkLst>
        </pc:cxnChg>
        <pc:cxnChg chg="mod">
          <ac:chgData name="Clark Evans" userId="3e2a8c8b-6a2e-49da-bdc9-2fe681837cf0" providerId="ADAL" clId="{702ED245-FB81-45D4-A535-5C9C2E011A25}" dt="2022-01-31T04:58:40.228" v="963" actId="1035"/>
          <ac:cxnSpMkLst>
            <pc:docMk/>
            <pc:sldMk cId="0" sldId="276"/>
            <ac:cxnSpMk id="27" creationId="{00000000-0000-0000-0000-000000000000}"/>
          </ac:cxnSpMkLst>
        </pc:cxnChg>
        <pc:cxnChg chg="mod">
          <ac:chgData name="Clark Evans" userId="3e2a8c8b-6a2e-49da-bdc9-2fe681837cf0" providerId="ADAL" clId="{702ED245-FB81-45D4-A535-5C9C2E011A25}" dt="2022-01-31T04:58:40.228" v="963" actId="1035"/>
          <ac:cxnSpMkLst>
            <pc:docMk/>
            <pc:sldMk cId="0" sldId="276"/>
            <ac:cxnSpMk id="28" creationId="{00000000-0000-0000-0000-000000000000}"/>
          </ac:cxnSpMkLst>
        </pc:cxnChg>
        <pc:cxnChg chg="mod">
          <ac:chgData name="Clark Evans" userId="3e2a8c8b-6a2e-49da-bdc9-2fe681837cf0" providerId="ADAL" clId="{702ED245-FB81-45D4-A535-5C9C2E011A25}" dt="2022-01-31T04:59:10.770" v="994" actId="1038"/>
          <ac:cxnSpMkLst>
            <pc:docMk/>
            <pc:sldMk cId="0" sldId="276"/>
            <ac:cxnSpMk id="31" creationId="{00000000-0000-0000-0000-000000000000}"/>
          </ac:cxnSpMkLst>
        </pc:cxnChg>
        <pc:cxnChg chg="mod">
          <ac:chgData name="Clark Evans" userId="3e2a8c8b-6a2e-49da-bdc9-2fe681837cf0" providerId="ADAL" clId="{702ED245-FB81-45D4-A535-5C9C2E011A25}" dt="2022-01-31T04:58:40.228" v="963" actId="1035"/>
          <ac:cxnSpMkLst>
            <pc:docMk/>
            <pc:sldMk cId="0" sldId="276"/>
            <ac:cxnSpMk id="32" creationId="{00000000-0000-0000-0000-000000000000}"/>
          </ac:cxnSpMkLst>
        </pc:cxnChg>
        <pc:cxnChg chg="mod">
          <ac:chgData name="Clark Evans" userId="3e2a8c8b-6a2e-49da-bdc9-2fe681837cf0" providerId="ADAL" clId="{702ED245-FB81-45D4-A535-5C9C2E011A25}" dt="2022-01-31T04:58:40.228" v="963" actId="1035"/>
          <ac:cxnSpMkLst>
            <pc:docMk/>
            <pc:sldMk cId="0" sldId="276"/>
            <ac:cxnSpMk id="33" creationId="{00000000-0000-0000-0000-000000000000}"/>
          </ac:cxnSpMkLst>
        </pc:cxnChg>
        <pc:cxnChg chg="mod">
          <ac:chgData name="Clark Evans" userId="3e2a8c8b-6a2e-49da-bdc9-2fe681837cf0" providerId="ADAL" clId="{702ED245-FB81-45D4-A535-5C9C2E011A25}" dt="2022-01-31T04:58:40.228" v="963" actId="1035"/>
          <ac:cxnSpMkLst>
            <pc:docMk/>
            <pc:sldMk cId="0" sldId="276"/>
            <ac:cxnSpMk id="36" creationId="{00000000-0000-0000-0000-000000000000}"/>
          </ac:cxnSpMkLst>
        </pc:cxnChg>
      </pc:sldChg>
      <pc:sldChg chg="modSp">
        <pc:chgData name="Clark Evans" userId="3e2a8c8b-6a2e-49da-bdc9-2fe681837cf0" providerId="ADAL" clId="{702ED245-FB81-45D4-A535-5C9C2E011A25}" dt="2022-01-31T05:05:06.883" v="1992" actId="732"/>
        <pc:sldMkLst>
          <pc:docMk/>
          <pc:sldMk cId="0" sldId="280"/>
        </pc:sldMkLst>
        <pc:picChg chg="mod">
          <ac:chgData name="Clark Evans" userId="3e2a8c8b-6a2e-49da-bdc9-2fe681837cf0" providerId="ADAL" clId="{702ED245-FB81-45D4-A535-5C9C2E011A25}" dt="2022-01-31T05:05:06.883" v="1992" actId="732"/>
          <ac:picMkLst>
            <pc:docMk/>
            <pc:sldMk cId="0" sldId="280"/>
            <ac:picMk id="10243" creationId="{00000000-0000-0000-0000-000000000000}"/>
          </ac:picMkLst>
        </pc:picChg>
      </pc:sldChg>
      <pc:sldChg chg="del">
        <pc:chgData name="Clark Evans" userId="3e2a8c8b-6a2e-49da-bdc9-2fe681837cf0" providerId="ADAL" clId="{702ED245-FB81-45D4-A535-5C9C2E011A25}" dt="2022-01-31T05:04:51.533" v="1991" actId="47"/>
        <pc:sldMkLst>
          <pc:docMk/>
          <pc:sldMk cId="0" sldId="281"/>
        </pc:sldMkLst>
      </pc:sldChg>
      <pc:sldChg chg="addSp delSp modSp new mod ord">
        <pc:chgData name="Clark Evans" userId="3e2a8c8b-6a2e-49da-bdc9-2fe681837cf0" providerId="ADAL" clId="{702ED245-FB81-45D4-A535-5C9C2E011A25}" dt="2022-01-31T04:45:51.926" v="262" actId="255"/>
        <pc:sldMkLst>
          <pc:docMk/>
          <pc:sldMk cId="4194951289" sldId="282"/>
        </pc:sldMkLst>
        <pc:spChg chg="mod">
          <ac:chgData name="Clark Evans" userId="3e2a8c8b-6a2e-49da-bdc9-2fe681837cf0" providerId="ADAL" clId="{702ED245-FB81-45D4-A535-5C9C2E011A25}" dt="2022-01-31T04:45:51.926" v="262" actId="255"/>
          <ac:spMkLst>
            <pc:docMk/>
            <pc:sldMk cId="4194951289" sldId="282"/>
            <ac:spMk id="2" creationId="{6BAFAEFE-3BB5-48CC-8B22-E214D23B3709}"/>
          </ac:spMkLst>
        </pc:spChg>
        <pc:spChg chg="del">
          <ac:chgData name="Clark Evans" userId="3e2a8c8b-6a2e-49da-bdc9-2fe681837cf0" providerId="ADAL" clId="{702ED245-FB81-45D4-A535-5C9C2E011A25}" dt="2022-01-31T04:39:03.782" v="42" actId="931"/>
          <ac:spMkLst>
            <pc:docMk/>
            <pc:sldMk cId="4194951289" sldId="282"/>
            <ac:spMk id="3" creationId="{ED7E0B66-512C-4C59-94E2-8575DFFEDC68}"/>
          </ac:spMkLst>
        </pc:spChg>
        <pc:spChg chg="add mod">
          <ac:chgData name="Clark Evans" userId="3e2a8c8b-6a2e-49da-bdc9-2fe681837cf0" providerId="ADAL" clId="{702ED245-FB81-45D4-A535-5C9C2E011A25}" dt="2022-01-31T04:40:00.609" v="168" actId="20577"/>
          <ac:spMkLst>
            <pc:docMk/>
            <pc:sldMk cId="4194951289" sldId="282"/>
            <ac:spMk id="6" creationId="{96D15317-B9F9-4D8E-A702-4A029DFCEF81}"/>
          </ac:spMkLst>
        </pc:spChg>
        <pc:spChg chg="add mod">
          <ac:chgData name="Clark Evans" userId="3e2a8c8b-6a2e-49da-bdc9-2fe681837cf0" providerId="ADAL" clId="{702ED245-FB81-45D4-A535-5C9C2E011A25}" dt="2022-01-31T04:43:14.887" v="234" actId="1035"/>
          <ac:spMkLst>
            <pc:docMk/>
            <pc:sldMk cId="4194951289" sldId="282"/>
            <ac:spMk id="7" creationId="{556642A8-2C0A-4E35-B500-A300F2FB8A97}"/>
          </ac:spMkLst>
        </pc:spChg>
        <pc:spChg chg="add mod">
          <ac:chgData name="Clark Evans" userId="3e2a8c8b-6a2e-49da-bdc9-2fe681837cf0" providerId="ADAL" clId="{702ED245-FB81-45D4-A535-5C9C2E011A25}" dt="2022-01-31T04:43:14.887" v="234" actId="1035"/>
          <ac:spMkLst>
            <pc:docMk/>
            <pc:sldMk cId="4194951289" sldId="282"/>
            <ac:spMk id="8" creationId="{71E43BAD-6179-42D6-9910-7D9E84471EAE}"/>
          </ac:spMkLst>
        </pc:spChg>
        <pc:spChg chg="add mod">
          <ac:chgData name="Clark Evans" userId="3e2a8c8b-6a2e-49da-bdc9-2fe681837cf0" providerId="ADAL" clId="{702ED245-FB81-45D4-A535-5C9C2E011A25}" dt="2022-01-31T04:43:14.887" v="234" actId="1035"/>
          <ac:spMkLst>
            <pc:docMk/>
            <pc:sldMk cId="4194951289" sldId="282"/>
            <ac:spMk id="9" creationId="{0B3B0D4A-5DDE-40E8-8106-450E4710AB21}"/>
          </ac:spMkLst>
        </pc:spChg>
        <pc:spChg chg="add mod">
          <ac:chgData name="Clark Evans" userId="3e2a8c8b-6a2e-49da-bdc9-2fe681837cf0" providerId="ADAL" clId="{702ED245-FB81-45D4-A535-5C9C2E011A25}" dt="2022-01-31T04:43:14.887" v="234" actId="1035"/>
          <ac:spMkLst>
            <pc:docMk/>
            <pc:sldMk cId="4194951289" sldId="282"/>
            <ac:spMk id="10" creationId="{4011FB4B-CBEB-4FA5-80D2-720D079FF176}"/>
          </ac:spMkLst>
        </pc:spChg>
        <pc:spChg chg="add mod">
          <ac:chgData name="Clark Evans" userId="3e2a8c8b-6a2e-49da-bdc9-2fe681837cf0" providerId="ADAL" clId="{702ED245-FB81-45D4-A535-5C9C2E011A25}" dt="2022-01-31T04:43:14.887" v="234" actId="1035"/>
          <ac:spMkLst>
            <pc:docMk/>
            <pc:sldMk cId="4194951289" sldId="282"/>
            <ac:spMk id="11" creationId="{663680BA-462F-4760-8F99-D6D651D66B17}"/>
          </ac:spMkLst>
        </pc:spChg>
        <pc:picChg chg="add mod">
          <ac:chgData name="Clark Evans" userId="3e2a8c8b-6a2e-49da-bdc9-2fe681837cf0" providerId="ADAL" clId="{702ED245-FB81-45D4-A535-5C9C2E011A25}" dt="2022-01-31T04:43:14.887" v="234" actId="1035"/>
          <ac:picMkLst>
            <pc:docMk/>
            <pc:sldMk cId="4194951289" sldId="282"/>
            <ac:picMk id="5" creationId="{99C8B358-FB01-44B5-9DBD-12ABAEC6DE5F}"/>
          </ac:picMkLst>
        </pc:picChg>
      </pc:sldChg>
      <pc:sldChg chg="addSp delSp modSp add mod">
        <pc:chgData name="Clark Evans" userId="3e2a8c8b-6a2e-49da-bdc9-2fe681837cf0" providerId="ADAL" clId="{702ED245-FB81-45D4-A535-5C9C2E011A25}" dt="2022-01-31T05:06:33.734" v="2046" actId="1076"/>
        <pc:sldMkLst>
          <pc:docMk/>
          <pc:sldMk cId="3912950530" sldId="283"/>
        </pc:sldMkLst>
        <pc:spChg chg="del">
          <ac:chgData name="Clark Evans" userId="3e2a8c8b-6a2e-49da-bdc9-2fe681837cf0" providerId="ADAL" clId="{702ED245-FB81-45D4-A535-5C9C2E011A25}" dt="2022-01-31T04:58:12.296" v="940" actId="478"/>
          <ac:spMkLst>
            <pc:docMk/>
            <pc:sldMk cId="3912950530" sldId="283"/>
            <ac:spMk id="2" creationId="{C85BF5C8-2FBF-4473-8118-9B4DBFA180DB}"/>
          </ac:spMkLst>
        </pc:spChg>
        <pc:spChg chg="del">
          <ac:chgData name="Clark Evans" userId="3e2a8c8b-6a2e-49da-bdc9-2fe681837cf0" providerId="ADAL" clId="{702ED245-FB81-45D4-A535-5C9C2E011A25}" dt="2022-01-31T04:58:12.296" v="940" actId="478"/>
          <ac:spMkLst>
            <pc:docMk/>
            <pc:sldMk cId="3912950530" sldId="283"/>
            <ac:spMk id="3" creationId="{9DD39CAA-E0D1-4E1B-8397-73A6C6004732}"/>
          </ac:spMkLst>
        </pc:spChg>
        <pc:spChg chg="del">
          <ac:chgData name="Clark Evans" userId="3e2a8c8b-6a2e-49da-bdc9-2fe681837cf0" providerId="ADAL" clId="{702ED245-FB81-45D4-A535-5C9C2E011A25}" dt="2022-01-31T04:58:12.296" v="940" actId="478"/>
          <ac:spMkLst>
            <pc:docMk/>
            <pc:sldMk cId="3912950530" sldId="283"/>
            <ac:spMk id="9" creationId="{00000000-0000-0000-0000-000000000000}"/>
          </ac:spMkLst>
        </pc:spChg>
        <pc:spChg chg="add mod">
          <ac:chgData name="Clark Evans" userId="3e2a8c8b-6a2e-49da-bdc9-2fe681837cf0" providerId="ADAL" clId="{702ED245-FB81-45D4-A535-5C9C2E011A25}" dt="2022-01-31T05:06:33.734" v="2046" actId="1076"/>
          <ac:spMkLst>
            <pc:docMk/>
            <pc:sldMk cId="3912950530" sldId="283"/>
            <ac:spMk id="22" creationId="{90520757-8D26-47B2-B619-CBF238A3F4D3}"/>
          </ac:spMkLst>
        </pc:spChg>
        <pc:spChg chg="del">
          <ac:chgData name="Clark Evans" userId="3e2a8c8b-6a2e-49da-bdc9-2fe681837cf0" providerId="ADAL" clId="{702ED245-FB81-45D4-A535-5C9C2E011A25}" dt="2022-01-31T04:58:12.296" v="940" actId="478"/>
          <ac:spMkLst>
            <pc:docMk/>
            <pc:sldMk cId="3912950530" sldId="283"/>
            <ac:spMk id="40" creationId="{00000000-0000-0000-0000-000000000000}"/>
          </ac:spMkLst>
        </pc:spChg>
        <pc:spChg chg="del">
          <ac:chgData name="Clark Evans" userId="3e2a8c8b-6a2e-49da-bdc9-2fe681837cf0" providerId="ADAL" clId="{702ED245-FB81-45D4-A535-5C9C2E011A25}" dt="2022-01-31T04:58:12.296" v="940" actId="478"/>
          <ac:spMkLst>
            <pc:docMk/>
            <pc:sldMk cId="3912950530" sldId="283"/>
            <ac:spMk id="6148" creationId="{00000000-0000-0000-0000-000000000000}"/>
          </ac:spMkLst>
        </pc:spChg>
        <pc:spChg chg="del">
          <ac:chgData name="Clark Evans" userId="3e2a8c8b-6a2e-49da-bdc9-2fe681837cf0" providerId="ADAL" clId="{702ED245-FB81-45D4-A535-5C9C2E011A25}" dt="2022-01-31T04:58:28.050" v="945" actId="478"/>
          <ac:spMkLst>
            <pc:docMk/>
            <pc:sldMk cId="3912950530" sldId="283"/>
            <ac:spMk id="6154" creationId="{00000000-0000-0000-0000-000000000000}"/>
          </ac:spMkLst>
        </pc:spChg>
        <pc:spChg chg="del">
          <ac:chgData name="Clark Evans" userId="3e2a8c8b-6a2e-49da-bdc9-2fe681837cf0" providerId="ADAL" clId="{702ED245-FB81-45D4-A535-5C9C2E011A25}" dt="2022-01-31T04:58:12.296" v="940" actId="478"/>
          <ac:spMkLst>
            <pc:docMk/>
            <pc:sldMk cId="3912950530" sldId="283"/>
            <ac:spMk id="6157" creationId="{00000000-0000-0000-0000-000000000000}"/>
          </ac:spMkLst>
        </pc:spChg>
        <pc:spChg chg="del">
          <ac:chgData name="Clark Evans" userId="3e2a8c8b-6a2e-49da-bdc9-2fe681837cf0" providerId="ADAL" clId="{702ED245-FB81-45D4-A535-5C9C2E011A25}" dt="2022-01-31T04:58:12.296" v="940" actId="478"/>
          <ac:spMkLst>
            <pc:docMk/>
            <pc:sldMk cId="3912950530" sldId="283"/>
            <ac:spMk id="6159" creationId="{00000000-0000-0000-0000-000000000000}"/>
          </ac:spMkLst>
        </pc:spChg>
        <pc:spChg chg="mod">
          <ac:chgData name="Clark Evans" userId="3e2a8c8b-6a2e-49da-bdc9-2fe681837cf0" providerId="ADAL" clId="{702ED245-FB81-45D4-A535-5C9C2E011A25}" dt="2022-01-31T05:04:33.646" v="1988" actId="1035"/>
          <ac:spMkLst>
            <pc:docMk/>
            <pc:sldMk cId="3912950530" sldId="283"/>
            <ac:spMk id="6161" creationId="{00000000-0000-0000-0000-000000000000}"/>
          </ac:spMkLst>
        </pc:spChg>
        <pc:picChg chg="add mod">
          <ac:chgData name="Clark Evans" userId="3e2a8c8b-6a2e-49da-bdc9-2fe681837cf0" providerId="ADAL" clId="{702ED245-FB81-45D4-A535-5C9C2E011A25}" dt="2022-01-31T05:04:35.353" v="1990" actId="1036"/>
          <ac:picMkLst>
            <pc:docMk/>
            <pc:sldMk cId="3912950530" sldId="283"/>
            <ac:picMk id="6" creationId="{780C0A9E-A5D3-4490-AC8D-E07EC2DB9818}"/>
          </ac:picMkLst>
        </pc:picChg>
        <pc:cxnChg chg="del">
          <ac:chgData name="Clark Evans" userId="3e2a8c8b-6a2e-49da-bdc9-2fe681837cf0" providerId="ADAL" clId="{702ED245-FB81-45D4-A535-5C9C2E011A25}" dt="2022-01-31T04:58:12.296" v="940" actId="478"/>
          <ac:cxnSpMkLst>
            <pc:docMk/>
            <pc:sldMk cId="3912950530" sldId="283"/>
            <ac:cxnSpMk id="4" creationId="{00000000-0000-0000-0000-000000000000}"/>
          </ac:cxnSpMkLst>
        </pc:cxnChg>
        <pc:cxnChg chg="del">
          <ac:chgData name="Clark Evans" userId="3e2a8c8b-6a2e-49da-bdc9-2fe681837cf0" providerId="ADAL" clId="{702ED245-FB81-45D4-A535-5C9C2E011A25}" dt="2022-01-31T04:58:12.296" v="940" actId="478"/>
          <ac:cxnSpMkLst>
            <pc:docMk/>
            <pc:sldMk cId="3912950530" sldId="283"/>
            <ac:cxnSpMk id="24" creationId="{00000000-0000-0000-0000-000000000000}"/>
          </ac:cxnSpMkLst>
        </pc:cxnChg>
        <pc:cxnChg chg="del">
          <ac:chgData name="Clark Evans" userId="3e2a8c8b-6a2e-49da-bdc9-2fe681837cf0" providerId="ADAL" clId="{702ED245-FB81-45D4-A535-5C9C2E011A25}" dt="2022-01-31T04:58:12.296" v="940" actId="478"/>
          <ac:cxnSpMkLst>
            <pc:docMk/>
            <pc:sldMk cId="3912950530" sldId="283"/>
            <ac:cxnSpMk id="27" creationId="{00000000-0000-0000-0000-000000000000}"/>
          </ac:cxnSpMkLst>
        </pc:cxnChg>
        <pc:cxnChg chg="del">
          <ac:chgData name="Clark Evans" userId="3e2a8c8b-6a2e-49da-bdc9-2fe681837cf0" providerId="ADAL" clId="{702ED245-FB81-45D4-A535-5C9C2E011A25}" dt="2022-01-31T04:58:12.296" v="940" actId="478"/>
          <ac:cxnSpMkLst>
            <pc:docMk/>
            <pc:sldMk cId="3912950530" sldId="283"/>
            <ac:cxnSpMk id="28" creationId="{00000000-0000-0000-0000-000000000000}"/>
          </ac:cxnSpMkLst>
        </pc:cxnChg>
        <pc:cxnChg chg="del">
          <ac:chgData name="Clark Evans" userId="3e2a8c8b-6a2e-49da-bdc9-2fe681837cf0" providerId="ADAL" clId="{702ED245-FB81-45D4-A535-5C9C2E011A25}" dt="2022-01-31T04:58:12.296" v="940" actId="478"/>
          <ac:cxnSpMkLst>
            <pc:docMk/>
            <pc:sldMk cId="3912950530" sldId="283"/>
            <ac:cxnSpMk id="31" creationId="{00000000-0000-0000-0000-000000000000}"/>
          </ac:cxnSpMkLst>
        </pc:cxnChg>
        <pc:cxnChg chg="del">
          <ac:chgData name="Clark Evans" userId="3e2a8c8b-6a2e-49da-bdc9-2fe681837cf0" providerId="ADAL" clId="{702ED245-FB81-45D4-A535-5C9C2E011A25}" dt="2022-01-31T04:58:12.296" v="940" actId="478"/>
          <ac:cxnSpMkLst>
            <pc:docMk/>
            <pc:sldMk cId="3912950530" sldId="283"/>
            <ac:cxnSpMk id="32" creationId="{00000000-0000-0000-0000-000000000000}"/>
          </ac:cxnSpMkLst>
        </pc:cxnChg>
        <pc:cxnChg chg="del">
          <ac:chgData name="Clark Evans" userId="3e2a8c8b-6a2e-49da-bdc9-2fe681837cf0" providerId="ADAL" clId="{702ED245-FB81-45D4-A535-5C9C2E011A25}" dt="2022-01-31T04:58:12.296" v="940" actId="478"/>
          <ac:cxnSpMkLst>
            <pc:docMk/>
            <pc:sldMk cId="3912950530" sldId="283"/>
            <ac:cxnSpMk id="33" creationId="{00000000-0000-0000-0000-000000000000}"/>
          </ac:cxnSpMkLst>
        </pc:cxnChg>
        <pc:cxnChg chg="del">
          <ac:chgData name="Clark Evans" userId="3e2a8c8b-6a2e-49da-bdc9-2fe681837cf0" providerId="ADAL" clId="{702ED245-FB81-45D4-A535-5C9C2E011A25}" dt="2022-01-31T04:58:12.296" v="940" actId="478"/>
          <ac:cxnSpMkLst>
            <pc:docMk/>
            <pc:sldMk cId="3912950530" sldId="283"/>
            <ac:cxnSpMk id="36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081E3577-4DB2-4DD0-85A8-DAAE7D890779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B77D85-ADB6-40C2-9F83-80E9B7EA31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C8E56-4DFF-4404-BE00-3B308DBCA30B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B391E-7693-40B7-BD4D-6BBC8E05DF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17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9752F-7BC7-46AD-8037-D095EB878C6D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B7BD7-F315-4D4C-BB58-0C7365BE18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41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0C498-D2B5-4E59-8F11-737129EF0974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C89F8-15A3-46ED-BCE5-0F3759EF9B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03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EFDE-22F3-48BD-A1A5-1C2E492DC262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7C502-2F62-4212-8280-BF5D6C026A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08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DBE21-BE20-44FB-ADA5-E41D8C3CD2DA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3C80A-CF8C-495F-B223-F5BA9EA4D9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48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2C1B3-1019-433B-B65A-3A07D7AA2EE4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164DE-4998-4631-8E8E-C502F09ED2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76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0F0FA-C4FF-4AF1-8230-010491D59B75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D27BC-4C85-42C9-858B-A72B8E0572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03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480D8-7FDD-453D-9ECD-CEA55A5F9C38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1529C-D472-4980-A3AE-D8A7F595BF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35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A3991-F19F-431F-8C2C-028145A69055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DC20D-E8A7-4E9A-A3A9-8ECC0F8217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11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AFA84-F1E5-42BB-BBAC-E1AFB91D7EFB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7AC92-8B7E-45B7-9A34-80D57D729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1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9E35C-7286-43EA-84DF-32DFA868DBC6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62623-19D7-4101-BB7E-6371F55CDA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0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A60471-8F99-49EB-ACE0-F3660F0E7448}" type="datetimeFigureOut">
              <a:rPr lang="en-US"/>
              <a:pPr>
                <a:defRPr/>
              </a:pPr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0B1849F-54CF-4E2D-BAB8-EFC6D164BE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/>
          <a:lstStyle/>
          <a:p>
            <a:pPr eaLnBrk="1" hangingPunct="1"/>
            <a:r>
              <a:rPr lang="en-US" altLang="en-US" sz="4000"/>
              <a:t>Walker Circulation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Mean Daily Precipitation: Jul-Sep</a:t>
            </a: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1689100" y="6477000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Figures obtained using the freely-available NCEP-DOE Reanalysis II dataset.</a:t>
            </a:r>
          </a:p>
        </p:txBody>
      </p:sp>
      <p:pic>
        <p:nvPicPr>
          <p:cNvPr id="819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219200"/>
            <a:ext cx="62865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7620000" y="1600200"/>
            <a:ext cx="13716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Northward shift of enhanced precipitation occurs but still favors the western branches of the three major zonal circulations.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Other heating-induced features also contribute to precipitation patterns, as we will discuss later.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Linear Approximation: Walker Circulation</a:t>
            </a:r>
          </a:p>
        </p:txBody>
      </p:sp>
      <p:pic>
        <p:nvPicPr>
          <p:cNvPr id="921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3" y="2498725"/>
            <a:ext cx="41560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Linear Approximation: Walker Circulation</a:t>
            </a:r>
          </a:p>
        </p:txBody>
      </p:sp>
      <p:pic>
        <p:nvPicPr>
          <p:cNvPr id="10243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"/>
          <a:stretch/>
        </p:blipFill>
        <p:spPr bwMode="auto">
          <a:xfrm>
            <a:off x="23813" y="1296988"/>
            <a:ext cx="77152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1108075" y="6477000"/>
            <a:ext cx="6996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Gill (1980), © 1980 Royal Meteorological Society/Wiley Interscience.)</a:t>
            </a:r>
          </a:p>
        </p:txBody>
      </p:sp>
      <p:sp>
        <p:nvSpPr>
          <p:cNvPr id="10245" name="TextBox 1"/>
          <p:cNvSpPr txBox="1">
            <a:spLocks noChangeArrowheads="1"/>
          </p:cNvSpPr>
          <p:nvPr/>
        </p:nvSpPr>
        <p:spPr bwMode="auto">
          <a:xfrm>
            <a:off x="7543800" y="2133600"/>
            <a:ext cx="1463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(u,v) </a:t>
            </a:r>
            <a:r>
              <a:rPr lang="en-US" altLang="en-US" sz="1800"/>
              <a:t>- vectors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w</a:t>
            </a:r>
            <a:r>
              <a:rPr lang="en-US" altLang="en-US" sz="1800"/>
              <a:t> - contours</a:t>
            </a:r>
            <a:endParaRPr lang="en-US" altLang="en-US" sz="1800" i="1"/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7543800" y="3811588"/>
            <a:ext cx="1463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(u,v) </a:t>
            </a:r>
            <a:r>
              <a:rPr lang="en-US" altLang="en-US" sz="1800"/>
              <a:t>- vectors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/>
              <a:t> - contours</a:t>
            </a:r>
            <a:endParaRPr lang="en-US" altLang="en-US" sz="1800" i="1"/>
          </a:p>
        </p:txBody>
      </p:sp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7543800" y="5145088"/>
            <a:ext cx="1828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Meridionally-integrated 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Mean Tropical Overturning Circulations</a:t>
            </a:r>
          </a:p>
        </p:txBody>
      </p:sp>
      <p:pic>
        <p:nvPicPr>
          <p:cNvPr id="30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705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Base State Pacific Zonal Circulation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pic>
        <p:nvPicPr>
          <p:cNvPr id="410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422400"/>
            <a:ext cx="597535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Base State Global Walker Circulation</a:t>
            </a: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98725"/>
            <a:ext cx="64008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AEFE-3BB5-48CC-8B22-E214D23B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The Oceanic Thermocline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99C8B358-FB01-44B5-9DBD-12ABAEC6D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16" y="1600200"/>
            <a:ext cx="6754168" cy="4420217"/>
          </a:xfr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96D15317-B9F9-4D8E-A702-4A029DFCE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84" y="6477000"/>
            <a:ext cx="79133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the Columbia Univ. International Research Institute ENSO Monitoring Diagnostics.)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642A8-2C0A-4E35-B500-A300F2FB8A97}"/>
              </a:ext>
            </a:extLst>
          </p:cNvPr>
          <p:cNvSpPr txBox="1"/>
          <p:nvPr/>
        </p:nvSpPr>
        <p:spPr>
          <a:xfrm>
            <a:off x="685800" y="2004526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top of ocean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E43BAD-6179-42D6-9910-7D9E84471EAE}"/>
              </a:ext>
            </a:extLst>
          </p:cNvPr>
          <p:cNvSpPr txBox="1"/>
          <p:nvPr/>
        </p:nvSpPr>
        <p:spPr>
          <a:xfrm>
            <a:off x="623416" y="48232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350 m 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B0D4A-5DDE-40E8-8106-450E4710AB21}"/>
              </a:ext>
            </a:extLst>
          </p:cNvPr>
          <p:cNvSpPr txBox="1"/>
          <p:nvPr/>
        </p:nvSpPr>
        <p:spPr>
          <a:xfrm>
            <a:off x="1485900" y="510989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121°E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1FB4B-CBEB-4FA5-80D2-720D079FF176}"/>
              </a:ext>
            </a:extLst>
          </p:cNvPr>
          <p:cNvSpPr txBox="1"/>
          <p:nvPr/>
        </p:nvSpPr>
        <p:spPr>
          <a:xfrm>
            <a:off x="7391400" y="510989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79°W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680BA-462F-4760-8F99-D6D651D66B17}"/>
              </a:ext>
            </a:extLst>
          </p:cNvPr>
          <p:cNvSpPr txBox="1"/>
          <p:nvPr/>
        </p:nvSpPr>
        <p:spPr>
          <a:xfrm>
            <a:off x="3848100" y="510989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180°</a:t>
            </a:r>
          </a:p>
        </p:txBody>
      </p:sp>
    </p:spTree>
    <p:extLst>
      <p:ext uri="{BB962C8B-B14F-4D97-AF65-F5344CB8AC3E}">
        <p14:creationId xmlns:p14="http://schemas.microsoft.com/office/powerpoint/2010/main" val="419495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Oceanic Transport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028700" y="4876800"/>
            <a:ext cx="5032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TextBox 20"/>
          <p:cNvSpPr txBox="1">
            <a:spLocks noChangeArrowheads="1"/>
          </p:cNvSpPr>
          <p:nvPr/>
        </p:nvSpPr>
        <p:spPr bwMode="auto">
          <a:xfrm>
            <a:off x="1511301" y="4692650"/>
            <a:ext cx="395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W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8078788" y="2230438"/>
            <a:ext cx="0" cy="2400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66800" y="4633913"/>
            <a:ext cx="7011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14387" y="2247900"/>
            <a:ext cx="0" cy="4953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38600" y="2057400"/>
            <a:ext cx="914400" cy="0"/>
          </a:xfrm>
          <a:prstGeom prst="straightConnector1">
            <a:avLst/>
          </a:prstGeom>
          <a:ln w="34925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604125" y="2655888"/>
            <a:ext cx="0" cy="54451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066800" y="2247900"/>
            <a:ext cx="0" cy="2400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068388" y="2236788"/>
            <a:ext cx="7024687" cy="171450"/>
          </a:xfrm>
          <a:custGeom>
            <a:avLst/>
            <a:gdLst>
              <a:gd name="connsiteX0" fmla="*/ 0 w 7025489"/>
              <a:gd name="connsiteY0" fmla="*/ 27161 h 172067"/>
              <a:gd name="connsiteX1" fmla="*/ 235390 w 7025489"/>
              <a:gd name="connsiteY1" fmla="*/ 99589 h 172067"/>
              <a:gd name="connsiteX2" fmla="*/ 506994 w 7025489"/>
              <a:gd name="connsiteY2" fmla="*/ 45268 h 172067"/>
              <a:gd name="connsiteX3" fmla="*/ 860079 w 7025489"/>
              <a:gd name="connsiteY3" fmla="*/ 117695 h 172067"/>
              <a:gd name="connsiteX4" fmla="*/ 1176950 w 7025489"/>
              <a:gd name="connsiteY4" fmla="*/ 27161 h 172067"/>
              <a:gd name="connsiteX5" fmla="*/ 1593410 w 7025489"/>
              <a:gd name="connsiteY5" fmla="*/ 135802 h 172067"/>
              <a:gd name="connsiteX6" fmla="*/ 1964602 w 7025489"/>
              <a:gd name="connsiteY6" fmla="*/ 27161 h 172067"/>
              <a:gd name="connsiteX7" fmla="*/ 2362954 w 7025489"/>
              <a:gd name="connsiteY7" fmla="*/ 162963 h 172067"/>
              <a:gd name="connsiteX8" fmla="*/ 2806574 w 7025489"/>
              <a:gd name="connsiteY8" fmla="*/ 18107 h 172067"/>
              <a:gd name="connsiteX9" fmla="*/ 3232087 w 7025489"/>
              <a:gd name="connsiteY9" fmla="*/ 172016 h 172067"/>
              <a:gd name="connsiteX10" fmla="*/ 3630440 w 7025489"/>
              <a:gd name="connsiteY10" fmla="*/ 36214 h 172067"/>
              <a:gd name="connsiteX11" fmla="*/ 4074059 w 7025489"/>
              <a:gd name="connsiteY11" fmla="*/ 126749 h 172067"/>
              <a:gd name="connsiteX12" fmla="*/ 4390931 w 7025489"/>
              <a:gd name="connsiteY12" fmla="*/ 27161 h 172067"/>
              <a:gd name="connsiteX13" fmla="*/ 4834550 w 7025489"/>
              <a:gd name="connsiteY13" fmla="*/ 144856 h 172067"/>
              <a:gd name="connsiteX14" fmla="*/ 5187636 w 7025489"/>
              <a:gd name="connsiteY14" fmla="*/ 0 h 172067"/>
              <a:gd name="connsiteX15" fmla="*/ 5585988 w 7025489"/>
              <a:gd name="connsiteY15" fmla="*/ 144856 h 172067"/>
              <a:gd name="connsiteX16" fmla="*/ 5993394 w 7025489"/>
              <a:gd name="connsiteY16" fmla="*/ 27161 h 172067"/>
              <a:gd name="connsiteX17" fmla="*/ 6545655 w 7025489"/>
              <a:gd name="connsiteY17" fmla="*/ 117695 h 172067"/>
              <a:gd name="connsiteX18" fmla="*/ 7025489 w 7025489"/>
              <a:gd name="connsiteY18" fmla="*/ 18107 h 17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25489" h="172067">
                <a:moveTo>
                  <a:pt x="0" y="27161"/>
                </a:moveTo>
                <a:cubicBezTo>
                  <a:pt x="75445" y="61866"/>
                  <a:pt x="150891" y="96571"/>
                  <a:pt x="235390" y="99589"/>
                </a:cubicBezTo>
                <a:cubicBezTo>
                  <a:pt x="319889" y="102607"/>
                  <a:pt x="402879" y="42250"/>
                  <a:pt x="506994" y="45268"/>
                </a:cubicBezTo>
                <a:cubicBezTo>
                  <a:pt x="611109" y="48286"/>
                  <a:pt x="748420" y="120713"/>
                  <a:pt x="860079" y="117695"/>
                </a:cubicBezTo>
                <a:cubicBezTo>
                  <a:pt x="971738" y="114677"/>
                  <a:pt x="1054728" y="24143"/>
                  <a:pt x="1176950" y="27161"/>
                </a:cubicBezTo>
                <a:cubicBezTo>
                  <a:pt x="1299172" y="30179"/>
                  <a:pt x="1462135" y="135802"/>
                  <a:pt x="1593410" y="135802"/>
                </a:cubicBezTo>
                <a:cubicBezTo>
                  <a:pt x="1724685" y="135802"/>
                  <a:pt x="1836345" y="22634"/>
                  <a:pt x="1964602" y="27161"/>
                </a:cubicBezTo>
                <a:cubicBezTo>
                  <a:pt x="2092859" y="31688"/>
                  <a:pt x="2222625" y="164472"/>
                  <a:pt x="2362954" y="162963"/>
                </a:cubicBezTo>
                <a:cubicBezTo>
                  <a:pt x="2503283" y="161454"/>
                  <a:pt x="2661719" y="16598"/>
                  <a:pt x="2806574" y="18107"/>
                </a:cubicBezTo>
                <a:cubicBezTo>
                  <a:pt x="2951429" y="19616"/>
                  <a:pt x="3094776" y="168998"/>
                  <a:pt x="3232087" y="172016"/>
                </a:cubicBezTo>
                <a:cubicBezTo>
                  <a:pt x="3369398" y="175034"/>
                  <a:pt x="3490111" y="43758"/>
                  <a:pt x="3630440" y="36214"/>
                </a:cubicBezTo>
                <a:cubicBezTo>
                  <a:pt x="3770769" y="28670"/>
                  <a:pt x="3947311" y="128258"/>
                  <a:pt x="4074059" y="126749"/>
                </a:cubicBezTo>
                <a:cubicBezTo>
                  <a:pt x="4200807" y="125240"/>
                  <a:pt x="4264183" y="24143"/>
                  <a:pt x="4390931" y="27161"/>
                </a:cubicBezTo>
                <a:cubicBezTo>
                  <a:pt x="4517679" y="30179"/>
                  <a:pt x="4701766" y="149383"/>
                  <a:pt x="4834550" y="144856"/>
                </a:cubicBezTo>
                <a:cubicBezTo>
                  <a:pt x="4967334" y="140329"/>
                  <a:pt x="5062396" y="0"/>
                  <a:pt x="5187636" y="0"/>
                </a:cubicBezTo>
                <a:cubicBezTo>
                  <a:pt x="5312876" y="0"/>
                  <a:pt x="5451695" y="140329"/>
                  <a:pt x="5585988" y="144856"/>
                </a:cubicBezTo>
                <a:cubicBezTo>
                  <a:pt x="5720281" y="149383"/>
                  <a:pt x="5833450" y="31688"/>
                  <a:pt x="5993394" y="27161"/>
                </a:cubicBezTo>
                <a:cubicBezTo>
                  <a:pt x="6153338" y="22634"/>
                  <a:pt x="6373639" y="119204"/>
                  <a:pt x="6545655" y="117695"/>
                </a:cubicBezTo>
                <a:cubicBezTo>
                  <a:pt x="6717671" y="116186"/>
                  <a:pt x="6871580" y="67146"/>
                  <a:pt x="7025489" y="181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7" name="TextBox 20"/>
          <p:cNvSpPr txBox="1">
            <a:spLocks noChangeArrowheads="1"/>
          </p:cNvSpPr>
          <p:nvPr/>
        </p:nvSpPr>
        <p:spPr bwMode="auto">
          <a:xfrm>
            <a:off x="676275" y="2667000"/>
            <a:ext cx="276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z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70038" y="2667000"/>
            <a:ext cx="0" cy="54451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9" name="TextBox 16"/>
          <p:cNvSpPr txBox="1">
            <a:spLocks noChangeArrowheads="1"/>
          </p:cNvSpPr>
          <p:nvPr/>
        </p:nvSpPr>
        <p:spPr bwMode="auto">
          <a:xfrm>
            <a:off x="1098550" y="3448050"/>
            <a:ext cx="1004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warming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86613" y="3448050"/>
            <a:ext cx="8604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cooling</a:t>
            </a:r>
          </a:p>
        </p:txBody>
      </p:sp>
      <p:sp>
        <p:nvSpPr>
          <p:cNvPr id="6161" name="TextBox 24"/>
          <p:cNvSpPr txBox="1">
            <a:spLocks noChangeArrowheads="1"/>
          </p:cNvSpPr>
          <p:nvPr/>
        </p:nvSpPr>
        <p:spPr bwMode="auto">
          <a:xfrm>
            <a:off x="504825" y="5638800"/>
            <a:ext cx="8153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500" dirty="0"/>
              <a:t>Each of the equatorial oceans (Indian, Pacific, Atlantic) are bounded by landmasses on their west and east ends. Easterly surface winds are constantly trying to push the water (known as a </a:t>
            </a:r>
            <a:r>
              <a:rPr lang="en-US" altLang="en-US" sz="1500" i="1" dirty="0"/>
              <a:t>stress</a:t>
            </a:r>
            <a:r>
              <a:rPr lang="en-US" altLang="en-US" sz="1500" dirty="0"/>
              <a:t>) to the west. The surface water on the ocean’s east boundary is replaced by the colder water from below resulting in relatively cold equatorial sea-surface temperatures in the eastern oceans.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85BF5C8-2FBF-4473-8118-9B4DBFA180DB}"/>
              </a:ext>
            </a:extLst>
          </p:cNvPr>
          <p:cNvSpPr/>
          <p:nvPr/>
        </p:nvSpPr>
        <p:spPr>
          <a:xfrm>
            <a:off x="1076528" y="2767301"/>
            <a:ext cx="7016885" cy="1333117"/>
          </a:xfrm>
          <a:custGeom>
            <a:avLst/>
            <a:gdLst>
              <a:gd name="connsiteX0" fmla="*/ 0 w 6965004"/>
              <a:gd name="connsiteY0" fmla="*/ 1252921 h 1291610"/>
              <a:gd name="connsiteX1" fmla="*/ 1536970 w 6965004"/>
              <a:gd name="connsiteY1" fmla="*/ 1252921 h 1291610"/>
              <a:gd name="connsiteX2" fmla="*/ 2581072 w 6965004"/>
              <a:gd name="connsiteY2" fmla="*/ 850845 h 1291610"/>
              <a:gd name="connsiteX3" fmla="*/ 3274978 w 6965004"/>
              <a:gd name="connsiteY3" fmla="*/ 487679 h 1291610"/>
              <a:gd name="connsiteX4" fmla="*/ 4468238 w 6965004"/>
              <a:gd name="connsiteY4" fmla="*/ 267185 h 1291610"/>
              <a:gd name="connsiteX5" fmla="*/ 6439710 w 6965004"/>
              <a:gd name="connsiteY5" fmla="*/ 40206 h 1291610"/>
              <a:gd name="connsiteX6" fmla="*/ 6965004 w 6965004"/>
              <a:gd name="connsiteY6" fmla="*/ 1296 h 1291610"/>
              <a:gd name="connsiteX0" fmla="*/ 0 w 6965004"/>
              <a:gd name="connsiteY0" fmla="*/ 1252921 h 1295285"/>
              <a:gd name="connsiteX1" fmla="*/ 1536970 w 6965004"/>
              <a:gd name="connsiteY1" fmla="*/ 1252921 h 1295285"/>
              <a:gd name="connsiteX2" fmla="*/ 2996119 w 6965004"/>
              <a:gd name="connsiteY2" fmla="*/ 798964 h 1295285"/>
              <a:gd name="connsiteX3" fmla="*/ 3274978 w 6965004"/>
              <a:gd name="connsiteY3" fmla="*/ 487679 h 1295285"/>
              <a:gd name="connsiteX4" fmla="*/ 4468238 w 6965004"/>
              <a:gd name="connsiteY4" fmla="*/ 267185 h 1295285"/>
              <a:gd name="connsiteX5" fmla="*/ 6439710 w 6965004"/>
              <a:gd name="connsiteY5" fmla="*/ 40206 h 1295285"/>
              <a:gd name="connsiteX6" fmla="*/ 6965004 w 6965004"/>
              <a:gd name="connsiteY6" fmla="*/ 1296 h 1295285"/>
              <a:gd name="connsiteX0" fmla="*/ 0 w 6965004"/>
              <a:gd name="connsiteY0" fmla="*/ 1252921 h 1295285"/>
              <a:gd name="connsiteX1" fmla="*/ 1536970 w 6965004"/>
              <a:gd name="connsiteY1" fmla="*/ 1252921 h 1295285"/>
              <a:gd name="connsiteX2" fmla="*/ 2996119 w 6965004"/>
              <a:gd name="connsiteY2" fmla="*/ 798964 h 1295285"/>
              <a:gd name="connsiteX3" fmla="*/ 3988340 w 6965004"/>
              <a:gd name="connsiteY3" fmla="*/ 312581 h 1295285"/>
              <a:gd name="connsiteX4" fmla="*/ 4468238 w 6965004"/>
              <a:gd name="connsiteY4" fmla="*/ 267185 h 1295285"/>
              <a:gd name="connsiteX5" fmla="*/ 6439710 w 6965004"/>
              <a:gd name="connsiteY5" fmla="*/ 40206 h 1295285"/>
              <a:gd name="connsiteX6" fmla="*/ 6965004 w 6965004"/>
              <a:gd name="connsiteY6" fmla="*/ 1296 h 1295285"/>
              <a:gd name="connsiteX0" fmla="*/ 0 w 6965004"/>
              <a:gd name="connsiteY0" fmla="*/ 1252921 h 1295285"/>
              <a:gd name="connsiteX1" fmla="*/ 1536970 w 6965004"/>
              <a:gd name="connsiteY1" fmla="*/ 1252921 h 1295285"/>
              <a:gd name="connsiteX2" fmla="*/ 2996119 w 6965004"/>
              <a:gd name="connsiteY2" fmla="*/ 798964 h 1295285"/>
              <a:gd name="connsiteX3" fmla="*/ 3988340 w 6965004"/>
              <a:gd name="connsiteY3" fmla="*/ 312581 h 1295285"/>
              <a:gd name="connsiteX4" fmla="*/ 5415064 w 6965004"/>
              <a:gd name="connsiteY4" fmla="*/ 46691 h 1295285"/>
              <a:gd name="connsiteX5" fmla="*/ 6439710 w 6965004"/>
              <a:gd name="connsiteY5" fmla="*/ 40206 h 1295285"/>
              <a:gd name="connsiteX6" fmla="*/ 6965004 w 6965004"/>
              <a:gd name="connsiteY6" fmla="*/ 1296 h 1295285"/>
              <a:gd name="connsiteX0" fmla="*/ 0 w 7016885"/>
              <a:gd name="connsiteY0" fmla="*/ 1290678 h 1333042"/>
              <a:gd name="connsiteX1" fmla="*/ 1536970 w 7016885"/>
              <a:gd name="connsiteY1" fmla="*/ 1290678 h 1333042"/>
              <a:gd name="connsiteX2" fmla="*/ 2996119 w 7016885"/>
              <a:gd name="connsiteY2" fmla="*/ 836721 h 1333042"/>
              <a:gd name="connsiteX3" fmla="*/ 3988340 w 7016885"/>
              <a:gd name="connsiteY3" fmla="*/ 350338 h 1333042"/>
              <a:gd name="connsiteX4" fmla="*/ 5415064 w 7016885"/>
              <a:gd name="connsiteY4" fmla="*/ 84448 h 1333042"/>
              <a:gd name="connsiteX5" fmla="*/ 6439710 w 7016885"/>
              <a:gd name="connsiteY5" fmla="*/ 77963 h 1333042"/>
              <a:gd name="connsiteX6" fmla="*/ 7016885 w 7016885"/>
              <a:gd name="connsiteY6" fmla="*/ 142 h 1333042"/>
              <a:gd name="connsiteX0" fmla="*/ 0 w 7016885"/>
              <a:gd name="connsiteY0" fmla="*/ 1293185 h 1335549"/>
              <a:gd name="connsiteX1" fmla="*/ 1536970 w 7016885"/>
              <a:gd name="connsiteY1" fmla="*/ 1293185 h 1335549"/>
              <a:gd name="connsiteX2" fmla="*/ 2996119 w 7016885"/>
              <a:gd name="connsiteY2" fmla="*/ 839228 h 1335549"/>
              <a:gd name="connsiteX3" fmla="*/ 3988340 w 7016885"/>
              <a:gd name="connsiteY3" fmla="*/ 352845 h 1335549"/>
              <a:gd name="connsiteX4" fmla="*/ 5415064 w 7016885"/>
              <a:gd name="connsiteY4" fmla="*/ 86955 h 1335549"/>
              <a:gd name="connsiteX5" fmla="*/ 6446196 w 7016885"/>
              <a:gd name="connsiteY5" fmla="*/ 35075 h 1335549"/>
              <a:gd name="connsiteX6" fmla="*/ 7016885 w 7016885"/>
              <a:gd name="connsiteY6" fmla="*/ 2649 h 1335549"/>
              <a:gd name="connsiteX0" fmla="*/ 0 w 7016885"/>
              <a:gd name="connsiteY0" fmla="*/ 1290753 h 1333117"/>
              <a:gd name="connsiteX1" fmla="*/ 1536970 w 7016885"/>
              <a:gd name="connsiteY1" fmla="*/ 1290753 h 1333117"/>
              <a:gd name="connsiteX2" fmla="*/ 2996119 w 7016885"/>
              <a:gd name="connsiteY2" fmla="*/ 836796 h 1333117"/>
              <a:gd name="connsiteX3" fmla="*/ 3988340 w 7016885"/>
              <a:gd name="connsiteY3" fmla="*/ 350413 h 1333117"/>
              <a:gd name="connsiteX4" fmla="*/ 5415064 w 7016885"/>
              <a:gd name="connsiteY4" fmla="*/ 84523 h 1333117"/>
              <a:gd name="connsiteX5" fmla="*/ 6446196 w 7016885"/>
              <a:gd name="connsiteY5" fmla="*/ 32643 h 1333117"/>
              <a:gd name="connsiteX6" fmla="*/ 7016885 w 7016885"/>
              <a:gd name="connsiteY6" fmla="*/ 217 h 133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6885" h="1333117">
                <a:moveTo>
                  <a:pt x="0" y="1290753"/>
                </a:moveTo>
                <a:cubicBezTo>
                  <a:pt x="553395" y="1324259"/>
                  <a:pt x="1037617" y="1366412"/>
                  <a:pt x="1536970" y="1290753"/>
                </a:cubicBezTo>
                <a:cubicBezTo>
                  <a:pt x="2036323" y="1215094"/>
                  <a:pt x="2587557" y="993519"/>
                  <a:pt x="2996119" y="836796"/>
                </a:cubicBezTo>
                <a:cubicBezTo>
                  <a:pt x="3404681" y="680073"/>
                  <a:pt x="3585183" y="475792"/>
                  <a:pt x="3988340" y="350413"/>
                </a:cubicBezTo>
                <a:cubicBezTo>
                  <a:pt x="4391498" y="225034"/>
                  <a:pt x="5005421" y="137485"/>
                  <a:pt x="5415064" y="84523"/>
                </a:cubicBezTo>
                <a:cubicBezTo>
                  <a:pt x="5824707" y="31561"/>
                  <a:pt x="6102485" y="49936"/>
                  <a:pt x="6446196" y="32643"/>
                </a:cubicBezTo>
                <a:cubicBezTo>
                  <a:pt x="6875294" y="20754"/>
                  <a:pt x="6962302" y="-2486"/>
                  <a:pt x="7016885" y="217"/>
                </a:cubicBezTo>
              </a:path>
            </a:pathLst>
          </a:custGeom>
          <a:noFill/>
          <a:ln w="3492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39CAA-E0D1-4E1B-8397-73A6C6004732}"/>
              </a:ext>
            </a:extLst>
          </p:cNvPr>
          <p:cNvSpPr txBox="1"/>
          <p:nvPr/>
        </p:nvSpPr>
        <p:spPr>
          <a:xfrm rot="20284863">
            <a:off x="3786938" y="3555463"/>
            <a:ext cx="10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2"/>
                </a:solidFill>
              </a:rPr>
              <a:t>20°C isotherm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C78A743-C875-4F97-9B5E-2ACB021C6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964" y="1681203"/>
            <a:ext cx="2936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/>
              <a:t>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Oceanic Transport</a:t>
            </a:r>
          </a:p>
        </p:txBody>
      </p:sp>
      <p:sp>
        <p:nvSpPr>
          <p:cNvPr id="6161" name="TextBox 24"/>
          <p:cNvSpPr txBox="1">
            <a:spLocks noChangeArrowheads="1"/>
          </p:cNvSpPr>
          <p:nvPr/>
        </p:nvSpPr>
        <p:spPr bwMode="auto">
          <a:xfrm>
            <a:off x="504825" y="5295900"/>
            <a:ext cx="8153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500" dirty="0"/>
              <a:t>Equatorial ocean temperatures are also influenced by </a:t>
            </a:r>
            <a:r>
              <a:rPr lang="en-US" altLang="en-US" sz="1500" b="1" i="1" dirty="0"/>
              <a:t>Ekman transport</a:t>
            </a:r>
            <a:r>
              <a:rPr lang="en-US" altLang="en-US" sz="1500" dirty="0"/>
              <a:t>. The surface wind tugs the water along, but this induces a Coriolis force (90° right/left in the Northern/Southern Hemisphere) that leads to the surface current being 45° right/left of the wind. This then tugs the water beneath, which is deflected by Coriolis, and so on. Friction steadily weakens this tugging force, leading to near-zero wind-driven current ~200 m below the surface. The net transport is 90° right/left of the surface wind, causing upwelling along the Equator from water being carried away in both hemispheres.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C0A9E-A5D3-4490-AC8D-E07EC2DB9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85" y="1371600"/>
            <a:ext cx="4495030" cy="3657600"/>
          </a:xfrm>
          <a:prstGeom prst="rect">
            <a:avLst/>
          </a:prstGeom>
        </p:spPr>
      </p:pic>
      <p:sp>
        <p:nvSpPr>
          <p:cNvPr id="22" name="TextBox 4">
            <a:extLst>
              <a:ext uri="{FF2B5EF4-FFF2-40B4-BE49-F238E27FC236}">
                <a16:creationId xmlns:a16="http://schemas.microsoft.com/office/drawing/2014/main" id="{90520757-8D26-47B2-B619-CBF238A3F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649" y="4782979"/>
            <a:ext cx="15728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000" b="1" dirty="0"/>
              <a:t>(Figure: oceanmotion.org)</a:t>
            </a:r>
          </a:p>
        </p:txBody>
      </p:sp>
    </p:spTree>
    <p:extLst>
      <p:ext uri="{BB962C8B-B14F-4D97-AF65-F5344CB8AC3E}">
        <p14:creationId xmlns:p14="http://schemas.microsoft.com/office/powerpoint/2010/main" val="391295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Equatorial Sea-Surface Temperatures</a:t>
            </a:r>
          </a:p>
        </p:txBody>
      </p:sp>
      <p:pic>
        <p:nvPicPr>
          <p:cNvPr id="3" name="Picture 2" descr="Surface chart&#10;&#10;Description automatically generated">
            <a:extLst>
              <a:ext uri="{FF2B5EF4-FFF2-40B4-BE49-F238E27FC236}">
                <a16:creationId xmlns:a16="http://schemas.microsoft.com/office/drawing/2014/main" id="{CE39C1EB-E6C5-40CB-A181-AA70E6A57D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5649" r="8333" b="10022"/>
          <a:stretch/>
        </p:blipFill>
        <p:spPr>
          <a:xfrm>
            <a:off x="1151466" y="1524000"/>
            <a:ext cx="6841067" cy="4572000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BDA1FD61-E35F-4FAC-9C19-5215C48F4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864" y="6477000"/>
            <a:ext cx="63325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https://www.ospo.noaa.gov/Products/ocean/sst/contour/.)</a:t>
            </a:r>
          </a:p>
        </p:txBody>
      </p:sp>
    </p:spTree>
    <p:extLst>
      <p:ext uri="{BB962C8B-B14F-4D97-AF65-F5344CB8AC3E}">
        <p14:creationId xmlns:p14="http://schemas.microsoft.com/office/powerpoint/2010/main" val="208581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Mean Daily Precipitation: Jan-Mar</a:t>
            </a: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1689100" y="6477000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Figures obtained using the freely-available NCEP-DOE Reanalysis II dataset.</a:t>
            </a:r>
          </a:p>
        </p:txBody>
      </p:sp>
      <p:pic>
        <p:nvPicPr>
          <p:cNvPr id="717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219200"/>
            <a:ext cx="62865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620000" y="1600200"/>
            <a:ext cx="1371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Enhanced precipitation found to the west, especially with Pacific circulation and over South America.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474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Walker Circulation</vt:lpstr>
      <vt:lpstr>Mean Tropical Overturning Circulations</vt:lpstr>
      <vt:lpstr>Base State Pacific Zonal Circulation</vt:lpstr>
      <vt:lpstr>Base State Global Walker Circulation</vt:lpstr>
      <vt:lpstr>The Oceanic Thermocline</vt:lpstr>
      <vt:lpstr>Oceanic Transport</vt:lpstr>
      <vt:lpstr>Oceanic Transport</vt:lpstr>
      <vt:lpstr>Equatorial Sea-Surface Temperatures</vt:lpstr>
      <vt:lpstr>Mean Daily Precipitation: Jan-Mar</vt:lpstr>
      <vt:lpstr>Mean Daily Precipitation: Jul-Sep</vt:lpstr>
      <vt:lpstr>Linear Approximation: Walker Circulation</vt:lpstr>
      <vt:lpstr>Linear Approximation: Walker Circulation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Tropical Meteorology</dc:title>
  <dc:creator>Clark Evans</dc:creator>
  <cp:lastModifiedBy>Clark Evans</cp:lastModifiedBy>
  <cp:revision>47</cp:revision>
  <dcterms:created xsi:type="dcterms:W3CDTF">2012-01-06T20:24:21Z</dcterms:created>
  <dcterms:modified xsi:type="dcterms:W3CDTF">2022-01-31T22:31:58Z</dcterms:modified>
</cp:coreProperties>
</file>