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77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58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7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3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590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7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31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2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5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5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5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3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3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7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39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8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translate/angular-trans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ckoverflow.com/a/23866441" TargetMode="External"/><Relationship Id="rId4" Type="http://schemas.openxmlformats.org/officeDocument/2006/relationships/hyperlink" Target="https://angular-translate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800"/>
              <a:t>Internationalization in Angular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54040" y="3930910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 Clark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430325" y="3930900"/>
            <a:ext cx="1574400" cy="4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@_clarkio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50" y="3985725"/>
            <a:ext cx="432174" cy="4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Translation in Views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Translate </a:t>
            </a:r>
            <a:r>
              <a:rPr lang="en" dirty="0" smtClean="0">
                <a:solidFill>
                  <a:srgbClr val="0C343D"/>
                </a:solidFill>
              </a:rPr>
              <a:t>Directive</a:t>
            </a:r>
            <a:endParaRPr lang="en" dirty="0">
              <a:solidFill>
                <a:srgbClr val="0C343D"/>
              </a:solidFill>
            </a:endParaRPr>
          </a:p>
          <a:p>
            <a:pPr marL="533400" lvl="1" algn="l" rtl="0">
              <a:spcBef>
                <a:spcPts val="0"/>
              </a:spcBef>
              <a:buClr>
                <a:srgbClr val="0C343D"/>
              </a:buClr>
              <a:buSzPct val="100000"/>
            </a:pPr>
            <a:endParaRPr dirty="0">
              <a:solidFill>
                <a:srgbClr val="0C343D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endParaRPr lang="en" dirty="0" smtClean="0">
              <a:solidFill>
                <a:srgbClr val="0C343D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 smtClean="0">
                <a:solidFill>
                  <a:srgbClr val="0C343D"/>
                </a:solidFill>
              </a:rPr>
              <a:t>Translate Filter</a:t>
            </a:r>
          </a:p>
          <a:p>
            <a:pPr marL="76200" lvl="0" algn="l" rtl="0">
              <a:spcBef>
                <a:spcPts val="0"/>
              </a:spcBef>
              <a:buClr>
                <a:srgbClr val="0C343D"/>
              </a:buClr>
              <a:buSzPct val="100000"/>
            </a:pPr>
            <a:endParaRPr lang="en" dirty="0">
              <a:solidFill>
                <a:srgbClr val="0C343D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0C343D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Translate </a:t>
            </a:r>
            <a:r>
              <a:rPr lang="en" dirty="0" smtClean="0">
                <a:solidFill>
                  <a:srgbClr val="0C343D"/>
                </a:solidFill>
              </a:rPr>
              <a:t>Service</a:t>
            </a:r>
            <a:endParaRPr lang="en" dirty="0">
              <a:solidFill>
                <a:srgbClr val="0C343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730713"/>
            <a:ext cx="545782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9" y="2959727"/>
            <a:ext cx="643890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4" y="4030359"/>
            <a:ext cx="6153150" cy="514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Multiple Languages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39" y="1244242"/>
            <a:ext cx="6419121" cy="25147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Changing Languages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76" y="1244242"/>
            <a:ext cx="6510848" cy="11239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Questions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Resources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rgbClr val="0C343D"/>
                </a:solidFill>
              </a:rPr>
              <a:t>GitHub: </a:t>
            </a:r>
            <a:r>
              <a:rPr lang="en" sz="1800" u="sng" dirty="0">
                <a:solidFill>
                  <a:srgbClr val="0C343D"/>
                </a:solidFill>
                <a:hlinkClick r:id="rId3"/>
              </a:rPr>
              <a:t>https://github.com/angular-translate/angular-translate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rgbClr val="0C343D"/>
                </a:solidFill>
              </a:rPr>
              <a:t>Docs: </a:t>
            </a:r>
            <a:r>
              <a:rPr lang="en" sz="1800" u="sng" dirty="0">
                <a:solidFill>
                  <a:srgbClr val="0C343D"/>
                </a:solidFill>
                <a:hlinkClick r:id="rId4"/>
              </a:rPr>
              <a:t>https://angular-translate.github.io/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sz="1800" dirty="0">
                <a:solidFill>
                  <a:srgbClr val="0C343D"/>
                </a:solidFill>
              </a:rPr>
              <a:t>StackOverflow: </a:t>
            </a:r>
            <a:r>
              <a:rPr lang="en" sz="1800" u="sng" dirty="0">
                <a:solidFill>
                  <a:srgbClr val="0C343D"/>
                </a:solidFill>
                <a:hlinkClick r:id="rId5"/>
              </a:rPr>
              <a:t>http://stackoverflow.com/a/23866441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C343D"/>
              </a:buClr>
              <a:buFont typeface="Trebuchet MS"/>
              <a:buChar char="●"/>
            </a:pPr>
            <a:endParaRPr sz="1800" dirty="0">
              <a:solidFill>
                <a:srgbClr val="0C343D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What is Internationalization?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9099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Building an application such that it can support various languages and regions without architectural changes.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i18n = i + 18 letters + 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Angular-Translate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An Angular module that provides internationalization support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Change languages on the fly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Extensible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 smtClean="0">
                <a:solidFill>
                  <a:srgbClr val="0C343D"/>
                </a:solidFill>
              </a:rPr>
              <a:t>Modular</a:t>
            </a:r>
            <a:endParaRPr lang="en" dirty="0">
              <a:solidFill>
                <a:srgbClr val="0C343D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Installation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C343D"/>
                </a:solidFill>
              </a:rPr>
              <a:t>bower install angular-translate --save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C343D"/>
                </a:solidFill>
              </a:rPr>
              <a:t>add the script to the index.html file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C343D"/>
                </a:solidFill>
              </a:rPr>
              <a:t>add the dependency for your Angular 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013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Configuration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Teach your app about a language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This is done through the $translateProvider during the config phase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C343D"/>
              </a:buClr>
              <a:buSzPct val="100000"/>
              <a:buFont typeface="Trebuchet MS"/>
              <a:buChar char="●"/>
            </a:pPr>
            <a:r>
              <a:rPr lang="en" dirty="0">
                <a:solidFill>
                  <a:srgbClr val="0C343D"/>
                </a:solidFill>
              </a:rPr>
              <a:t>Similar to configuring $locationProvider or $routeProvider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Translation Tables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dirty="0">
                <a:solidFill>
                  <a:srgbClr val="0C343D"/>
                </a:solidFill>
              </a:rPr>
              <a:t>These are created using JSON</a:t>
            </a:r>
            <a:r>
              <a:rPr lang="en" dirty="0" smtClean="0">
                <a:solidFill>
                  <a:srgbClr val="0C343D"/>
                </a:solidFill>
              </a:rPr>
              <a:t>:</a:t>
            </a:r>
            <a:endParaRPr lang="en" dirty="0">
              <a:solidFill>
                <a:srgbClr val="0C343D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106826" y="3411150"/>
            <a:ext cx="2170799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Translation ID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15526" y="3411150"/>
            <a:ext cx="2611799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Translation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51" y="1704582"/>
            <a:ext cx="5399070" cy="1093483"/>
          </a:xfrm>
          <a:prstGeom prst="rect">
            <a:avLst/>
          </a:prstGeom>
        </p:spPr>
      </p:pic>
      <p:sp>
        <p:nvSpPr>
          <p:cNvPr id="88" name="Shape 88"/>
          <p:cNvSpPr/>
          <p:nvPr/>
        </p:nvSpPr>
        <p:spPr>
          <a:xfrm>
            <a:off x="5322951" y="2472875"/>
            <a:ext cx="406199" cy="812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989126" y="2534325"/>
            <a:ext cx="406199" cy="812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C343D"/>
                </a:solidFill>
              </a:rPr>
              <a:t>Translation Tables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0C343D"/>
                </a:solidFill>
              </a:rPr>
              <a:t>These are created using JSON: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0C343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32" y="1721129"/>
            <a:ext cx="5214135" cy="30334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0C343D"/>
                </a:solidFill>
              </a:rPr>
              <a:t>Configuration</a:t>
            </a:r>
            <a:endParaRPr lang="en" sz="3600" dirty="0">
              <a:solidFill>
                <a:srgbClr val="0C343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36" y="1244242"/>
            <a:ext cx="5906328" cy="10646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153</Words>
  <Application>Microsoft Office PowerPoint</Application>
  <PresentationFormat>On-screen Show (16:9)</PresentationFormat>
  <Paragraphs>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wave</vt:lpstr>
      <vt:lpstr>Internationalization in Angular</vt:lpstr>
      <vt:lpstr>What is Internationalization?</vt:lpstr>
      <vt:lpstr>Angular-Translate</vt:lpstr>
      <vt:lpstr>Installation</vt:lpstr>
      <vt:lpstr>Demo</vt:lpstr>
      <vt:lpstr>Configuration</vt:lpstr>
      <vt:lpstr>Translation Tables</vt:lpstr>
      <vt:lpstr>Translation Tables</vt:lpstr>
      <vt:lpstr>Configuration</vt:lpstr>
      <vt:lpstr>Demo</vt:lpstr>
      <vt:lpstr>Translation in Views</vt:lpstr>
      <vt:lpstr>Demo</vt:lpstr>
      <vt:lpstr>Multiple Languages</vt:lpstr>
      <vt:lpstr>Demo</vt:lpstr>
      <vt:lpstr>Changing Languages</vt:lpstr>
      <vt:lpstr>Demo</vt:lpstr>
      <vt:lpstr>Questions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Internationalization in Angular</dc:title>
  <cp:lastModifiedBy>B C</cp:lastModifiedBy>
  <cp:revision>10</cp:revision>
  <dcterms:modified xsi:type="dcterms:W3CDTF">2015-03-30T02:20:06Z</dcterms:modified>
</cp:coreProperties>
</file>