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59360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59360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9360c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59360c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59360c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59360c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59360c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59360c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59360c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59360c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59360c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59360c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59360c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59360c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59360c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59360c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59360c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59360c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59360c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59360c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a2156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a2156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9360c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59360c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Naraine, Jalen Maspono, Kevin Clark, Bryan Vuong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 End) Contribution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729450" y="2078875"/>
            <a:ext cx="32109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Add student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Initiating Actor: Instructor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Participating Actor: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Instructor enters a name of a student to be added into a existed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75" y="507400"/>
            <a:ext cx="4148351" cy="27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598" y="4025098"/>
            <a:ext cx="6193750" cy="10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 End)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08825" y="1937875"/>
            <a:ext cx="35019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Delete Student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Initiating Actor: Instructor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Participating Actor: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Instructor will delete a student from a class that was given to them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075" y="288750"/>
            <a:ext cx="42767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300" y="1860150"/>
            <a:ext cx="3607099" cy="27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 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main </a:t>
            </a:r>
            <a:r>
              <a:rPr lang="en"/>
              <a:t>challenge</a:t>
            </a:r>
            <a:r>
              <a:rPr lang="en"/>
              <a:t> that we have faced was based off of the backend of the course creation. Encountered many errors such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Duplication error 1062 (Add Student was returning default values and not the actual values)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ID being returned instead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breaking randomly at some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Time Constraints the enrollment table is only ordered by ascending ID by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(Front-End) IDE/Languages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9450" y="2078875"/>
            <a:ext cx="38919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IDE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50" y="1749400"/>
            <a:ext cx="1725375" cy="1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750" y="3402900"/>
            <a:ext cx="1597750" cy="15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925" y="1672075"/>
            <a:ext cx="1480599" cy="2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075" y="3402900"/>
            <a:ext cx="2481600" cy="1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(SQL &amp; PHP)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IDE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Xampp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00" y="743813"/>
            <a:ext cx="2914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600" y="2724075"/>
            <a:ext cx="3686749" cy="24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925" y="3434425"/>
            <a:ext cx="1549674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925" y="1709063"/>
            <a:ext cx="1725375" cy="1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27650" y="130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 End) Member’s contribution 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5" y="2085950"/>
            <a:ext cx="4164170" cy="26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58225" y="1918225"/>
            <a:ext cx="3827100" cy="5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 Up Page</a:t>
            </a:r>
            <a:endParaRPr b="1" i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Initiating Actor: Teacher, Student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Participating Actor: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Allows both the  Student and Teacher to create a profile in order to gain access to their account.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Email input only accepts .edu emails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9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 End) Member’s contribution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29450" y="2078875"/>
            <a:ext cx="32109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Student Dashboard Page</a:t>
            </a:r>
            <a:endParaRPr b="1" i="1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Initiating Actor: Student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Participating Actor: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students to browse through their account and view their dashboards.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User-Friendly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970" y="1811950"/>
            <a:ext cx="4596854" cy="28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 End) Member’s contribution  (cont…)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25" y="3403925"/>
            <a:ext cx="2990999" cy="1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37650" y="1853850"/>
            <a:ext cx="39588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r>
              <a:rPr b="1" i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Page</a:t>
            </a:r>
            <a:endParaRPr b="1" i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Initiating Actor: Teacher, Student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Participating Actor: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Allows both the  Student and Teacher to create a profile in order to gain access to their account.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725" y="1853847"/>
            <a:ext cx="2990999" cy="18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 End) Member’s contribution  (cont…)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214725" y="1909675"/>
            <a:ext cx="33807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Instructor/Professor  Dashboard Page</a:t>
            </a:r>
            <a:endParaRPr b="1" i="1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Initiating Actor: Instructor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Participating Actor: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Instructors to browse through their account and view their dashboards.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User-Friendly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0" y="1909625"/>
            <a:ext cx="4602801" cy="28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(Continuation)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Creation Roster </a:t>
            </a:r>
            <a:endParaRPr b="1" i="1"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Initiating Actor: Teacher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Participating Actor: Database, Student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the teacher to create a course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Add/Delete button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00" y="1017726"/>
            <a:ext cx="4211448" cy="2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4128" r="4137" t="0"/>
          <a:stretch/>
        </p:blipFill>
        <p:spPr>
          <a:xfrm>
            <a:off x="2821651" y="3469650"/>
            <a:ext cx="2449625" cy="1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200" y="3598787"/>
            <a:ext cx="2524375" cy="15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6">
            <a:alphaModFix/>
          </a:blip>
          <a:srcRect b="31439" l="37187" r="37182" t="37902"/>
          <a:stretch/>
        </p:blipFill>
        <p:spPr>
          <a:xfrm>
            <a:off x="204175" y="3598775"/>
            <a:ext cx="2449627" cy="13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727650" y="130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 End) Contribution  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58225" y="1918225"/>
            <a:ext cx="3827100" cy="5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1"/>
                </a:solidFill>
              </a:rPr>
              <a:t>Create Class</a:t>
            </a:r>
            <a:endParaRPr b="1" i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Initiating Actor: Instructor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Participating Actor: Database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Instructor enters a name of a class to be inserted into the database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525" y="840000"/>
            <a:ext cx="339851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3025"/>
            <a:ext cx="4150176" cy="2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626" y="439275"/>
            <a:ext cx="2812275" cy="7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