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314c27ca5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14c27ca5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314c27ca5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314c27ca5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14c27ca5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14c27ca5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14c27ca5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14c27ca5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14c27ca5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14c27ca5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14c27ca5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14c27ca5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hyperlink" Target="https://github.com/clarkmt2/ECE_445_WaterBlaster/tree/ma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Water Blaster</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Clark Taylor - clarkmt2</a:t>
            </a:r>
            <a:endParaRPr/>
          </a:p>
          <a:p>
            <a:pPr indent="0" lvl="0" marL="0" rtl="0" algn="l">
              <a:spcBef>
                <a:spcPts val="0"/>
              </a:spcBef>
              <a:spcAft>
                <a:spcPts val="0"/>
              </a:spcAft>
              <a:buNone/>
            </a:pPr>
            <a:r>
              <a:rPr lang="en"/>
              <a:t>Jaejin Lee - jaejin2</a:t>
            </a:r>
            <a:endParaRPr/>
          </a:p>
          <a:p>
            <a:pPr indent="0" lvl="0" marL="0" rtl="0" algn="l">
              <a:spcBef>
                <a:spcPts val="0"/>
              </a:spcBef>
              <a:spcAft>
                <a:spcPts val="0"/>
              </a:spcAft>
              <a:buNone/>
            </a:pPr>
            <a:r>
              <a:rPr lang="en"/>
              <a:t>John Lee - junhee2</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a:t>
            </a:r>
            <a:endParaRPr/>
          </a:p>
        </p:txBody>
      </p:sp>
      <p:sp>
        <p:nvSpPr>
          <p:cNvPr id="71" name="Google Shape;71;p14"/>
          <p:cNvSpPr txBox="1"/>
          <p:nvPr/>
        </p:nvSpPr>
        <p:spPr>
          <a:xfrm>
            <a:off x="0" y="1491625"/>
            <a:ext cx="9073200" cy="26304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a:t>Some c</a:t>
            </a:r>
            <a:r>
              <a:rPr lang="en"/>
              <a:t>ommon problems with traditional water guns are that they rely on manual pumping and squeezing, leading to inconsistent water pressure, limited range, and user fatigue. They also provide no feedback on the water level or have any interface for the users. Our project is to build a fully electric, high-pressure water blaster that aims to fix those issues and add additional features. It will deliver consistent, controlled bursts of water while providing real-time feedback along with improved ergonomics and enhanced water resistance. We will integrate intelligent electronics with a robust mechanical system to provide a more engaging and reliable experience for users. Our solution differs from preexisting commercial products in several ways. While commercial water blasters put emphasis on the shooting ability and have no advanced integration of sensor arrays, our model is designed to detect internal leaks and alert the user real time using various sensors. By combining our innovative features and mechanical design, users can expect a user-friendly, engaging, and reliable experience.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S0lution</a:t>
            </a:r>
            <a:endParaRPr/>
          </a:p>
        </p:txBody>
      </p:sp>
      <p:sp>
        <p:nvSpPr>
          <p:cNvPr id="77" name="Google Shape;77;p15"/>
          <p:cNvSpPr txBox="1"/>
          <p:nvPr/>
        </p:nvSpPr>
        <p:spPr>
          <a:xfrm>
            <a:off x="0" y="1491625"/>
            <a:ext cx="9073200" cy="2630400"/>
          </a:xfrm>
          <a:prstGeom prst="rect">
            <a:avLst/>
          </a:prstGeom>
          <a:noFill/>
          <a:ln>
            <a:noFill/>
          </a:ln>
        </p:spPr>
        <p:txBody>
          <a:bodyPr anchorCtr="0" anchor="t" bIns="91425" lIns="91425" spcFirstLastPara="1" rIns="91425" wrap="square" tIns="91425">
            <a:spAutoFit/>
          </a:bodyPr>
          <a:lstStyle/>
          <a:p>
            <a:pPr indent="457200" lvl="0" marL="0" rtl="0" algn="l">
              <a:lnSpc>
                <a:spcPct val="115000"/>
              </a:lnSpc>
              <a:spcBef>
                <a:spcPts val="0"/>
              </a:spcBef>
              <a:spcAft>
                <a:spcPts val="0"/>
              </a:spcAft>
              <a:buNone/>
            </a:pPr>
            <a:r>
              <a:rPr lang="en"/>
              <a:t>Some common problems with traditional water guns are that they rely on manual pumping and squeezing, leading to inconsistent water pressure, limited range, and user fatigue. They also provide no feedback on the water level or have any interface for the users. Our project is to build a fully electric, high-pressure water blaster that aims to fix those issues and add additional features. It will deliver consistent, controlled bursts of water while providing real-time feedback along with improved ergonomics and enhanced water resistance. We will integrate intelligent electronics with a robust mechanical system to provide a more engaging and reliable experience for users. Our solution differs from preexisting commercial products in several ways. While commercial water blasters put emphasis on the shooting ability and have no advanced integration of sensor arrays, our model is designed to detect internal leaks and alert the user real time using various sensors. By combining our innovative features and mechanical design, users can expect a user-friendly, engaging, and reliable experience.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Aid - Early CAD Model</a:t>
            </a:r>
            <a:endParaRPr/>
          </a:p>
        </p:txBody>
      </p:sp>
      <p:pic>
        <p:nvPicPr>
          <p:cNvPr id="83" name="Google Shape;83;p16"/>
          <p:cNvPicPr preferRelativeResize="0"/>
          <p:nvPr/>
        </p:nvPicPr>
        <p:blipFill>
          <a:blip r:embed="rId3">
            <a:alphaModFix/>
          </a:blip>
          <a:stretch>
            <a:fillRect/>
          </a:stretch>
        </p:blipFill>
        <p:spPr>
          <a:xfrm>
            <a:off x="1127563" y="1348425"/>
            <a:ext cx="6888876" cy="3532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 Level Requirements</a:t>
            </a:r>
            <a:endParaRPr/>
          </a:p>
        </p:txBody>
      </p:sp>
      <p:sp>
        <p:nvSpPr>
          <p:cNvPr id="89" name="Google Shape;89;p17"/>
          <p:cNvSpPr txBox="1"/>
          <p:nvPr/>
        </p:nvSpPr>
        <p:spPr>
          <a:xfrm>
            <a:off x="0" y="1466125"/>
            <a:ext cx="8121600" cy="1563900"/>
          </a:xfrm>
          <a:prstGeom prst="rect">
            <a:avLst/>
          </a:prstGeom>
          <a:noFill/>
          <a:ln>
            <a:noFill/>
          </a:ln>
        </p:spPr>
        <p:txBody>
          <a:bodyPr anchorCtr="0" anchor="t" bIns="91425" lIns="91425" spcFirstLastPara="1" rIns="91425" wrap="square" tIns="91425">
            <a:spAutoFit/>
          </a:bodyPr>
          <a:lstStyle/>
          <a:p>
            <a:pPr indent="-330200" lvl="0" marL="914400" rtl="0" algn="l">
              <a:lnSpc>
                <a:spcPct val="115000"/>
              </a:lnSpc>
              <a:spcBef>
                <a:spcPts val="0"/>
              </a:spcBef>
              <a:spcAft>
                <a:spcPts val="0"/>
              </a:spcAft>
              <a:buSzPts val="1600"/>
              <a:buChar char="●"/>
            </a:pPr>
            <a:r>
              <a:rPr lang="en" sz="1600">
                <a:solidFill>
                  <a:srgbClr val="333333"/>
                </a:solidFill>
              </a:rPr>
              <a:t>The blaster should consistently shoot water bursts covering a </a:t>
            </a:r>
            <a:r>
              <a:rPr lang="en" sz="1600"/>
              <a:t>distance of over 20ft.</a:t>
            </a:r>
            <a:endParaRPr sz="1600"/>
          </a:p>
          <a:p>
            <a:pPr indent="-330200" lvl="0" marL="914400" rtl="0" algn="l">
              <a:lnSpc>
                <a:spcPct val="115000"/>
              </a:lnSpc>
              <a:spcBef>
                <a:spcPts val="0"/>
              </a:spcBef>
              <a:spcAft>
                <a:spcPts val="0"/>
              </a:spcAft>
              <a:buSzPts val="1600"/>
              <a:buChar char="●"/>
            </a:pPr>
            <a:r>
              <a:rPr lang="en" sz="1600"/>
              <a:t>The blaster must be light weight with a total weight not to exceed 10lbs.</a:t>
            </a:r>
            <a:endParaRPr sz="1600"/>
          </a:p>
          <a:p>
            <a:pPr indent="-330200" lvl="0" marL="914400" rtl="0" algn="l">
              <a:lnSpc>
                <a:spcPct val="115000"/>
              </a:lnSpc>
              <a:spcBef>
                <a:spcPts val="0"/>
              </a:spcBef>
              <a:spcAft>
                <a:spcPts val="0"/>
              </a:spcAft>
              <a:buSzPts val="1600"/>
              <a:buChar char="●"/>
            </a:pPr>
            <a:r>
              <a:rPr lang="en" sz="1600"/>
              <a:t>The display must accurately reflect the state of the state machine and update in under 1 second to ensure accurate data is displayed.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Block Diagram for water Blaster with 6 Subsystems</a:t>
            </a:r>
            <a:endParaRPr/>
          </a:p>
        </p:txBody>
      </p:sp>
      <p:pic>
        <p:nvPicPr>
          <p:cNvPr id="95" name="Google Shape;95;p18"/>
          <p:cNvPicPr preferRelativeResize="0"/>
          <p:nvPr/>
        </p:nvPicPr>
        <p:blipFill>
          <a:blip r:embed="rId3">
            <a:alphaModFix/>
          </a:blip>
          <a:stretch>
            <a:fillRect/>
          </a:stretch>
        </p:blipFill>
        <p:spPr>
          <a:xfrm>
            <a:off x="639600" y="171750"/>
            <a:ext cx="7651500" cy="4083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Github links</a:t>
            </a:r>
            <a:endParaRPr/>
          </a:p>
        </p:txBody>
      </p:sp>
      <p:sp>
        <p:nvSpPr>
          <p:cNvPr id="101" name="Google Shape;101;p19"/>
          <p:cNvSpPr txBox="1"/>
          <p:nvPr/>
        </p:nvSpPr>
        <p:spPr>
          <a:xfrm>
            <a:off x="1344600" y="1877600"/>
            <a:ext cx="59136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u="sng">
                <a:solidFill>
                  <a:schemeClr val="hlink"/>
                </a:solidFill>
                <a:latin typeface="Roboto"/>
                <a:ea typeface="Roboto"/>
                <a:cs typeface="Roboto"/>
                <a:sym typeface="Roboto"/>
                <a:hlinkClick r:id="rId3"/>
              </a:rPr>
              <a:t>https://github.com/clarkmt2/ECE_445_WaterBlaster/tree/main</a:t>
            </a:r>
            <a:endParaRPr sz="13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