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Lst>
  <p:notesMasterIdLst>
    <p:notesMasterId r:id="rId28"/>
  </p:notesMasterIdLst>
  <p:handoutMasterIdLst>
    <p:handoutMasterId r:id="rId29"/>
  </p:handoutMasterIdLst>
  <p:sldIdLst>
    <p:sldId id="681" r:id="rId6"/>
    <p:sldId id="714" r:id="rId7"/>
    <p:sldId id="686" r:id="rId8"/>
    <p:sldId id="715" r:id="rId9"/>
    <p:sldId id="727" r:id="rId10"/>
    <p:sldId id="728" r:id="rId11"/>
    <p:sldId id="729" r:id="rId12"/>
    <p:sldId id="730" r:id="rId13"/>
    <p:sldId id="723" r:id="rId14"/>
    <p:sldId id="724" r:id="rId15"/>
    <p:sldId id="716" r:id="rId16"/>
    <p:sldId id="717" r:id="rId17"/>
    <p:sldId id="725" r:id="rId18"/>
    <p:sldId id="726" r:id="rId19"/>
    <p:sldId id="718" r:id="rId20"/>
    <p:sldId id="719" r:id="rId21"/>
    <p:sldId id="720" r:id="rId22"/>
    <p:sldId id="721" r:id="rId23"/>
    <p:sldId id="722" r:id="rId24"/>
    <p:sldId id="731" r:id="rId25"/>
    <p:sldId id="599" r:id="rId26"/>
    <p:sldId id="687" r:id="rId27"/>
  </p:sldIdLst>
  <p:sldSz cx="9144000" cy="6858000" type="screen4x3"/>
  <p:notesSz cx="9393238" cy="7077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53"/>
    <p:restoredTop sz="78835" autoAdjust="0"/>
  </p:normalViewPr>
  <p:slideViewPr>
    <p:cSldViewPr snapToGrid="0">
      <p:cViewPr varScale="1">
        <p:scale>
          <a:sx n="83" d="100"/>
          <a:sy n="83" d="100"/>
        </p:scale>
        <p:origin x="1944" y="96"/>
      </p:cViewPr>
      <p:guideLst>
        <p:guide orient="horz" pos="1872"/>
        <p:guide pos="2880"/>
      </p:guideLst>
    </p:cSldViewPr>
  </p:slideViewPr>
  <p:outlineViewPr>
    <p:cViewPr>
      <p:scale>
        <a:sx n="20" d="100"/>
        <a:sy n="20"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hung" userId="fd725179-d11a-41c7-81ca-2362c8f4271c" providerId="ADAL" clId="{0C59DCBD-0777-4E61-BD8C-502CE96D9E04}"/>
    <pc:docChg chg="undo custSel addSld delSld modSld modMainMaster">
      <pc:chgData name="Sam Chung" userId="fd725179-d11a-41c7-81ca-2362c8f4271c" providerId="ADAL" clId="{0C59DCBD-0777-4E61-BD8C-502CE96D9E04}" dt="2025-07-17T15:30:51.417" v="105" actId="1036"/>
      <pc:docMkLst>
        <pc:docMk/>
      </pc:docMkLst>
      <pc:sldChg chg="add del">
        <pc:chgData name="Sam Chung" userId="fd725179-d11a-41c7-81ca-2362c8f4271c" providerId="ADAL" clId="{0C59DCBD-0777-4E61-BD8C-502CE96D9E04}" dt="2025-07-17T15:29:31.861" v="44" actId="47"/>
        <pc:sldMkLst>
          <pc:docMk/>
          <pc:sldMk cId="3712092304" sldId="599"/>
        </pc:sldMkLst>
      </pc:sldChg>
      <pc:sldChg chg="del">
        <pc:chgData name="Sam Chung" userId="fd725179-d11a-41c7-81ca-2362c8f4271c" providerId="ADAL" clId="{0C59DCBD-0777-4E61-BD8C-502CE96D9E04}" dt="2025-07-17T15:29:29.015" v="42" actId="47"/>
        <pc:sldMkLst>
          <pc:docMk/>
          <pc:sldMk cId="1728328592" sldId="600"/>
        </pc:sldMkLst>
      </pc:sldChg>
      <pc:sldChg chg="del">
        <pc:chgData name="Sam Chung" userId="fd725179-d11a-41c7-81ca-2362c8f4271c" providerId="ADAL" clId="{0C59DCBD-0777-4E61-BD8C-502CE96D9E04}" dt="2025-07-17T15:29:29.015" v="42" actId="47"/>
        <pc:sldMkLst>
          <pc:docMk/>
          <pc:sldMk cId="664317596" sldId="601"/>
        </pc:sldMkLst>
      </pc:sldChg>
      <pc:sldChg chg="del">
        <pc:chgData name="Sam Chung" userId="fd725179-d11a-41c7-81ca-2362c8f4271c" providerId="ADAL" clId="{0C59DCBD-0777-4E61-BD8C-502CE96D9E04}" dt="2025-07-17T15:29:29.015" v="42" actId="47"/>
        <pc:sldMkLst>
          <pc:docMk/>
          <pc:sldMk cId="670663847" sldId="603"/>
        </pc:sldMkLst>
      </pc:sldChg>
      <pc:sldChg chg="del">
        <pc:chgData name="Sam Chung" userId="fd725179-d11a-41c7-81ca-2362c8f4271c" providerId="ADAL" clId="{0C59DCBD-0777-4E61-BD8C-502CE96D9E04}" dt="2025-07-17T15:29:29.015" v="42" actId="47"/>
        <pc:sldMkLst>
          <pc:docMk/>
          <pc:sldMk cId="339324777" sldId="605"/>
        </pc:sldMkLst>
      </pc:sldChg>
      <pc:sldChg chg="del">
        <pc:chgData name="Sam Chung" userId="fd725179-d11a-41c7-81ca-2362c8f4271c" providerId="ADAL" clId="{0C59DCBD-0777-4E61-BD8C-502CE96D9E04}" dt="2025-07-17T15:29:29.015" v="42" actId="47"/>
        <pc:sldMkLst>
          <pc:docMk/>
          <pc:sldMk cId="2646572655" sldId="608"/>
        </pc:sldMkLst>
      </pc:sldChg>
      <pc:sldChg chg="del">
        <pc:chgData name="Sam Chung" userId="fd725179-d11a-41c7-81ca-2362c8f4271c" providerId="ADAL" clId="{0C59DCBD-0777-4E61-BD8C-502CE96D9E04}" dt="2025-07-17T15:29:29.015" v="42" actId="47"/>
        <pc:sldMkLst>
          <pc:docMk/>
          <pc:sldMk cId="267615996" sldId="611"/>
        </pc:sldMkLst>
      </pc:sldChg>
      <pc:sldChg chg="del">
        <pc:chgData name="Sam Chung" userId="fd725179-d11a-41c7-81ca-2362c8f4271c" providerId="ADAL" clId="{0C59DCBD-0777-4E61-BD8C-502CE96D9E04}" dt="2025-07-17T15:29:29.015" v="42" actId="47"/>
        <pc:sldMkLst>
          <pc:docMk/>
          <pc:sldMk cId="2163096333" sldId="612"/>
        </pc:sldMkLst>
      </pc:sldChg>
      <pc:sldChg chg="del">
        <pc:chgData name="Sam Chung" userId="fd725179-d11a-41c7-81ca-2362c8f4271c" providerId="ADAL" clId="{0C59DCBD-0777-4E61-BD8C-502CE96D9E04}" dt="2025-07-17T15:29:29.015" v="42" actId="47"/>
        <pc:sldMkLst>
          <pc:docMk/>
          <pc:sldMk cId="2493187738" sldId="613"/>
        </pc:sldMkLst>
      </pc:sldChg>
      <pc:sldChg chg="del">
        <pc:chgData name="Sam Chung" userId="fd725179-d11a-41c7-81ca-2362c8f4271c" providerId="ADAL" clId="{0C59DCBD-0777-4E61-BD8C-502CE96D9E04}" dt="2025-07-17T15:29:29.015" v="42" actId="47"/>
        <pc:sldMkLst>
          <pc:docMk/>
          <pc:sldMk cId="2583736891" sldId="614"/>
        </pc:sldMkLst>
      </pc:sldChg>
      <pc:sldChg chg="del">
        <pc:chgData name="Sam Chung" userId="fd725179-d11a-41c7-81ca-2362c8f4271c" providerId="ADAL" clId="{0C59DCBD-0777-4E61-BD8C-502CE96D9E04}" dt="2025-07-17T15:29:29.015" v="42" actId="47"/>
        <pc:sldMkLst>
          <pc:docMk/>
          <pc:sldMk cId="3938654679" sldId="615"/>
        </pc:sldMkLst>
      </pc:sldChg>
      <pc:sldChg chg="del">
        <pc:chgData name="Sam Chung" userId="fd725179-d11a-41c7-81ca-2362c8f4271c" providerId="ADAL" clId="{0C59DCBD-0777-4E61-BD8C-502CE96D9E04}" dt="2025-07-17T15:29:29.015" v="42" actId="47"/>
        <pc:sldMkLst>
          <pc:docMk/>
          <pc:sldMk cId="2419319257" sldId="616"/>
        </pc:sldMkLst>
      </pc:sldChg>
      <pc:sldChg chg="del">
        <pc:chgData name="Sam Chung" userId="fd725179-d11a-41c7-81ca-2362c8f4271c" providerId="ADAL" clId="{0C59DCBD-0777-4E61-BD8C-502CE96D9E04}" dt="2025-07-17T15:29:29.015" v="42" actId="47"/>
        <pc:sldMkLst>
          <pc:docMk/>
          <pc:sldMk cId="1883368491" sldId="617"/>
        </pc:sldMkLst>
      </pc:sldChg>
      <pc:sldChg chg="del">
        <pc:chgData name="Sam Chung" userId="fd725179-d11a-41c7-81ca-2362c8f4271c" providerId="ADAL" clId="{0C59DCBD-0777-4E61-BD8C-502CE96D9E04}" dt="2025-07-17T15:29:29.015" v="42" actId="47"/>
        <pc:sldMkLst>
          <pc:docMk/>
          <pc:sldMk cId="83986025" sldId="618"/>
        </pc:sldMkLst>
      </pc:sldChg>
      <pc:sldChg chg="del">
        <pc:chgData name="Sam Chung" userId="fd725179-d11a-41c7-81ca-2362c8f4271c" providerId="ADAL" clId="{0C59DCBD-0777-4E61-BD8C-502CE96D9E04}" dt="2025-07-17T15:29:29.015" v="42" actId="47"/>
        <pc:sldMkLst>
          <pc:docMk/>
          <pc:sldMk cId="2804280778" sldId="619"/>
        </pc:sldMkLst>
      </pc:sldChg>
      <pc:sldChg chg="del">
        <pc:chgData name="Sam Chung" userId="fd725179-d11a-41c7-81ca-2362c8f4271c" providerId="ADAL" clId="{0C59DCBD-0777-4E61-BD8C-502CE96D9E04}" dt="2025-07-17T15:29:29.015" v="42" actId="47"/>
        <pc:sldMkLst>
          <pc:docMk/>
          <pc:sldMk cId="2417311715" sldId="620"/>
        </pc:sldMkLst>
      </pc:sldChg>
      <pc:sldChg chg="del">
        <pc:chgData name="Sam Chung" userId="fd725179-d11a-41c7-81ca-2362c8f4271c" providerId="ADAL" clId="{0C59DCBD-0777-4E61-BD8C-502CE96D9E04}" dt="2025-07-17T15:29:29.015" v="42" actId="47"/>
        <pc:sldMkLst>
          <pc:docMk/>
          <pc:sldMk cId="2780481495" sldId="621"/>
        </pc:sldMkLst>
      </pc:sldChg>
      <pc:sldChg chg="del">
        <pc:chgData name="Sam Chung" userId="fd725179-d11a-41c7-81ca-2362c8f4271c" providerId="ADAL" clId="{0C59DCBD-0777-4E61-BD8C-502CE96D9E04}" dt="2025-07-17T15:29:29.015" v="42" actId="47"/>
        <pc:sldMkLst>
          <pc:docMk/>
          <pc:sldMk cId="126891772" sldId="623"/>
        </pc:sldMkLst>
      </pc:sldChg>
      <pc:sldChg chg="del">
        <pc:chgData name="Sam Chung" userId="fd725179-d11a-41c7-81ca-2362c8f4271c" providerId="ADAL" clId="{0C59DCBD-0777-4E61-BD8C-502CE96D9E04}" dt="2025-07-17T15:29:29.015" v="42" actId="47"/>
        <pc:sldMkLst>
          <pc:docMk/>
          <pc:sldMk cId="765296699" sldId="625"/>
        </pc:sldMkLst>
      </pc:sldChg>
      <pc:sldChg chg="del">
        <pc:chgData name="Sam Chung" userId="fd725179-d11a-41c7-81ca-2362c8f4271c" providerId="ADAL" clId="{0C59DCBD-0777-4E61-BD8C-502CE96D9E04}" dt="2025-07-17T15:29:29.015" v="42" actId="47"/>
        <pc:sldMkLst>
          <pc:docMk/>
          <pc:sldMk cId="3008459398" sldId="626"/>
        </pc:sldMkLst>
      </pc:sldChg>
      <pc:sldChg chg="del">
        <pc:chgData name="Sam Chung" userId="fd725179-d11a-41c7-81ca-2362c8f4271c" providerId="ADAL" clId="{0C59DCBD-0777-4E61-BD8C-502CE96D9E04}" dt="2025-07-17T15:29:29.015" v="42" actId="47"/>
        <pc:sldMkLst>
          <pc:docMk/>
          <pc:sldMk cId="1610146912" sldId="627"/>
        </pc:sldMkLst>
      </pc:sldChg>
      <pc:sldChg chg="del">
        <pc:chgData name="Sam Chung" userId="fd725179-d11a-41c7-81ca-2362c8f4271c" providerId="ADAL" clId="{0C59DCBD-0777-4E61-BD8C-502CE96D9E04}" dt="2025-07-17T15:29:29.015" v="42" actId="47"/>
        <pc:sldMkLst>
          <pc:docMk/>
          <pc:sldMk cId="34504224" sldId="628"/>
        </pc:sldMkLst>
      </pc:sldChg>
      <pc:sldChg chg="del">
        <pc:chgData name="Sam Chung" userId="fd725179-d11a-41c7-81ca-2362c8f4271c" providerId="ADAL" clId="{0C59DCBD-0777-4E61-BD8C-502CE96D9E04}" dt="2025-07-17T15:29:29.015" v="42" actId="47"/>
        <pc:sldMkLst>
          <pc:docMk/>
          <pc:sldMk cId="2418575425" sldId="629"/>
        </pc:sldMkLst>
      </pc:sldChg>
      <pc:sldChg chg="del">
        <pc:chgData name="Sam Chung" userId="fd725179-d11a-41c7-81ca-2362c8f4271c" providerId="ADAL" clId="{0C59DCBD-0777-4E61-BD8C-502CE96D9E04}" dt="2025-07-17T15:29:29.015" v="42" actId="47"/>
        <pc:sldMkLst>
          <pc:docMk/>
          <pc:sldMk cId="3395336185" sldId="631"/>
        </pc:sldMkLst>
      </pc:sldChg>
      <pc:sldChg chg="del">
        <pc:chgData name="Sam Chung" userId="fd725179-d11a-41c7-81ca-2362c8f4271c" providerId="ADAL" clId="{0C59DCBD-0777-4E61-BD8C-502CE96D9E04}" dt="2025-07-17T15:29:29.015" v="42" actId="47"/>
        <pc:sldMkLst>
          <pc:docMk/>
          <pc:sldMk cId="284279531" sldId="632"/>
        </pc:sldMkLst>
      </pc:sldChg>
      <pc:sldChg chg="del">
        <pc:chgData name="Sam Chung" userId="fd725179-d11a-41c7-81ca-2362c8f4271c" providerId="ADAL" clId="{0C59DCBD-0777-4E61-BD8C-502CE96D9E04}" dt="2025-07-17T15:29:29.015" v="42" actId="47"/>
        <pc:sldMkLst>
          <pc:docMk/>
          <pc:sldMk cId="2959568235" sldId="633"/>
        </pc:sldMkLst>
      </pc:sldChg>
      <pc:sldChg chg="del">
        <pc:chgData name="Sam Chung" userId="fd725179-d11a-41c7-81ca-2362c8f4271c" providerId="ADAL" clId="{0C59DCBD-0777-4E61-BD8C-502CE96D9E04}" dt="2025-07-17T15:29:29.015" v="42" actId="47"/>
        <pc:sldMkLst>
          <pc:docMk/>
          <pc:sldMk cId="543566955" sldId="634"/>
        </pc:sldMkLst>
      </pc:sldChg>
      <pc:sldChg chg="del">
        <pc:chgData name="Sam Chung" userId="fd725179-d11a-41c7-81ca-2362c8f4271c" providerId="ADAL" clId="{0C59DCBD-0777-4E61-BD8C-502CE96D9E04}" dt="2025-07-17T15:29:29.015" v="42" actId="47"/>
        <pc:sldMkLst>
          <pc:docMk/>
          <pc:sldMk cId="832025610" sldId="635"/>
        </pc:sldMkLst>
      </pc:sldChg>
      <pc:sldChg chg="del">
        <pc:chgData name="Sam Chung" userId="fd725179-d11a-41c7-81ca-2362c8f4271c" providerId="ADAL" clId="{0C59DCBD-0777-4E61-BD8C-502CE96D9E04}" dt="2025-07-17T15:29:29.015" v="42" actId="47"/>
        <pc:sldMkLst>
          <pc:docMk/>
          <pc:sldMk cId="2562365369" sldId="636"/>
        </pc:sldMkLst>
      </pc:sldChg>
      <pc:sldChg chg="del">
        <pc:chgData name="Sam Chung" userId="fd725179-d11a-41c7-81ca-2362c8f4271c" providerId="ADAL" clId="{0C59DCBD-0777-4E61-BD8C-502CE96D9E04}" dt="2025-07-17T15:29:29.015" v="42" actId="47"/>
        <pc:sldMkLst>
          <pc:docMk/>
          <pc:sldMk cId="1825466734" sldId="637"/>
        </pc:sldMkLst>
      </pc:sldChg>
      <pc:sldChg chg="del">
        <pc:chgData name="Sam Chung" userId="fd725179-d11a-41c7-81ca-2362c8f4271c" providerId="ADAL" clId="{0C59DCBD-0777-4E61-BD8C-502CE96D9E04}" dt="2025-07-17T15:29:29.015" v="42" actId="47"/>
        <pc:sldMkLst>
          <pc:docMk/>
          <pc:sldMk cId="97070645" sldId="638"/>
        </pc:sldMkLst>
      </pc:sldChg>
      <pc:sldChg chg="del">
        <pc:chgData name="Sam Chung" userId="fd725179-d11a-41c7-81ca-2362c8f4271c" providerId="ADAL" clId="{0C59DCBD-0777-4E61-BD8C-502CE96D9E04}" dt="2025-07-17T15:29:29.015" v="42" actId="47"/>
        <pc:sldMkLst>
          <pc:docMk/>
          <pc:sldMk cId="4242866887" sldId="639"/>
        </pc:sldMkLst>
      </pc:sldChg>
      <pc:sldChg chg="del">
        <pc:chgData name="Sam Chung" userId="fd725179-d11a-41c7-81ca-2362c8f4271c" providerId="ADAL" clId="{0C59DCBD-0777-4E61-BD8C-502CE96D9E04}" dt="2025-07-17T15:29:29.015" v="42" actId="47"/>
        <pc:sldMkLst>
          <pc:docMk/>
          <pc:sldMk cId="3808284778" sldId="640"/>
        </pc:sldMkLst>
      </pc:sldChg>
      <pc:sldChg chg="del">
        <pc:chgData name="Sam Chung" userId="fd725179-d11a-41c7-81ca-2362c8f4271c" providerId="ADAL" clId="{0C59DCBD-0777-4E61-BD8C-502CE96D9E04}" dt="2025-07-17T15:29:29.015" v="42" actId="47"/>
        <pc:sldMkLst>
          <pc:docMk/>
          <pc:sldMk cId="3060133577" sldId="641"/>
        </pc:sldMkLst>
      </pc:sldChg>
      <pc:sldChg chg="del">
        <pc:chgData name="Sam Chung" userId="fd725179-d11a-41c7-81ca-2362c8f4271c" providerId="ADAL" clId="{0C59DCBD-0777-4E61-BD8C-502CE96D9E04}" dt="2025-07-17T15:29:29.015" v="42" actId="47"/>
        <pc:sldMkLst>
          <pc:docMk/>
          <pc:sldMk cId="2939802150" sldId="642"/>
        </pc:sldMkLst>
      </pc:sldChg>
      <pc:sldChg chg="del">
        <pc:chgData name="Sam Chung" userId="fd725179-d11a-41c7-81ca-2362c8f4271c" providerId="ADAL" clId="{0C59DCBD-0777-4E61-BD8C-502CE96D9E04}" dt="2025-07-17T15:29:29.015" v="42" actId="47"/>
        <pc:sldMkLst>
          <pc:docMk/>
          <pc:sldMk cId="2882262492" sldId="643"/>
        </pc:sldMkLst>
      </pc:sldChg>
      <pc:sldChg chg="del">
        <pc:chgData name="Sam Chung" userId="fd725179-d11a-41c7-81ca-2362c8f4271c" providerId="ADAL" clId="{0C59DCBD-0777-4E61-BD8C-502CE96D9E04}" dt="2025-07-17T15:29:29.015" v="42" actId="47"/>
        <pc:sldMkLst>
          <pc:docMk/>
          <pc:sldMk cId="3675973369" sldId="644"/>
        </pc:sldMkLst>
      </pc:sldChg>
      <pc:sldChg chg="del">
        <pc:chgData name="Sam Chung" userId="fd725179-d11a-41c7-81ca-2362c8f4271c" providerId="ADAL" clId="{0C59DCBD-0777-4E61-BD8C-502CE96D9E04}" dt="2025-07-17T15:29:29.015" v="42" actId="47"/>
        <pc:sldMkLst>
          <pc:docMk/>
          <pc:sldMk cId="1657804316" sldId="645"/>
        </pc:sldMkLst>
      </pc:sldChg>
      <pc:sldChg chg="del">
        <pc:chgData name="Sam Chung" userId="fd725179-d11a-41c7-81ca-2362c8f4271c" providerId="ADAL" clId="{0C59DCBD-0777-4E61-BD8C-502CE96D9E04}" dt="2025-07-17T15:29:29.015" v="42" actId="47"/>
        <pc:sldMkLst>
          <pc:docMk/>
          <pc:sldMk cId="4290986789" sldId="646"/>
        </pc:sldMkLst>
      </pc:sldChg>
      <pc:sldChg chg="del">
        <pc:chgData name="Sam Chung" userId="fd725179-d11a-41c7-81ca-2362c8f4271c" providerId="ADAL" clId="{0C59DCBD-0777-4E61-BD8C-502CE96D9E04}" dt="2025-07-17T15:29:29.015" v="42" actId="47"/>
        <pc:sldMkLst>
          <pc:docMk/>
          <pc:sldMk cId="2242776195" sldId="647"/>
        </pc:sldMkLst>
      </pc:sldChg>
      <pc:sldChg chg="del">
        <pc:chgData name="Sam Chung" userId="fd725179-d11a-41c7-81ca-2362c8f4271c" providerId="ADAL" clId="{0C59DCBD-0777-4E61-BD8C-502CE96D9E04}" dt="2025-07-17T15:29:29.015" v="42" actId="47"/>
        <pc:sldMkLst>
          <pc:docMk/>
          <pc:sldMk cId="693752561" sldId="649"/>
        </pc:sldMkLst>
      </pc:sldChg>
      <pc:sldChg chg="del">
        <pc:chgData name="Sam Chung" userId="fd725179-d11a-41c7-81ca-2362c8f4271c" providerId="ADAL" clId="{0C59DCBD-0777-4E61-BD8C-502CE96D9E04}" dt="2025-07-17T15:29:29.015" v="42" actId="47"/>
        <pc:sldMkLst>
          <pc:docMk/>
          <pc:sldMk cId="3466745642" sldId="650"/>
        </pc:sldMkLst>
      </pc:sldChg>
      <pc:sldChg chg="del">
        <pc:chgData name="Sam Chung" userId="fd725179-d11a-41c7-81ca-2362c8f4271c" providerId="ADAL" clId="{0C59DCBD-0777-4E61-BD8C-502CE96D9E04}" dt="2025-07-17T15:29:29.015" v="42" actId="47"/>
        <pc:sldMkLst>
          <pc:docMk/>
          <pc:sldMk cId="3749150689" sldId="651"/>
        </pc:sldMkLst>
      </pc:sldChg>
      <pc:sldChg chg="del">
        <pc:chgData name="Sam Chung" userId="fd725179-d11a-41c7-81ca-2362c8f4271c" providerId="ADAL" clId="{0C59DCBD-0777-4E61-BD8C-502CE96D9E04}" dt="2025-07-17T15:29:29.015" v="42" actId="47"/>
        <pc:sldMkLst>
          <pc:docMk/>
          <pc:sldMk cId="3411689348" sldId="652"/>
        </pc:sldMkLst>
      </pc:sldChg>
      <pc:sldChg chg="del">
        <pc:chgData name="Sam Chung" userId="fd725179-d11a-41c7-81ca-2362c8f4271c" providerId="ADAL" clId="{0C59DCBD-0777-4E61-BD8C-502CE96D9E04}" dt="2025-07-17T15:29:29.015" v="42" actId="47"/>
        <pc:sldMkLst>
          <pc:docMk/>
          <pc:sldMk cId="68176573" sldId="653"/>
        </pc:sldMkLst>
      </pc:sldChg>
      <pc:sldChg chg="del">
        <pc:chgData name="Sam Chung" userId="fd725179-d11a-41c7-81ca-2362c8f4271c" providerId="ADAL" clId="{0C59DCBD-0777-4E61-BD8C-502CE96D9E04}" dt="2025-07-17T15:29:29.015" v="42" actId="47"/>
        <pc:sldMkLst>
          <pc:docMk/>
          <pc:sldMk cId="3128711578" sldId="654"/>
        </pc:sldMkLst>
      </pc:sldChg>
      <pc:sldChg chg="del">
        <pc:chgData name="Sam Chung" userId="fd725179-d11a-41c7-81ca-2362c8f4271c" providerId="ADAL" clId="{0C59DCBD-0777-4E61-BD8C-502CE96D9E04}" dt="2025-07-17T15:29:29.015" v="42" actId="47"/>
        <pc:sldMkLst>
          <pc:docMk/>
          <pc:sldMk cId="1320291577" sldId="655"/>
        </pc:sldMkLst>
      </pc:sldChg>
      <pc:sldChg chg="del">
        <pc:chgData name="Sam Chung" userId="fd725179-d11a-41c7-81ca-2362c8f4271c" providerId="ADAL" clId="{0C59DCBD-0777-4E61-BD8C-502CE96D9E04}" dt="2025-07-17T15:29:29.015" v="42" actId="47"/>
        <pc:sldMkLst>
          <pc:docMk/>
          <pc:sldMk cId="1773663969" sldId="656"/>
        </pc:sldMkLst>
      </pc:sldChg>
      <pc:sldChg chg="del">
        <pc:chgData name="Sam Chung" userId="fd725179-d11a-41c7-81ca-2362c8f4271c" providerId="ADAL" clId="{0C59DCBD-0777-4E61-BD8C-502CE96D9E04}" dt="2025-07-17T15:29:29.015" v="42" actId="47"/>
        <pc:sldMkLst>
          <pc:docMk/>
          <pc:sldMk cId="1899172137" sldId="657"/>
        </pc:sldMkLst>
      </pc:sldChg>
      <pc:sldChg chg="del">
        <pc:chgData name="Sam Chung" userId="fd725179-d11a-41c7-81ca-2362c8f4271c" providerId="ADAL" clId="{0C59DCBD-0777-4E61-BD8C-502CE96D9E04}" dt="2025-07-17T15:29:29.015" v="42" actId="47"/>
        <pc:sldMkLst>
          <pc:docMk/>
          <pc:sldMk cId="3139306232" sldId="658"/>
        </pc:sldMkLst>
      </pc:sldChg>
      <pc:sldChg chg="del">
        <pc:chgData name="Sam Chung" userId="fd725179-d11a-41c7-81ca-2362c8f4271c" providerId="ADAL" clId="{0C59DCBD-0777-4E61-BD8C-502CE96D9E04}" dt="2025-07-17T15:29:29.015" v="42" actId="47"/>
        <pc:sldMkLst>
          <pc:docMk/>
          <pc:sldMk cId="85160899" sldId="659"/>
        </pc:sldMkLst>
      </pc:sldChg>
      <pc:sldChg chg="del">
        <pc:chgData name="Sam Chung" userId="fd725179-d11a-41c7-81ca-2362c8f4271c" providerId="ADAL" clId="{0C59DCBD-0777-4E61-BD8C-502CE96D9E04}" dt="2025-07-17T15:29:29.015" v="42" actId="47"/>
        <pc:sldMkLst>
          <pc:docMk/>
          <pc:sldMk cId="652605116" sldId="660"/>
        </pc:sldMkLst>
      </pc:sldChg>
      <pc:sldChg chg="del">
        <pc:chgData name="Sam Chung" userId="fd725179-d11a-41c7-81ca-2362c8f4271c" providerId="ADAL" clId="{0C59DCBD-0777-4E61-BD8C-502CE96D9E04}" dt="2025-07-17T15:29:29.015" v="42" actId="47"/>
        <pc:sldMkLst>
          <pc:docMk/>
          <pc:sldMk cId="664339971" sldId="661"/>
        </pc:sldMkLst>
      </pc:sldChg>
      <pc:sldChg chg="del">
        <pc:chgData name="Sam Chung" userId="fd725179-d11a-41c7-81ca-2362c8f4271c" providerId="ADAL" clId="{0C59DCBD-0777-4E61-BD8C-502CE96D9E04}" dt="2025-07-17T15:29:29.015" v="42" actId="47"/>
        <pc:sldMkLst>
          <pc:docMk/>
          <pc:sldMk cId="2578956433" sldId="662"/>
        </pc:sldMkLst>
      </pc:sldChg>
      <pc:sldChg chg="del">
        <pc:chgData name="Sam Chung" userId="fd725179-d11a-41c7-81ca-2362c8f4271c" providerId="ADAL" clId="{0C59DCBD-0777-4E61-BD8C-502CE96D9E04}" dt="2025-07-17T15:29:29.015" v="42" actId="47"/>
        <pc:sldMkLst>
          <pc:docMk/>
          <pc:sldMk cId="3711580939" sldId="663"/>
        </pc:sldMkLst>
      </pc:sldChg>
      <pc:sldChg chg="del">
        <pc:chgData name="Sam Chung" userId="fd725179-d11a-41c7-81ca-2362c8f4271c" providerId="ADAL" clId="{0C59DCBD-0777-4E61-BD8C-502CE96D9E04}" dt="2025-07-17T15:29:29.015" v="42" actId="47"/>
        <pc:sldMkLst>
          <pc:docMk/>
          <pc:sldMk cId="1398963536" sldId="664"/>
        </pc:sldMkLst>
      </pc:sldChg>
      <pc:sldChg chg="del">
        <pc:chgData name="Sam Chung" userId="fd725179-d11a-41c7-81ca-2362c8f4271c" providerId="ADAL" clId="{0C59DCBD-0777-4E61-BD8C-502CE96D9E04}" dt="2025-07-17T15:29:29.015" v="42" actId="47"/>
        <pc:sldMkLst>
          <pc:docMk/>
          <pc:sldMk cId="3344373139" sldId="665"/>
        </pc:sldMkLst>
      </pc:sldChg>
      <pc:sldChg chg="del">
        <pc:chgData name="Sam Chung" userId="fd725179-d11a-41c7-81ca-2362c8f4271c" providerId="ADAL" clId="{0C59DCBD-0777-4E61-BD8C-502CE96D9E04}" dt="2025-07-17T15:29:29.015" v="42" actId="47"/>
        <pc:sldMkLst>
          <pc:docMk/>
          <pc:sldMk cId="458200149" sldId="666"/>
        </pc:sldMkLst>
      </pc:sldChg>
      <pc:sldChg chg="del">
        <pc:chgData name="Sam Chung" userId="fd725179-d11a-41c7-81ca-2362c8f4271c" providerId="ADAL" clId="{0C59DCBD-0777-4E61-BD8C-502CE96D9E04}" dt="2025-07-17T15:29:29.015" v="42" actId="47"/>
        <pc:sldMkLst>
          <pc:docMk/>
          <pc:sldMk cId="3939323207" sldId="667"/>
        </pc:sldMkLst>
      </pc:sldChg>
      <pc:sldChg chg="del">
        <pc:chgData name="Sam Chung" userId="fd725179-d11a-41c7-81ca-2362c8f4271c" providerId="ADAL" clId="{0C59DCBD-0777-4E61-BD8C-502CE96D9E04}" dt="2025-07-17T15:29:29.015" v="42" actId="47"/>
        <pc:sldMkLst>
          <pc:docMk/>
          <pc:sldMk cId="274065596" sldId="668"/>
        </pc:sldMkLst>
      </pc:sldChg>
      <pc:sldChg chg="del">
        <pc:chgData name="Sam Chung" userId="fd725179-d11a-41c7-81ca-2362c8f4271c" providerId="ADAL" clId="{0C59DCBD-0777-4E61-BD8C-502CE96D9E04}" dt="2025-07-17T15:29:29.015" v="42" actId="47"/>
        <pc:sldMkLst>
          <pc:docMk/>
          <pc:sldMk cId="3023882514" sldId="669"/>
        </pc:sldMkLst>
      </pc:sldChg>
      <pc:sldChg chg="del">
        <pc:chgData name="Sam Chung" userId="fd725179-d11a-41c7-81ca-2362c8f4271c" providerId="ADAL" clId="{0C59DCBD-0777-4E61-BD8C-502CE96D9E04}" dt="2025-07-17T15:29:29.015" v="42" actId="47"/>
        <pc:sldMkLst>
          <pc:docMk/>
          <pc:sldMk cId="3470141425" sldId="670"/>
        </pc:sldMkLst>
      </pc:sldChg>
      <pc:sldChg chg="del">
        <pc:chgData name="Sam Chung" userId="fd725179-d11a-41c7-81ca-2362c8f4271c" providerId="ADAL" clId="{0C59DCBD-0777-4E61-BD8C-502CE96D9E04}" dt="2025-07-17T15:29:29.015" v="42" actId="47"/>
        <pc:sldMkLst>
          <pc:docMk/>
          <pc:sldMk cId="2595438166" sldId="671"/>
        </pc:sldMkLst>
      </pc:sldChg>
      <pc:sldChg chg="del">
        <pc:chgData name="Sam Chung" userId="fd725179-d11a-41c7-81ca-2362c8f4271c" providerId="ADAL" clId="{0C59DCBD-0777-4E61-BD8C-502CE96D9E04}" dt="2025-07-17T15:29:29.015" v="42" actId="47"/>
        <pc:sldMkLst>
          <pc:docMk/>
          <pc:sldMk cId="2235892565" sldId="672"/>
        </pc:sldMkLst>
      </pc:sldChg>
      <pc:sldChg chg="del">
        <pc:chgData name="Sam Chung" userId="fd725179-d11a-41c7-81ca-2362c8f4271c" providerId="ADAL" clId="{0C59DCBD-0777-4E61-BD8C-502CE96D9E04}" dt="2025-07-17T15:29:29.015" v="42" actId="47"/>
        <pc:sldMkLst>
          <pc:docMk/>
          <pc:sldMk cId="349347365" sldId="673"/>
        </pc:sldMkLst>
      </pc:sldChg>
      <pc:sldChg chg="del">
        <pc:chgData name="Sam Chung" userId="fd725179-d11a-41c7-81ca-2362c8f4271c" providerId="ADAL" clId="{0C59DCBD-0777-4E61-BD8C-502CE96D9E04}" dt="2025-07-17T15:29:29.015" v="42" actId="47"/>
        <pc:sldMkLst>
          <pc:docMk/>
          <pc:sldMk cId="4235164023" sldId="674"/>
        </pc:sldMkLst>
      </pc:sldChg>
      <pc:sldChg chg="del">
        <pc:chgData name="Sam Chung" userId="fd725179-d11a-41c7-81ca-2362c8f4271c" providerId="ADAL" clId="{0C59DCBD-0777-4E61-BD8C-502CE96D9E04}" dt="2025-07-17T15:29:29.015" v="42" actId="47"/>
        <pc:sldMkLst>
          <pc:docMk/>
          <pc:sldMk cId="3786000751" sldId="675"/>
        </pc:sldMkLst>
      </pc:sldChg>
      <pc:sldChg chg="del">
        <pc:chgData name="Sam Chung" userId="fd725179-d11a-41c7-81ca-2362c8f4271c" providerId="ADAL" clId="{0C59DCBD-0777-4E61-BD8C-502CE96D9E04}" dt="2025-07-17T15:29:29.015" v="42" actId="47"/>
        <pc:sldMkLst>
          <pc:docMk/>
          <pc:sldMk cId="1035464428" sldId="676"/>
        </pc:sldMkLst>
      </pc:sldChg>
      <pc:sldChg chg="del">
        <pc:chgData name="Sam Chung" userId="fd725179-d11a-41c7-81ca-2362c8f4271c" providerId="ADAL" clId="{0C59DCBD-0777-4E61-BD8C-502CE96D9E04}" dt="2025-07-17T15:29:29.015" v="42" actId="47"/>
        <pc:sldMkLst>
          <pc:docMk/>
          <pc:sldMk cId="1919987607" sldId="677"/>
        </pc:sldMkLst>
      </pc:sldChg>
      <pc:sldChg chg="del">
        <pc:chgData name="Sam Chung" userId="fd725179-d11a-41c7-81ca-2362c8f4271c" providerId="ADAL" clId="{0C59DCBD-0777-4E61-BD8C-502CE96D9E04}" dt="2025-07-17T15:29:29.015" v="42" actId="47"/>
        <pc:sldMkLst>
          <pc:docMk/>
          <pc:sldMk cId="3312902602" sldId="678"/>
        </pc:sldMkLst>
      </pc:sldChg>
      <pc:sldChg chg="del">
        <pc:chgData name="Sam Chung" userId="fd725179-d11a-41c7-81ca-2362c8f4271c" providerId="ADAL" clId="{0C59DCBD-0777-4E61-BD8C-502CE96D9E04}" dt="2025-07-17T15:29:29.015" v="42" actId="47"/>
        <pc:sldMkLst>
          <pc:docMk/>
          <pc:sldMk cId="3103719630" sldId="679"/>
        </pc:sldMkLst>
      </pc:sldChg>
      <pc:sldChg chg="del">
        <pc:chgData name="Sam Chung" userId="fd725179-d11a-41c7-81ca-2362c8f4271c" providerId="ADAL" clId="{0C59DCBD-0777-4E61-BD8C-502CE96D9E04}" dt="2025-07-17T15:29:29.015" v="42" actId="47"/>
        <pc:sldMkLst>
          <pc:docMk/>
          <pc:sldMk cId="2399645673" sldId="680"/>
        </pc:sldMkLst>
      </pc:sldChg>
      <pc:sldChg chg="modSp mod">
        <pc:chgData name="Sam Chung" userId="fd725179-d11a-41c7-81ca-2362c8f4271c" providerId="ADAL" clId="{0C59DCBD-0777-4E61-BD8C-502CE96D9E04}" dt="2025-07-17T15:30:51.417" v="105" actId="1036"/>
        <pc:sldMkLst>
          <pc:docMk/>
          <pc:sldMk cId="716079258" sldId="681"/>
        </pc:sldMkLst>
        <pc:spChg chg="mod">
          <ac:chgData name="Sam Chung" userId="fd725179-d11a-41c7-81ca-2362c8f4271c" providerId="ADAL" clId="{0C59DCBD-0777-4E61-BD8C-502CE96D9E04}" dt="2025-07-17T15:30:51.417" v="105" actId="1036"/>
          <ac:spMkLst>
            <pc:docMk/>
            <pc:sldMk cId="716079258" sldId="681"/>
            <ac:spMk id="3" creationId="{371F130C-E3D0-0E71-BDED-DDEB9AF247B3}"/>
          </ac:spMkLst>
        </pc:spChg>
      </pc:sldChg>
      <pc:sldChg chg="del">
        <pc:chgData name="Sam Chung" userId="fd725179-d11a-41c7-81ca-2362c8f4271c" providerId="ADAL" clId="{0C59DCBD-0777-4E61-BD8C-502CE96D9E04}" dt="2025-07-17T15:29:29.015" v="42" actId="47"/>
        <pc:sldMkLst>
          <pc:docMk/>
          <pc:sldMk cId="2182181130" sldId="682"/>
        </pc:sldMkLst>
      </pc:sldChg>
      <pc:sldChg chg="del">
        <pc:chgData name="Sam Chung" userId="fd725179-d11a-41c7-81ca-2362c8f4271c" providerId="ADAL" clId="{0C59DCBD-0777-4E61-BD8C-502CE96D9E04}" dt="2025-07-17T15:29:29.015" v="42" actId="47"/>
        <pc:sldMkLst>
          <pc:docMk/>
          <pc:sldMk cId="2432350962" sldId="683"/>
        </pc:sldMkLst>
      </pc:sldChg>
      <pc:sldMasterChg chg="modSldLayout">
        <pc:chgData name="Sam Chung" userId="fd725179-d11a-41c7-81ca-2362c8f4271c" providerId="ADAL" clId="{0C59DCBD-0777-4E61-BD8C-502CE96D9E04}" dt="2025-07-17T15:29:54.576" v="57" actId="20577"/>
        <pc:sldMasterMkLst>
          <pc:docMk/>
          <pc:sldMasterMk cId="0" sldId="2147483649"/>
        </pc:sldMasterMkLst>
        <pc:sldLayoutChg chg="modSp mod">
          <pc:chgData name="Sam Chung" userId="fd725179-d11a-41c7-81ca-2362c8f4271c" providerId="ADAL" clId="{0C59DCBD-0777-4E61-BD8C-502CE96D9E04}" dt="2025-07-17T15:29:54.576" v="57" actId="20577"/>
          <pc:sldLayoutMkLst>
            <pc:docMk/>
            <pc:sldMasterMk cId="0" sldId="2147483649"/>
            <pc:sldLayoutMk cId="1344865327" sldId="2147484457"/>
          </pc:sldLayoutMkLst>
          <pc:spChg chg="mod">
            <ac:chgData name="Sam Chung" userId="fd725179-d11a-41c7-81ca-2362c8f4271c" providerId="ADAL" clId="{0C59DCBD-0777-4E61-BD8C-502CE96D9E04}" dt="2025-07-17T15:29:54.576" v="57" actId="20577"/>
            <ac:spMkLst>
              <pc:docMk/>
              <pc:sldMasterMk cId="0" sldId="2147483649"/>
              <pc:sldLayoutMk cId="1344865327" sldId="2147484457"/>
              <ac:spMk id="4" creationId="{FE971440-C6B6-3975-E8C7-73B01F8F05AC}"/>
            </ac:spMkLst>
          </pc:spChg>
        </pc:sldLayoutChg>
      </pc:sldMasterChg>
      <pc:sldMasterChg chg="modSp mod">
        <pc:chgData name="Sam Chung" userId="fd725179-d11a-41c7-81ca-2362c8f4271c" providerId="ADAL" clId="{0C59DCBD-0777-4E61-BD8C-502CE96D9E04}" dt="2025-07-17T15:30:07.881" v="68" actId="20577"/>
        <pc:sldMasterMkLst>
          <pc:docMk/>
          <pc:sldMasterMk cId="0" sldId="2147483650"/>
        </pc:sldMasterMkLst>
        <pc:spChg chg="mod">
          <ac:chgData name="Sam Chung" userId="fd725179-d11a-41c7-81ca-2362c8f4271c" providerId="ADAL" clId="{0C59DCBD-0777-4E61-BD8C-502CE96D9E04}" dt="2025-07-17T15:30:07.881" v="68" actId="20577"/>
          <ac:spMkLst>
            <pc:docMk/>
            <pc:sldMasterMk cId="0" sldId="2147483650"/>
            <ac:spMk id="7" creationId="{00000000-0000-0000-0000-000000000000}"/>
          </ac:spMkLst>
        </pc:spChg>
      </pc:sldMasterChg>
    </pc:docChg>
  </pc:docChgLst>
  <pc:docChgLst>
    <pc:chgData name="Clark Jason Ngo" userId="S::ngoclarkjason@cityuniversity.edu::2b34b64c-11a7-4bf0-9698-880008265935" providerId="AD" clId="Web-{29ACFE72-E77A-E68D-146C-DE74F82079D8}"/>
    <pc:docChg chg="addSld delSld">
      <pc:chgData name="Clark Jason Ngo" userId="S::ngoclarkjason@cityuniversity.edu::2b34b64c-11a7-4bf0-9698-880008265935" providerId="AD" clId="Web-{29ACFE72-E77A-E68D-146C-DE74F82079D8}" dt="2025-07-24T16:39:11.137" v="3"/>
      <pc:docMkLst>
        <pc:docMk/>
      </pc:docMkLst>
      <pc:sldChg chg="del">
        <pc:chgData name="Clark Jason Ngo" userId="S::ngoclarkjason@cityuniversity.edu::2b34b64c-11a7-4bf0-9698-880008265935" providerId="AD" clId="Web-{29ACFE72-E77A-E68D-146C-DE74F82079D8}" dt="2025-07-24T16:39:11.090" v="0"/>
        <pc:sldMkLst>
          <pc:docMk/>
          <pc:sldMk cId="1739093303" sldId="588"/>
        </pc:sldMkLst>
      </pc:sldChg>
      <pc:sldChg chg="del">
        <pc:chgData name="Clark Jason Ngo" userId="S::ngoclarkjason@cityuniversity.edu::2b34b64c-11a7-4bf0-9698-880008265935" providerId="AD" clId="Web-{29ACFE72-E77A-E68D-146C-DE74F82079D8}" dt="2025-07-24T16:39:11.090" v="1"/>
        <pc:sldMkLst>
          <pc:docMk/>
          <pc:sldMk cId="3806359162" sldId="682"/>
        </pc:sldMkLst>
      </pc:sldChg>
      <pc:sldChg chg="add del">
        <pc:chgData name="Clark Jason Ngo" userId="S::ngoclarkjason@cityuniversity.edu::2b34b64c-11a7-4bf0-9698-880008265935" providerId="AD" clId="Web-{29ACFE72-E77A-E68D-146C-DE74F82079D8}" dt="2025-07-24T16:39:11.137" v="3"/>
        <pc:sldMkLst>
          <pc:docMk/>
          <pc:sldMk cId="842085108" sldId="714"/>
        </pc:sldMkLst>
      </pc:sldChg>
    </pc:docChg>
  </pc:docChgLst>
  <pc:docChgLst>
    <pc:chgData name="Clark Jason Ngo" userId="2b34b64c-11a7-4bf0-9698-880008265935" providerId="ADAL" clId="{3A1E9D82-C72B-CE47-83D6-773314EEC8AA}"/>
    <pc:docChg chg="undo custSel addSld delSld modSld modMainMaster">
      <pc:chgData name="Clark Jason Ngo" userId="2b34b64c-11a7-4bf0-9698-880008265935" providerId="ADAL" clId="{3A1E9D82-C72B-CE47-83D6-773314EEC8AA}" dt="2024-10-07T18:47:31.684" v="863" actId="20577"/>
      <pc:docMkLst>
        <pc:docMk/>
      </pc:docMkLst>
      <pc:sldChg chg="del">
        <pc:chgData name="Clark Jason Ngo" userId="2b34b64c-11a7-4bf0-9698-880008265935" providerId="ADAL" clId="{3A1E9D82-C72B-CE47-83D6-773314EEC8AA}" dt="2024-10-02T22:22:13.466" v="25" actId="2696"/>
        <pc:sldMkLst>
          <pc:docMk/>
          <pc:sldMk cId="0" sldId="353"/>
        </pc:sldMkLst>
      </pc:sldChg>
      <pc:sldChg chg="modSp mod">
        <pc:chgData name="Clark Jason Ngo" userId="2b34b64c-11a7-4bf0-9698-880008265935" providerId="ADAL" clId="{3A1E9D82-C72B-CE47-83D6-773314EEC8AA}" dt="2024-10-03T07:52:56.332" v="775" actId="962"/>
        <pc:sldMkLst>
          <pc:docMk/>
          <pc:sldMk cId="3712092304" sldId="599"/>
        </pc:sldMkLst>
      </pc:sldChg>
      <pc:sldChg chg="modSp mod">
        <pc:chgData name="Clark Jason Ngo" userId="2b34b64c-11a7-4bf0-9698-880008265935" providerId="ADAL" clId="{3A1E9D82-C72B-CE47-83D6-773314EEC8AA}" dt="2024-10-03T07:48:15.355" v="225" actId="962"/>
        <pc:sldMkLst>
          <pc:docMk/>
          <pc:sldMk cId="1728328592" sldId="600"/>
        </pc:sldMkLst>
      </pc:sldChg>
      <pc:sldChg chg="modSp mod">
        <pc:chgData name="Clark Jason Ngo" userId="2b34b64c-11a7-4bf0-9698-880008265935" providerId="ADAL" clId="{3A1E9D82-C72B-CE47-83D6-773314EEC8AA}" dt="2024-10-03T07:48:52.327" v="235" actId="962"/>
        <pc:sldMkLst>
          <pc:docMk/>
          <pc:sldMk cId="664317596" sldId="601"/>
        </pc:sldMkLst>
      </pc:sldChg>
      <pc:sldChg chg="modSp mod">
        <pc:chgData name="Clark Jason Ngo" userId="2b34b64c-11a7-4bf0-9698-880008265935" providerId="ADAL" clId="{3A1E9D82-C72B-CE47-83D6-773314EEC8AA}" dt="2024-10-03T07:51:29.880" v="711" actId="962"/>
        <pc:sldMkLst>
          <pc:docMk/>
          <pc:sldMk cId="670663847" sldId="603"/>
        </pc:sldMkLst>
      </pc:sldChg>
      <pc:sldChg chg="modSp mod">
        <pc:chgData name="Clark Jason Ngo" userId="2b34b64c-11a7-4bf0-9698-880008265935" providerId="ADAL" clId="{3A1E9D82-C72B-CE47-83D6-773314EEC8AA}" dt="2024-10-03T07:51:46.444" v="717" actId="962"/>
        <pc:sldMkLst>
          <pc:docMk/>
          <pc:sldMk cId="339324777" sldId="605"/>
        </pc:sldMkLst>
      </pc:sldChg>
      <pc:sldChg chg="modSp mod">
        <pc:chgData name="Clark Jason Ngo" userId="2b34b64c-11a7-4bf0-9698-880008265935" providerId="ADAL" clId="{3A1E9D82-C72B-CE47-83D6-773314EEC8AA}" dt="2024-10-03T07:52:47.758" v="733" actId="962"/>
        <pc:sldMkLst>
          <pc:docMk/>
          <pc:sldMk cId="2646572655" sldId="608"/>
        </pc:sldMkLst>
      </pc:sldChg>
      <pc:sldChg chg="modSp mod">
        <pc:chgData name="Clark Jason Ngo" userId="2b34b64c-11a7-4bf0-9698-880008265935" providerId="ADAL" clId="{3A1E9D82-C72B-CE47-83D6-773314EEC8AA}" dt="2024-10-03T07:52:00.092" v="719" actId="962"/>
        <pc:sldMkLst>
          <pc:docMk/>
          <pc:sldMk cId="83986025" sldId="618"/>
        </pc:sldMkLst>
      </pc:sldChg>
      <pc:sldChg chg="modSp mod">
        <pc:chgData name="Clark Jason Ngo" userId="2b34b64c-11a7-4bf0-9698-880008265935" providerId="ADAL" clId="{3A1E9D82-C72B-CE47-83D6-773314EEC8AA}" dt="2024-10-03T07:52:21.772" v="725" actId="962"/>
        <pc:sldMkLst>
          <pc:docMk/>
          <pc:sldMk cId="2804280778" sldId="619"/>
        </pc:sldMkLst>
      </pc:sldChg>
      <pc:sldChg chg="modSp mod">
        <pc:chgData name="Clark Jason Ngo" userId="2b34b64c-11a7-4bf0-9698-880008265935" providerId="ADAL" clId="{3A1E9D82-C72B-CE47-83D6-773314EEC8AA}" dt="2024-10-03T07:52:40.744" v="731" actId="962"/>
        <pc:sldMkLst>
          <pc:docMk/>
          <pc:sldMk cId="2417311715" sldId="620"/>
        </pc:sldMkLst>
      </pc:sldChg>
      <pc:sldChg chg="modSp mod">
        <pc:chgData name="Clark Jason Ngo" userId="2b34b64c-11a7-4bf0-9698-880008265935" providerId="ADAL" clId="{3A1E9D82-C72B-CE47-83D6-773314EEC8AA}" dt="2024-10-03T07:52:33.662" v="729" actId="962"/>
        <pc:sldMkLst>
          <pc:docMk/>
          <pc:sldMk cId="2780481495" sldId="621"/>
        </pc:sldMkLst>
      </pc:sldChg>
      <pc:sldChg chg="modSp mod">
        <pc:chgData name="Clark Jason Ngo" userId="2b34b64c-11a7-4bf0-9698-880008265935" providerId="ADAL" clId="{3A1E9D82-C72B-CE47-83D6-773314EEC8AA}" dt="2024-10-03T07:51:37.967" v="715" actId="962"/>
        <pc:sldMkLst>
          <pc:docMk/>
          <pc:sldMk cId="765296699" sldId="625"/>
        </pc:sldMkLst>
      </pc:sldChg>
      <pc:sldChg chg="modSp mod">
        <pc:chgData name="Clark Jason Ngo" userId="2b34b64c-11a7-4bf0-9698-880008265935" providerId="ADAL" clId="{3A1E9D82-C72B-CE47-83D6-773314EEC8AA}" dt="2024-10-03T07:53:07.992" v="777" actId="962"/>
        <pc:sldMkLst>
          <pc:docMk/>
          <pc:sldMk cId="3675973369" sldId="644"/>
        </pc:sldMkLst>
      </pc:sldChg>
      <pc:sldChg chg="modSp mod">
        <pc:chgData name="Clark Jason Ngo" userId="2b34b64c-11a7-4bf0-9698-880008265935" providerId="ADAL" clId="{3A1E9D82-C72B-CE47-83D6-773314EEC8AA}" dt="2024-10-03T07:53:33.317" v="851" actId="962"/>
        <pc:sldMkLst>
          <pc:docMk/>
          <pc:sldMk cId="693752561" sldId="649"/>
        </pc:sldMkLst>
      </pc:sldChg>
      <pc:sldChg chg="modSp">
        <pc:chgData name="Clark Jason Ngo" userId="2b34b64c-11a7-4bf0-9698-880008265935" providerId="ADAL" clId="{3A1E9D82-C72B-CE47-83D6-773314EEC8AA}" dt="2024-10-02T22:23:38.041" v="79" actId="962"/>
        <pc:sldMkLst>
          <pc:docMk/>
          <pc:sldMk cId="3466745642" sldId="650"/>
        </pc:sldMkLst>
      </pc:sldChg>
      <pc:sldChg chg="modSp mod">
        <pc:chgData name="Clark Jason Ngo" userId="2b34b64c-11a7-4bf0-9698-880008265935" providerId="ADAL" clId="{3A1E9D82-C72B-CE47-83D6-773314EEC8AA}" dt="2024-10-03T07:53:40.903" v="853" actId="962"/>
        <pc:sldMkLst>
          <pc:docMk/>
          <pc:sldMk cId="68176573" sldId="653"/>
        </pc:sldMkLst>
      </pc:sldChg>
      <pc:sldChg chg="modSp mod">
        <pc:chgData name="Clark Jason Ngo" userId="2b34b64c-11a7-4bf0-9698-880008265935" providerId="ADAL" clId="{3A1E9D82-C72B-CE47-83D6-773314EEC8AA}" dt="2024-10-03T07:50:03.394" v="425" actId="962"/>
        <pc:sldMkLst>
          <pc:docMk/>
          <pc:sldMk cId="1773663969" sldId="656"/>
        </pc:sldMkLst>
      </pc:sldChg>
      <pc:sldChg chg="modSp mod">
        <pc:chgData name="Clark Jason Ngo" userId="2b34b64c-11a7-4bf0-9698-880008265935" providerId="ADAL" clId="{3A1E9D82-C72B-CE47-83D6-773314EEC8AA}" dt="2024-10-03T07:51:11.076" v="705" actId="962"/>
        <pc:sldMkLst>
          <pc:docMk/>
          <pc:sldMk cId="1899172137" sldId="657"/>
        </pc:sldMkLst>
      </pc:sldChg>
      <pc:sldChg chg="modSp mod">
        <pc:chgData name="Clark Jason Ngo" userId="2b34b64c-11a7-4bf0-9698-880008265935" providerId="ADAL" clId="{3A1E9D82-C72B-CE47-83D6-773314EEC8AA}" dt="2024-10-03T07:50:38.575" v="628" actId="962"/>
        <pc:sldMkLst>
          <pc:docMk/>
          <pc:sldMk cId="3139306232" sldId="658"/>
        </pc:sldMkLst>
      </pc:sldChg>
      <pc:sldChg chg="modSp mod">
        <pc:chgData name="Clark Jason Ngo" userId="2b34b64c-11a7-4bf0-9698-880008265935" providerId="ADAL" clId="{3A1E9D82-C72B-CE47-83D6-773314EEC8AA}" dt="2024-10-03T07:50:48.027" v="630" actId="962"/>
        <pc:sldMkLst>
          <pc:docMk/>
          <pc:sldMk cId="85160899" sldId="659"/>
        </pc:sldMkLst>
      </pc:sldChg>
      <pc:sldChg chg="modSp mod">
        <pc:chgData name="Clark Jason Ngo" userId="2b34b64c-11a7-4bf0-9698-880008265935" providerId="ADAL" clId="{3A1E9D82-C72B-CE47-83D6-773314EEC8AA}" dt="2024-10-02T22:42:38.321" v="83" actId="962"/>
        <pc:sldMkLst>
          <pc:docMk/>
          <pc:sldMk cId="664339971" sldId="661"/>
        </pc:sldMkLst>
      </pc:sldChg>
      <pc:sldChg chg="modSp mod">
        <pc:chgData name="Clark Jason Ngo" userId="2b34b64c-11a7-4bf0-9698-880008265935" providerId="ADAL" clId="{3A1E9D82-C72B-CE47-83D6-773314EEC8AA}" dt="2024-10-02T22:43:12.175" v="145" actId="962"/>
        <pc:sldMkLst>
          <pc:docMk/>
          <pc:sldMk cId="3711580939" sldId="663"/>
        </pc:sldMkLst>
      </pc:sldChg>
      <pc:sldChg chg="modSp mod">
        <pc:chgData name="Clark Jason Ngo" userId="2b34b64c-11a7-4bf0-9698-880008265935" providerId="ADAL" clId="{3A1E9D82-C72B-CE47-83D6-773314EEC8AA}" dt="2024-10-03T07:48:04.776" v="223" actId="962"/>
        <pc:sldMkLst>
          <pc:docMk/>
          <pc:sldMk cId="1398963536" sldId="664"/>
        </pc:sldMkLst>
      </pc:sldChg>
      <pc:sldChg chg="modSp mod">
        <pc:chgData name="Clark Jason Ngo" userId="2b34b64c-11a7-4bf0-9698-880008265935" providerId="ADAL" clId="{3A1E9D82-C72B-CE47-83D6-773314EEC8AA}" dt="2024-10-03T07:53:47.661" v="855" actId="962"/>
        <pc:sldMkLst>
          <pc:docMk/>
          <pc:sldMk cId="3344373139" sldId="665"/>
        </pc:sldMkLst>
      </pc:sldChg>
      <pc:sldChg chg="modSp mod">
        <pc:chgData name="Clark Jason Ngo" userId="2b34b64c-11a7-4bf0-9698-880008265935" providerId="ADAL" clId="{3A1E9D82-C72B-CE47-83D6-773314EEC8AA}" dt="2024-10-03T07:54:00.831" v="859" actId="962"/>
        <pc:sldMkLst>
          <pc:docMk/>
          <pc:sldMk cId="458200149" sldId="666"/>
        </pc:sldMkLst>
      </pc:sldChg>
      <pc:sldChg chg="modSp mod">
        <pc:chgData name="Clark Jason Ngo" userId="2b34b64c-11a7-4bf0-9698-880008265935" providerId="ADAL" clId="{3A1E9D82-C72B-CE47-83D6-773314EEC8AA}" dt="2024-10-02T22:44:50.562" v="219" actId="962"/>
        <pc:sldMkLst>
          <pc:docMk/>
          <pc:sldMk cId="3023882514" sldId="669"/>
        </pc:sldMkLst>
      </pc:sldChg>
      <pc:sldChg chg="modSp mod">
        <pc:chgData name="Clark Jason Ngo" userId="2b34b64c-11a7-4bf0-9698-880008265935" providerId="ADAL" clId="{3A1E9D82-C72B-CE47-83D6-773314EEC8AA}" dt="2024-10-03T07:49:34.818" v="329" actId="962"/>
        <pc:sldMkLst>
          <pc:docMk/>
          <pc:sldMk cId="349347365" sldId="673"/>
        </pc:sldMkLst>
      </pc:sldChg>
      <pc:sldChg chg="modSp mod">
        <pc:chgData name="Clark Jason Ngo" userId="2b34b64c-11a7-4bf0-9698-880008265935" providerId="ADAL" clId="{3A1E9D82-C72B-CE47-83D6-773314EEC8AA}" dt="2024-10-03T07:49:40.247" v="331" actId="962"/>
        <pc:sldMkLst>
          <pc:docMk/>
          <pc:sldMk cId="4235164023" sldId="674"/>
        </pc:sldMkLst>
      </pc:sldChg>
      <pc:sldChg chg="modSp mod">
        <pc:chgData name="Clark Jason Ngo" userId="2b34b64c-11a7-4bf0-9698-880008265935" providerId="ADAL" clId="{3A1E9D82-C72B-CE47-83D6-773314EEC8AA}" dt="2024-10-03T07:49:56.202" v="423" actId="962"/>
        <pc:sldMkLst>
          <pc:docMk/>
          <pc:sldMk cId="3786000751" sldId="675"/>
        </pc:sldMkLst>
      </pc:sldChg>
      <pc:sldChg chg="modSp mod">
        <pc:chgData name="Clark Jason Ngo" userId="2b34b64c-11a7-4bf0-9698-880008265935" providerId="ADAL" clId="{3A1E9D82-C72B-CE47-83D6-773314EEC8AA}" dt="2024-10-03T07:48:27.609" v="229" actId="962"/>
        <pc:sldMkLst>
          <pc:docMk/>
          <pc:sldMk cId="1035464428" sldId="676"/>
        </pc:sldMkLst>
      </pc:sldChg>
      <pc:sldChg chg="modSp mod">
        <pc:chgData name="Clark Jason Ngo" userId="2b34b64c-11a7-4bf0-9698-880008265935" providerId="ADAL" clId="{3A1E9D82-C72B-CE47-83D6-773314EEC8AA}" dt="2024-10-03T07:48:21.031" v="227" actId="962"/>
        <pc:sldMkLst>
          <pc:docMk/>
          <pc:sldMk cId="3312902602" sldId="678"/>
        </pc:sldMkLst>
      </pc:sldChg>
      <pc:sldChg chg="modSp mod">
        <pc:chgData name="Clark Jason Ngo" userId="2b34b64c-11a7-4bf0-9698-880008265935" providerId="ADAL" clId="{3A1E9D82-C72B-CE47-83D6-773314EEC8AA}" dt="2024-10-03T07:48:37.205" v="231" actId="962"/>
        <pc:sldMkLst>
          <pc:docMk/>
          <pc:sldMk cId="3103719630" sldId="679"/>
        </pc:sldMkLst>
      </pc:sldChg>
      <pc:sldChg chg="modSp mod">
        <pc:chgData name="Clark Jason Ngo" userId="2b34b64c-11a7-4bf0-9698-880008265935" providerId="ADAL" clId="{3A1E9D82-C72B-CE47-83D6-773314EEC8AA}" dt="2024-10-03T07:52:06.455" v="721" actId="962"/>
        <pc:sldMkLst>
          <pc:docMk/>
          <pc:sldMk cId="2399645673" sldId="680"/>
        </pc:sldMkLst>
      </pc:sldChg>
      <pc:sldChg chg="addSp delSp modSp new mod modNotesTx">
        <pc:chgData name="Clark Jason Ngo" userId="2b34b64c-11a7-4bf0-9698-880008265935" providerId="ADAL" clId="{3A1E9D82-C72B-CE47-83D6-773314EEC8AA}" dt="2024-10-07T18:47:31.684" v="863" actId="20577"/>
        <pc:sldMkLst>
          <pc:docMk/>
          <pc:sldMk cId="716079258" sldId="681"/>
        </pc:sldMkLst>
      </pc:sldChg>
      <pc:sldChg chg="modSp mod">
        <pc:chgData name="Clark Jason Ngo" userId="2b34b64c-11a7-4bf0-9698-880008265935" providerId="ADAL" clId="{3A1E9D82-C72B-CE47-83D6-773314EEC8AA}" dt="2024-10-03T07:52:14.340" v="723" actId="962"/>
        <pc:sldMkLst>
          <pc:docMk/>
          <pc:sldMk cId="2182181130" sldId="682"/>
        </pc:sldMkLst>
      </pc:sldChg>
      <pc:sldChg chg="modSp mod">
        <pc:chgData name="Clark Jason Ngo" userId="2b34b64c-11a7-4bf0-9698-880008265935" providerId="ADAL" clId="{3A1E9D82-C72B-CE47-83D6-773314EEC8AA}" dt="2024-10-03T07:53:54.943" v="857" actId="962"/>
        <pc:sldMkLst>
          <pc:docMk/>
          <pc:sldMk cId="2432350962" sldId="683"/>
        </pc:sldMkLst>
      </pc:sldChg>
      <pc:sldMasterChg chg="modSldLayout">
        <pc:chgData name="Clark Jason Ngo" userId="2b34b64c-11a7-4bf0-9698-880008265935" providerId="ADAL" clId="{3A1E9D82-C72B-CE47-83D6-773314EEC8AA}" dt="2024-10-02T22:18:46.266" v="5" actId="1076"/>
        <pc:sldMasterMkLst>
          <pc:docMk/>
          <pc:sldMasterMk cId="0" sldId="2147483649"/>
        </pc:sldMasterMkLst>
        <pc:sldLayoutChg chg="addSp modSp mod">
          <pc:chgData name="Clark Jason Ngo" userId="2b34b64c-11a7-4bf0-9698-880008265935" providerId="ADAL" clId="{3A1E9D82-C72B-CE47-83D6-773314EEC8AA}" dt="2024-10-02T22:18:46.266" v="5" actId="1076"/>
          <pc:sldLayoutMkLst>
            <pc:docMk/>
            <pc:sldMasterMk cId="0" sldId="2147483649"/>
            <pc:sldLayoutMk cId="1344865327" sldId="2147484457"/>
          </pc:sldLayoutMkLst>
        </pc:sldLayoutChg>
      </pc:sldMasterChg>
    </pc:docChg>
  </pc:docChgLst>
  <pc:docChgLst>
    <pc:chgData name="Clark Jason Ngo" userId="S::ngoclarkjason@cityuniversity.edu::2b34b64c-11a7-4bf0-9698-880008265935" providerId="AD" clId="Web-{4B9EB081-8856-8951-3C36-75527EDC30D7}"/>
    <pc:docChg chg="addSld delSld modSld sldOrd">
      <pc:chgData name="Clark Jason Ngo" userId="S::ngoclarkjason@cityuniversity.edu::2b34b64c-11a7-4bf0-9698-880008265935" providerId="AD" clId="Web-{4B9EB081-8856-8951-3C36-75527EDC30D7}" dt="2025-07-25T05:15:01.105" v="712"/>
      <pc:docMkLst>
        <pc:docMk/>
      </pc:docMkLst>
      <pc:sldChg chg="modSp">
        <pc:chgData name="Clark Jason Ngo" userId="S::ngoclarkjason@cityuniversity.edu::2b34b64c-11a7-4bf0-9698-880008265935" providerId="AD" clId="Web-{4B9EB081-8856-8951-3C36-75527EDC30D7}" dt="2025-07-25T05:03:53.217" v="492" actId="20577"/>
        <pc:sldMkLst>
          <pc:docMk/>
          <pc:sldMk cId="3712092304" sldId="599"/>
        </pc:sldMkLst>
        <pc:spChg chg="mod">
          <ac:chgData name="Clark Jason Ngo" userId="S::ngoclarkjason@cityuniversity.edu::2b34b64c-11a7-4bf0-9698-880008265935" providerId="AD" clId="Web-{4B9EB081-8856-8951-3C36-75527EDC30D7}" dt="2025-07-25T05:03:53.217" v="492"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4B9EB081-8856-8951-3C36-75527EDC30D7}" dt="2025-07-25T05:06:32.985" v="584" actId="20577"/>
        <pc:sldMkLst>
          <pc:docMk/>
          <pc:sldMk cId="716079258" sldId="681"/>
        </pc:sldMkLst>
        <pc:spChg chg="mod">
          <ac:chgData name="Clark Jason Ngo" userId="S::ngoclarkjason@cityuniversity.edu::2b34b64c-11a7-4bf0-9698-880008265935" providerId="AD" clId="Web-{4B9EB081-8856-8951-3C36-75527EDC30D7}" dt="2025-07-25T05:06:32.985" v="584" actId="20577"/>
          <ac:spMkLst>
            <pc:docMk/>
            <pc:sldMk cId="716079258" sldId="681"/>
            <ac:spMk id="4" creationId="{71F3283E-84B5-DF6D-A1F6-DA708F2AD545}"/>
          </ac:spMkLst>
        </pc:spChg>
      </pc:sldChg>
      <pc:sldChg chg="addSp modNotes">
        <pc:chgData name="Clark Jason Ngo" userId="S::ngoclarkjason@cityuniversity.edu::2b34b64c-11a7-4bf0-9698-880008265935" providerId="AD" clId="Web-{4B9EB081-8856-8951-3C36-75527EDC30D7}" dt="2025-07-25T05:05:28.406" v="519"/>
        <pc:sldMkLst>
          <pc:docMk/>
          <pc:sldMk cId="386964862" sldId="686"/>
        </pc:sldMkLst>
        <pc:spChg chg="add">
          <ac:chgData name="Clark Jason Ngo" userId="S::ngoclarkjason@cityuniversity.edu::2b34b64c-11a7-4bf0-9698-880008265935" providerId="AD" clId="Web-{4B9EB081-8856-8951-3C36-75527EDC30D7}" dt="2025-07-25T05:04:09.842" v="501"/>
          <ac:spMkLst>
            <pc:docMk/>
            <pc:sldMk cId="386964862" sldId="686"/>
            <ac:spMk id="4" creationId="{26EA9200-14C7-0794-F6B2-3B29B7E2F3A1}"/>
          </ac:spMkLst>
        </pc:spChg>
      </pc:sldChg>
      <pc:sldChg chg="addSp modSp">
        <pc:chgData name="Clark Jason Ngo" userId="S::ngoclarkjason@cityuniversity.edu::2b34b64c-11a7-4bf0-9698-880008265935" providerId="AD" clId="Web-{4B9EB081-8856-8951-3C36-75527EDC30D7}" dt="2025-07-25T05:04:13.967" v="502"/>
        <pc:sldMkLst>
          <pc:docMk/>
          <pc:sldMk cId="842085108" sldId="714"/>
        </pc:sldMkLst>
        <pc:spChg chg="mod">
          <ac:chgData name="Clark Jason Ngo" userId="S::ngoclarkjason@cityuniversity.edu::2b34b64c-11a7-4bf0-9698-880008265935" providerId="AD" clId="Web-{4B9EB081-8856-8951-3C36-75527EDC30D7}" dt="2025-07-24T16:39:52.399" v="0" actId="20577"/>
          <ac:spMkLst>
            <pc:docMk/>
            <pc:sldMk cId="842085108" sldId="714"/>
            <ac:spMk id="2" creationId="{76E4A4CC-8024-B820-CDE5-16211011166C}"/>
          </ac:spMkLst>
        </pc:spChg>
        <pc:spChg chg="mod">
          <ac:chgData name="Clark Jason Ngo" userId="S::ngoclarkjason@cityuniversity.edu::2b34b64c-11a7-4bf0-9698-880008265935" providerId="AD" clId="Web-{4B9EB081-8856-8951-3C36-75527EDC30D7}" dt="2025-07-24T16:41:39.995" v="58" actId="20577"/>
          <ac:spMkLst>
            <pc:docMk/>
            <pc:sldMk cId="842085108" sldId="714"/>
            <ac:spMk id="3" creationId="{74F302CA-FCBF-1C3C-9DE7-24A068689DBD}"/>
          </ac:spMkLst>
        </pc:spChg>
        <pc:spChg chg="add">
          <ac:chgData name="Clark Jason Ngo" userId="S::ngoclarkjason@cityuniversity.edu::2b34b64c-11a7-4bf0-9698-880008265935" providerId="AD" clId="Web-{4B9EB081-8856-8951-3C36-75527EDC30D7}" dt="2025-07-25T05:04:13.967" v="502"/>
          <ac:spMkLst>
            <pc:docMk/>
            <pc:sldMk cId="842085108" sldId="714"/>
            <ac:spMk id="5" creationId="{28335D5D-B89B-36C7-B002-649DDEAAC12F}"/>
          </ac:spMkLst>
        </pc:spChg>
      </pc:sldChg>
      <pc:sldChg chg="addSp modSp modNotes">
        <pc:chgData name="Clark Jason Ngo" userId="S::ngoclarkjason@cityuniversity.edu::2b34b64c-11a7-4bf0-9698-880008265935" providerId="AD" clId="Web-{4B9EB081-8856-8951-3C36-75527EDC30D7}" dt="2025-07-25T05:04:08.467" v="500"/>
        <pc:sldMkLst>
          <pc:docMk/>
          <pc:sldMk cId="3262942101" sldId="715"/>
        </pc:sldMkLst>
        <pc:spChg chg="add">
          <ac:chgData name="Clark Jason Ngo" userId="S::ngoclarkjason@cityuniversity.edu::2b34b64c-11a7-4bf0-9698-880008265935" providerId="AD" clId="Web-{4B9EB081-8856-8951-3C36-75527EDC30D7}" dt="2025-07-25T05:04:08.467" v="500"/>
          <ac:spMkLst>
            <pc:docMk/>
            <pc:sldMk cId="3262942101" sldId="715"/>
            <ac:spMk id="4" creationId="{79C14C88-5724-AE99-16D3-A48271506198}"/>
          </ac:spMkLst>
        </pc:spChg>
        <pc:picChg chg="mod">
          <ac:chgData name="Clark Jason Ngo" userId="S::ngoclarkjason@cityuniversity.edu::2b34b64c-11a7-4bf0-9698-880008265935" providerId="AD" clId="Web-{4B9EB081-8856-8951-3C36-75527EDC30D7}" dt="2025-07-25T04:53:00.954" v="263" actId="1076"/>
          <ac:picMkLst>
            <pc:docMk/>
            <pc:sldMk cId="3262942101" sldId="715"/>
            <ac:picMk id="6" creationId="{D2B8981B-63DA-4C7B-1214-62A7C3E3D6E4}"/>
          </ac:picMkLst>
        </pc:picChg>
      </pc:sldChg>
      <pc:sldChg chg="modSp">
        <pc:chgData name="Clark Jason Ngo" userId="S::ngoclarkjason@cityuniversity.edu::2b34b64c-11a7-4bf0-9698-880008265935" providerId="AD" clId="Web-{4B9EB081-8856-8951-3C36-75527EDC30D7}" dt="2025-07-24T16:42:17.871" v="67" actId="20577"/>
        <pc:sldMkLst>
          <pc:docMk/>
          <pc:sldMk cId="2006405586" sldId="716"/>
        </pc:sldMkLst>
        <pc:spChg chg="mod">
          <ac:chgData name="Clark Jason Ngo" userId="S::ngoclarkjason@cityuniversity.edu::2b34b64c-11a7-4bf0-9698-880008265935" providerId="AD" clId="Web-{4B9EB081-8856-8951-3C36-75527EDC30D7}" dt="2025-07-24T16:42:17.871" v="67" actId="20577"/>
          <ac:spMkLst>
            <pc:docMk/>
            <pc:sldMk cId="2006405586" sldId="716"/>
            <ac:spMk id="2" creationId="{37421478-609F-CF4C-4917-A9CE3C8DD2D1}"/>
          </ac:spMkLst>
        </pc:spChg>
      </pc:sldChg>
      <pc:sldChg chg="modSp">
        <pc:chgData name="Clark Jason Ngo" userId="S::ngoclarkjason@cityuniversity.edu::2b34b64c-11a7-4bf0-9698-880008265935" providerId="AD" clId="Web-{4B9EB081-8856-8951-3C36-75527EDC30D7}" dt="2025-07-24T16:42:29.730" v="74" actId="20577"/>
        <pc:sldMkLst>
          <pc:docMk/>
          <pc:sldMk cId="2958574798" sldId="717"/>
        </pc:sldMkLst>
        <pc:spChg chg="mod">
          <ac:chgData name="Clark Jason Ngo" userId="S::ngoclarkjason@cityuniversity.edu::2b34b64c-11a7-4bf0-9698-880008265935" providerId="AD" clId="Web-{4B9EB081-8856-8951-3C36-75527EDC30D7}" dt="2025-07-24T16:42:29.730" v="74" actId="20577"/>
          <ac:spMkLst>
            <pc:docMk/>
            <pc:sldMk cId="2958574798" sldId="717"/>
            <ac:spMk id="2" creationId="{7A975941-4F09-4176-9F8B-423C8F1A49C1}"/>
          </ac:spMkLst>
        </pc:spChg>
        <pc:picChg chg="mod">
          <ac:chgData name="Clark Jason Ngo" userId="S::ngoclarkjason@cityuniversity.edu::2b34b64c-11a7-4bf0-9698-880008265935" providerId="AD" clId="Web-{4B9EB081-8856-8951-3C36-75527EDC30D7}" dt="2025-07-24T16:42:27.199" v="72" actId="1076"/>
          <ac:picMkLst>
            <pc:docMk/>
            <pc:sldMk cId="2958574798" sldId="717"/>
            <ac:picMk id="6" creationId="{387D6116-435D-753F-8341-0EDB925A8782}"/>
          </ac:picMkLst>
        </pc:picChg>
      </pc:sldChg>
      <pc:sldChg chg="addSp delSp modSp add replId">
        <pc:chgData name="Clark Jason Ngo" userId="S::ngoclarkjason@cityuniversity.edu::2b34b64c-11a7-4bf0-9698-880008265935" providerId="AD" clId="Web-{4B9EB081-8856-8951-3C36-75527EDC30D7}" dt="2025-07-25T05:08:03.300" v="592" actId="1076"/>
        <pc:sldMkLst>
          <pc:docMk/>
          <pc:sldMk cId="3959892909" sldId="718"/>
        </pc:sldMkLst>
        <pc:spChg chg="mod">
          <ac:chgData name="Clark Jason Ngo" userId="S::ngoclarkjason@cityuniversity.edu::2b34b64c-11a7-4bf0-9698-880008265935" providerId="AD" clId="Web-{4B9EB081-8856-8951-3C36-75527EDC30D7}" dt="2025-07-24T16:43:40.857" v="83" actId="20577"/>
          <ac:spMkLst>
            <pc:docMk/>
            <pc:sldMk cId="3959892909" sldId="718"/>
            <ac:spMk id="2" creationId="{E8A463B1-38CD-B1FE-D389-E63DDEB3D6BF}"/>
          </ac:spMkLst>
        </pc:spChg>
        <pc:picChg chg="add mod modCrop">
          <ac:chgData name="Clark Jason Ngo" userId="S::ngoclarkjason@cityuniversity.edu::2b34b64c-11a7-4bf0-9698-880008265935" providerId="AD" clId="Web-{4B9EB081-8856-8951-3C36-75527EDC30D7}" dt="2025-07-25T05:08:02.222" v="591"/>
          <ac:picMkLst>
            <pc:docMk/>
            <pc:sldMk cId="3959892909" sldId="718"/>
            <ac:picMk id="3" creationId="{D2F83A82-8C5D-DFFD-294C-9A0EE93C2821}"/>
          </ac:picMkLst>
        </pc:picChg>
        <pc:picChg chg="add mod ord">
          <ac:chgData name="Clark Jason Ngo" userId="S::ngoclarkjason@cityuniversity.edu::2b34b64c-11a7-4bf0-9698-880008265935" providerId="AD" clId="Web-{4B9EB081-8856-8951-3C36-75527EDC30D7}" dt="2025-07-25T05:08:03.300" v="592" actId="1076"/>
          <ac:picMkLst>
            <pc:docMk/>
            <pc:sldMk cId="3959892909" sldId="718"/>
            <ac:picMk id="5" creationId="{4233BFC3-080C-3288-5878-17B4B16CECF3}"/>
          </ac:picMkLst>
        </pc:picChg>
      </pc:sldChg>
      <pc:sldChg chg="addSp delSp modSp add replId">
        <pc:chgData name="Clark Jason Ngo" userId="S::ngoclarkjason@cityuniversity.edu::2b34b64c-11a7-4bf0-9698-880008265935" providerId="AD" clId="Web-{4B9EB081-8856-8951-3C36-75527EDC30D7}" dt="2025-07-25T05:10:45.756" v="613" actId="1076"/>
        <pc:sldMkLst>
          <pc:docMk/>
          <pc:sldMk cId="584688357" sldId="719"/>
        </pc:sldMkLst>
        <pc:spChg chg="mod">
          <ac:chgData name="Clark Jason Ngo" userId="S::ngoclarkjason@cityuniversity.edu::2b34b64c-11a7-4bf0-9698-880008265935" providerId="AD" clId="Web-{4B9EB081-8856-8951-3C36-75527EDC30D7}" dt="2025-07-24T16:44:13.358" v="118" actId="20577"/>
          <ac:spMkLst>
            <pc:docMk/>
            <pc:sldMk cId="584688357" sldId="719"/>
            <ac:spMk id="2" creationId="{B6BF08F4-6FFE-A900-F0A0-A487F2C21E91}"/>
          </ac:spMkLst>
        </pc:spChg>
        <pc:picChg chg="add mod">
          <ac:chgData name="Clark Jason Ngo" userId="S::ngoclarkjason@cityuniversity.edu::2b34b64c-11a7-4bf0-9698-880008265935" providerId="AD" clId="Web-{4B9EB081-8856-8951-3C36-75527EDC30D7}" dt="2025-07-25T05:10:45.756" v="613" actId="1076"/>
          <ac:picMkLst>
            <pc:docMk/>
            <pc:sldMk cId="584688357" sldId="719"/>
            <ac:picMk id="5" creationId="{B4D14DD8-C488-3711-FEBE-35BA1B307BF3}"/>
          </ac:picMkLst>
        </pc:picChg>
        <pc:picChg chg="add mod ord">
          <ac:chgData name="Clark Jason Ngo" userId="S::ngoclarkjason@cityuniversity.edu::2b34b64c-11a7-4bf0-9698-880008265935" providerId="AD" clId="Web-{4B9EB081-8856-8951-3C36-75527EDC30D7}" dt="2025-07-25T05:09:53.880" v="599" actId="1076"/>
          <ac:picMkLst>
            <pc:docMk/>
            <pc:sldMk cId="584688357" sldId="719"/>
            <ac:picMk id="6" creationId="{17BA1130-CF0F-3CF0-B63C-51166F396884}"/>
          </ac:picMkLst>
        </pc:picChg>
      </pc:sldChg>
      <pc:sldChg chg="addSp delSp modSp add replId">
        <pc:chgData name="Clark Jason Ngo" userId="S::ngoclarkjason@cityuniversity.edu::2b34b64c-11a7-4bf0-9698-880008265935" providerId="AD" clId="Web-{4B9EB081-8856-8951-3C36-75527EDC30D7}" dt="2025-07-25T05:10:49.928" v="614" actId="1076"/>
        <pc:sldMkLst>
          <pc:docMk/>
          <pc:sldMk cId="3914250994" sldId="720"/>
        </pc:sldMkLst>
        <pc:spChg chg="mod">
          <ac:chgData name="Clark Jason Ngo" userId="S::ngoclarkjason@cityuniversity.edu::2b34b64c-11a7-4bf0-9698-880008265935" providerId="AD" clId="Web-{4B9EB081-8856-8951-3C36-75527EDC30D7}" dt="2025-07-24T16:44:48.390" v="134" actId="20577"/>
          <ac:spMkLst>
            <pc:docMk/>
            <pc:sldMk cId="3914250994" sldId="720"/>
            <ac:spMk id="2" creationId="{D37C7252-07D3-38DC-04EE-2B37B55AE5C8}"/>
          </ac:spMkLst>
        </pc:spChg>
        <pc:picChg chg="add mod ord">
          <ac:chgData name="Clark Jason Ngo" userId="S::ngoclarkjason@cityuniversity.edu::2b34b64c-11a7-4bf0-9698-880008265935" providerId="AD" clId="Web-{4B9EB081-8856-8951-3C36-75527EDC30D7}" dt="2025-07-25T05:10:49.928" v="614" actId="1076"/>
          <ac:picMkLst>
            <pc:docMk/>
            <pc:sldMk cId="3914250994" sldId="720"/>
            <ac:picMk id="3" creationId="{1E0C16E4-FDE9-AD83-9986-258713F1DFD0}"/>
          </ac:picMkLst>
        </pc:picChg>
      </pc:sldChg>
      <pc:sldChg chg="addSp delSp modSp add replId">
        <pc:chgData name="Clark Jason Ngo" userId="S::ngoclarkjason@cityuniversity.edu::2b34b64c-11a7-4bf0-9698-880008265935" providerId="AD" clId="Web-{4B9EB081-8856-8951-3C36-75527EDC30D7}" dt="2025-07-25T05:11:22.116" v="620" actId="1076"/>
        <pc:sldMkLst>
          <pc:docMk/>
          <pc:sldMk cId="281274903" sldId="721"/>
        </pc:sldMkLst>
        <pc:spChg chg="mod">
          <ac:chgData name="Clark Jason Ngo" userId="S::ngoclarkjason@cityuniversity.edu::2b34b64c-11a7-4bf0-9698-880008265935" providerId="AD" clId="Web-{4B9EB081-8856-8951-3C36-75527EDC30D7}" dt="2025-07-24T16:45:56.141" v="160" actId="20577"/>
          <ac:spMkLst>
            <pc:docMk/>
            <pc:sldMk cId="281274903" sldId="721"/>
            <ac:spMk id="2" creationId="{201654C3-2CEB-0B19-2348-F56CB348EDB8}"/>
          </ac:spMkLst>
        </pc:spChg>
        <pc:picChg chg="add mod">
          <ac:chgData name="Clark Jason Ngo" userId="S::ngoclarkjason@cityuniversity.edu::2b34b64c-11a7-4bf0-9698-880008265935" providerId="AD" clId="Web-{4B9EB081-8856-8951-3C36-75527EDC30D7}" dt="2025-07-25T05:11:22.116" v="620" actId="1076"/>
          <ac:picMkLst>
            <pc:docMk/>
            <pc:sldMk cId="281274903" sldId="721"/>
            <ac:picMk id="3" creationId="{46801419-BEC7-1FC7-00E1-15B05BC4538C}"/>
          </ac:picMkLst>
        </pc:picChg>
        <pc:picChg chg="add mod ord">
          <ac:chgData name="Clark Jason Ngo" userId="S::ngoclarkjason@cityuniversity.edu::2b34b64c-11a7-4bf0-9698-880008265935" providerId="AD" clId="Web-{4B9EB081-8856-8951-3C36-75527EDC30D7}" dt="2025-07-25T05:11:15.163" v="616" actId="1076"/>
          <ac:picMkLst>
            <pc:docMk/>
            <pc:sldMk cId="281274903" sldId="721"/>
            <ac:picMk id="6" creationId="{5F7B4822-C299-87B0-13C3-68CE3EF4053C}"/>
          </ac:picMkLst>
        </pc:picChg>
      </pc:sldChg>
      <pc:sldChg chg="addSp delSp modSp add replId">
        <pc:chgData name="Clark Jason Ngo" userId="S::ngoclarkjason@cityuniversity.edu::2b34b64c-11a7-4bf0-9698-880008265935" providerId="AD" clId="Web-{4B9EB081-8856-8951-3C36-75527EDC30D7}" dt="2025-07-25T05:07:10.127" v="585" actId="1076"/>
        <pc:sldMkLst>
          <pc:docMk/>
          <pc:sldMk cId="244997246" sldId="722"/>
        </pc:sldMkLst>
        <pc:spChg chg="mod">
          <ac:chgData name="Clark Jason Ngo" userId="S::ngoclarkjason@cityuniversity.edu::2b34b64c-11a7-4bf0-9698-880008265935" providerId="AD" clId="Web-{4B9EB081-8856-8951-3C36-75527EDC30D7}" dt="2025-07-24T16:46:06.610" v="164" actId="20577"/>
          <ac:spMkLst>
            <pc:docMk/>
            <pc:sldMk cId="244997246" sldId="722"/>
            <ac:spMk id="2" creationId="{658E5E43-897B-9287-27E6-099453AEA14C}"/>
          </ac:spMkLst>
        </pc:spChg>
        <pc:picChg chg="add mod ord">
          <ac:chgData name="Clark Jason Ngo" userId="S::ngoclarkjason@cityuniversity.edu::2b34b64c-11a7-4bf0-9698-880008265935" providerId="AD" clId="Web-{4B9EB081-8856-8951-3C36-75527EDC30D7}" dt="2025-07-25T05:07:10.127" v="585" actId="1076"/>
          <ac:picMkLst>
            <pc:docMk/>
            <pc:sldMk cId="244997246" sldId="722"/>
            <ac:picMk id="5" creationId="{5204EAB5-7459-4C6A-A64E-78A4C08CA2A4}"/>
          </ac:picMkLst>
        </pc:picChg>
      </pc:sldChg>
      <pc:sldChg chg="modSp add ord replId">
        <pc:chgData name="Clark Jason Ngo" userId="S::ngoclarkjason@cityuniversity.edu::2b34b64c-11a7-4bf0-9698-880008265935" providerId="AD" clId="Web-{4B9EB081-8856-8951-3C36-75527EDC30D7}" dt="2025-07-25T04:54:35.612" v="289" actId="20577"/>
        <pc:sldMkLst>
          <pc:docMk/>
          <pc:sldMk cId="1335647759" sldId="723"/>
        </pc:sldMkLst>
        <pc:spChg chg="mod">
          <ac:chgData name="Clark Jason Ngo" userId="S::ngoclarkjason@cityuniversity.edu::2b34b64c-11a7-4bf0-9698-880008265935" providerId="AD" clId="Web-{4B9EB081-8856-8951-3C36-75527EDC30D7}" dt="2025-07-25T04:54:23.502" v="284" actId="20577"/>
          <ac:spMkLst>
            <pc:docMk/>
            <pc:sldMk cId="1335647759" sldId="723"/>
            <ac:spMk id="2" creationId="{0F19BD0A-952C-CEDF-70B6-D9A524B60100}"/>
          </ac:spMkLst>
        </pc:spChg>
        <pc:spChg chg="mod">
          <ac:chgData name="Clark Jason Ngo" userId="S::ngoclarkjason@cityuniversity.edu::2b34b64c-11a7-4bf0-9698-880008265935" providerId="AD" clId="Web-{4B9EB081-8856-8951-3C36-75527EDC30D7}" dt="2025-07-25T04:54:35.612" v="289" actId="20577"/>
          <ac:spMkLst>
            <pc:docMk/>
            <pc:sldMk cId="1335647759" sldId="723"/>
            <ac:spMk id="3" creationId="{17D74F7E-31F6-655E-10A2-76203F5BA96F}"/>
          </ac:spMkLst>
        </pc:spChg>
      </pc:sldChg>
      <pc:sldChg chg="addSp delSp modSp add replId">
        <pc:chgData name="Clark Jason Ngo" userId="S::ngoclarkjason@cityuniversity.edu::2b34b64c-11a7-4bf0-9698-880008265935" providerId="AD" clId="Web-{4B9EB081-8856-8951-3C36-75527EDC30D7}" dt="2025-07-25T04:55:35.097" v="307" actId="1076"/>
        <pc:sldMkLst>
          <pc:docMk/>
          <pc:sldMk cId="245922585" sldId="724"/>
        </pc:sldMkLst>
        <pc:spChg chg="mod">
          <ac:chgData name="Clark Jason Ngo" userId="S::ngoclarkjason@cityuniversity.edu::2b34b64c-11a7-4bf0-9698-880008265935" providerId="AD" clId="Web-{4B9EB081-8856-8951-3C36-75527EDC30D7}" dt="2025-07-25T04:54:46.659" v="298" actId="20577"/>
          <ac:spMkLst>
            <pc:docMk/>
            <pc:sldMk cId="245922585" sldId="724"/>
            <ac:spMk id="2" creationId="{5A472E56-DDA8-3618-4C91-3FC13372F82E}"/>
          </ac:spMkLst>
        </pc:spChg>
        <pc:graphicFrameChg chg="add mod ord modGraphic">
          <ac:chgData name="Clark Jason Ngo" userId="S::ngoclarkjason@cityuniversity.edu::2b34b64c-11a7-4bf0-9698-880008265935" providerId="AD" clId="Web-{4B9EB081-8856-8951-3C36-75527EDC30D7}" dt="2025-07-25T04:55:35.097" v="307" actId="1076"/>
          <ac:graphicFrameMkLst>
            <pc:docMk/>
            <pc:sldMk cId="245922585" sldId="724"/>
            <ac:graphicFrameMk id="7" creationId="{95A9D03F-E619-FDA9-8E5C-00EB6FAE2209}"/>
          </ac:graphicFrameMkLst>
        </pc:graphicFrameChg>
      </pc:sldChg>
      <pc:sldChg chg="modSp add ord replId">
        <pc:chgData name="Clark Jason Ngo" userId="S::ngoclarkjason@cityuniversity.edu::2b34b64c-11a7-4bf0-9698-880008265935" providerId="AD" clId="Web-{4B9EB081-8856-8951-3C36-75527EDC30D7}" dt="2025-07-25T04:56:18.286" v="323" actId="20577"/>
        <pc:sldMkLst>
          <pc:docMk/>
          <pc:sldMk cId="1454898245" sldId="725"/>
        </pc:sldMkLst>
        <pc:spChg chg="mod">
          <ac:chgData name="Clark Jason Ngo" userId="S::ngoclarkjason@cityuniversity.edu::2b34b64c-11a7-4bf0-9698-880008265935" providerId="AD" clId="Web-{4B9EB081-8856-8951-3C36-75527EDC30D7}" dt="2025-07-25T04:56:12.301" v="319" actId="20577"/>
          <ac:spMkLst>
            <pc:docMk/>
            <pc:sldMk cId="1454898245" sldId="725"/>
            <ac:spMk id="2" creationId="{1B69F7E7-6C57-C451-2C49-9663A3B93DD3}"/>
          </ac:spMkLst>
        </pc:spChg>
        <pc:spChg chg="mod">
          <ac:chgData name="Clark Jason Ngo" userId="S::ngoclarkjason@cityuniversity.edu::2b34b64c-11a7-4bf0-9698-880008265935" providerId="AD" clId="Web-{4B9EB081-8856-8951-3C36-75527EDC30D7}" dt="2025-07-25T04:56:18.286" v="323" actId="20577"/>
          <ac:spMkLst>
            <pc:docMk/>
            <pc:sldMk cId="1454898245" sldId="725"/>
            <ac:spMk id="3" creationId="{690D88F8-D5D7-E195-5D2E-552D3F9D3F7B}"/>
          </ac:spMkLst>
        </pc:spChg>
      </pc:sldChg>
      <pc:sldChg chg="add del ord replId">
        <pc:chgData name="Clark Jason Ngo" userId="S::ngoclarkjason@cityuniversity.edu::2b34b64c-11a7-4bf0-9698-880008265935" providerId="AD" clId="Web-{4B9EB081-8856-8951-3C36-75527EDC30D7}" dt="2025-07-25T04:55:44.566" v="310"/>
        <pc:sldMkLst>
          <pc:docMk/>
          <pc:sldMk cId="3084324017" sldId="725"/>
        </pc:sldMkLst>
      </pc:sldChg>
      <pc:sldChg chg="addSp delSp modSp add replId">
        <pc:chgData name="Clark Jason Ngo" userId="S::ngoclarkjason@cityuniversity.edu::2b34b64c-11a7-4bf0-9698-880008265935" providerId="AD" clId="Web-{4B9EB081-8856-8951-3C36-75527EDC30D7}" dt="2025-07-25T04:56:45.974" v="341"/>
        <pc:sldMkLst>
          <pc:docMk/>
          <pc:sldMk cId="2503867728" sldId="726"/>
        </pc:sldMkLst>
        <pc:spChg chg="mod">
          <ac:chgData name="Clark Jason Ngo" userId="S::ngoclarkjason@cityuniversity.edu::2b34b64c-11a7-4bf0-9698-880008265935" providerId="AD" clId="Web-{4B9EB081-8856-8951-3C36-75527EDC30D7}" dt="2025-07-25T04:56:28.833" v="333" actId="20577"/>
          <ac:spMkLst>
            <pc:docMk/>
            <pc:sldMk cId="2503867728" sldId="726"/>
            <ac:spMk id="2" creationId="{6DAF6EF6-3C31-4192-43E7-74B55ACADB6F}"/>
          </ac:spMkLst>
        </pc:spChg>
        <pc:graphicFrameChg chg="add mod ord modGraphic">
          <ac:chgData name="Clark Jason Ngo" userId="S::ngoclarkjason@cityuniversity.edu::2b34b64c-11a7-4bf0-9698-880008265935" providerId="AD" clId="Web-{4B9EB081-8856-8951-3C36-75527EDC30D7}" dt="2025-07-25T04:56:45.974" v="341"/>
          <ac:graphicFrameMkLst>
            <pc:docMk/>
            <pc:sldMk cId="2503867728" sldId="726"/>
            <ac:graphicFrameMk id="7" creationId="{E40DEC87-25B4-18AA-AA7D-78DF0399AC51}"/>
          </ac:graphicFrameMkLst>
        </pc:graphicFrameChg>
      </pc:sldChg>
      <pc:sldChg chg="addSp delSp modSp add replId modNotes">
        <pc:chgData name="Clark Jason Ngo" userId="S::ngoclarkjason@cityuniversity.edu::2b34b64c-11a7-4bf0-9698-880008265935" providerId="AD" clId="Web-{4B9EB081-8856-8951-3C36-75527EDC30D7}" dt="2025-07-25T05:04:05.889" v="499"/>
        <pc:sldMkLst>
          <pc:docMk/>
          <pc:sldMk cId="2902499604" sldId="727"/>
        </pc:sldMkLst>
        <pc:spChg chg="mod">
          <ac:chgData name="Clark Jason Ngo" userId="S::ngoclarkjason@cityuniversity.edu::2b34b64c-11a7-4bf0-9698-880008265935" providerId="AD" clId="Web-{4B9EB081-8856-8951-3C36-75527EDC30D7}" dt="2025-07-25T04:57:15.334" v="344" actId="20577"/>
          <ac:spMkLst>
            <pc:docMk/>
            <pc:sldMk cId="2902499604" sldId="727"/>
            <ac:spMk id="2" creationId="{0B85A324-A9C8-9340-4E9E-CEF4146C0165}"/>
          </ac:spMkLst>
        </pc:spChg>
        <pc:spChg chg="add mod">
          <ac:chgData name="Clark Jason Ngo" userId="S::ngoclarkjason@cityuniversity.edu::2b34b64c-11a7-4bf0-9698-880008265935" providerId="AD" clId="Web-{4B9EB081-8856-8951-3C36-75527EDC30D7}" dt="2025-07-25T04:59:24.696" v="391" actId="20577"/>
          <ac:spMkLst>
            <pc:docMk/>
            <pc:sldMk cId="2902499604" sldId="727"/>
            <ac:spMk id="4" creationId="{88FA4A81-F673-CA96-F566-0E9AF6F4EAAD}"/>
          </ac:spMkLst>
        </pc:spChg>
        <pc:spChg chg="add">
          <ac:chgData name="Clark Jason Ngo" userId="S::ngoclarkjason@cityuniversity.edu::2b34b64c-11a7-4bf0-9698-880008265935" providerId="AD" clId="Web-{4B9EB081-8856-8951-3C36-75527EDC30D7}" dt="2025-07-25T05:04:05.889" v="499"/>
          <ac:spMkLst>
            <pc:docMk/>
            <pc:sldMk cId="2902499604" sldId="727"/>
            <ac:spMk id="7" creationId="{2E2FC1D9-1146-8479-C5CA-D76A39D7C86A}"/>
          </ac:spMkLst>
        </pc:spChg>
      </pc:sldChg>
      <pc:sldChg chg="addSp modSp add replId modNotes">
        <pc:chgData name="Clark Jason Ngo" userId="S::ngoclarkjason@cityuniversity.edu::2b34b64c-11a7-4bf0-9698-880008265935" providerId="AD" clId="Web-{4B9EB081-8856-8951-3C36-75527EDC30D7}" dt="2025-07-25T05:04:04.295" v="498"/>
        <pc:sldMkLst>
          <pc:docMk/>
          <pc:sldMk cId="1828165847" sldId="728"/>
        </pc:sldMkLst>
        <pc:spChg chg="mod">
          <ac:chgData name="Clark Jason Ngo" userId="S::ngoclarkjason@cityuniversity.edu::2b34b64c-11a7-4bf0-9698-880008265935" providerId="AD" clId="Web-{4B9EB081-8856-8951-3C36-75527EDC30D7}" dt="2025-07-25T04:59:46.790" v="395" actId="20577"/>
          <ac:spMkLst>
            <pc:docMk/>
            <pc:sldMk cId="1828165847" sldId="728"/>
            <ac:spMk id="2" creationId="{912E6EE7-5368-2ACB-A5AF-729F297E372F}"/>
          </ac:spMkLst>
        </pc:spChg>
        <pc:spChg chg="add mod">
          <ac:chgData name="Clark Jason Ngo" userId="S::ngoclarkjason@cityuniversity.edu::2b34b64c-11a7-4bf0-9698-880008265935" providerId="AD" clId="Web-{4B9EB081-8856-8951-3C36-75527EDC30D7}" dt="2025-07-25T05:01:37.167" v="440" actId="20577"/>
          <ac:spMkLst>
            <pc:docMk/>
            <pc:sldMk cId="1828165847" sldId="728"/>
            <ac:spMk id="3" creationId="{82F6D7C8-B486-1920-8B1F-EF063F4203D9}"/>
          </ac:spMkLst>
        </pc:spChg>
        <pc:spChg chg="mod">
          <ac:chgData name="Clark Jason Ngo" userId="S::ngoclarkjason@cityuniversity.edu::2b34b64c-11a7-4bf0-9698-880008265935" providerId="AD" clId="Web-{4B9EB081-8856-8951-3C36-75527EDC30D7}" dt="2025-07-25T05:00:09.978" v="404" actId="20577"/>
          <ac:spMkLst>
            <pc:docMk/>
            <pc:sldMk cId="1828165847" sldId="728"/>
            <ac:spMk id="4" creationId="{85D3196B-EEB2-A96C-B1FF-18CDA14AFF27}"/>
          </ac:spMkLst>
        </pc:spChg>
        <pc:spChg chg="add">
          <ac:chgData name="Clark Jason Ngo" userId="S::ngoclarkjason@cityuniversity.edu::2b34b64c-11a7-4bf0-9698-880008265935" providerId="AD" clId="Web-{4B9EB081-8856-8951-3C36-75527EDC30D7}" dt="2025-07-25T05:04:04.295" v="498"/>
          <ac:spMkLst>
            <pc:docMk/>
            <pc:sldMk cId="1828165847" sldId="728"/>
            <ac:spMk id="6" creationId="{F5229E82-FBFA-1738-BC1A-22E6DE1E9781}"/>
          </ac:spMkLst>
        </pc:spChg>
      </pc:sldChg>
      <pc:sldChg chg="add del replId">
        <pc:chgData name="Clark Jason Ngo" userId="S::ngoclarkjason@cityuniversity.edu::2b34b64c-11a7-4bf0-9698-880008265935" providerId="AD" clId="Web-{4B9EB081-8856-8951-3C36-75527EDC30D7}" dt="2025-07-25T04:59:39.290" v="392"/>
        <pc:sldMkLst>
          <pc:docMk/>
          <pc:sldMk cId="3045060804" sldId="728"/>
        </pc:sldMkLst>
      </pc:sldChg>
      <pc:sldChg chg="addSp delSp modSp add replId modNotes">
        <pc:chgData name="Clark Jason Ngo" userId="S::ngoclarkjason@cityuniversity.edu::2b34b64c-11a7-4bf0-9698-880008265935" providerId="AD" clId="Web-{4B9EB081-8856-8951-3C36-75527EDC30D7}" dt="2025-07-25T05:04:02.607" v="497"/>
        <pc:sldMkLst>
          <pc:docMk/>
          <pc:sldMk cId="3168206202" sldId="729"/>
        </pc:sldMkLst>
        <pc:spChg chg="mod">
          <ac:chgData name="Clark Jason Ngo" userId="S::ngoclarkjason@cityuniversity.edu::2b34b64c-11a7-4bf0-9698-880008265935" providerId="AD" clId="Web-{4B9EB081-8856-8951-3C36-75527EDC30D7}" dt="2025-07-25T05:02:03.855" v="447" actId="20577"/>
          <ac:spMkLst>
            <pc:docMk/>
            <pc:sldMk cId="3168206202" sldId="729"/>
            <ac:spMk id="2" creationId="{B37B36DE-3140-A104-AF73-4CEA801A916B}"/>
          </ac:spMkLst>
        </pc:spChg>
        <pc:spChg chg="mod">
          <ac:chgData name="Clark Jason Ngo" userId="S::ngoclarkjason@cityuniversity.edu::2b34b64c-11a7-4bf0-9698-880008265935" providerId="AD" clId="Web-{4B9EB081-8856-8951-3C36-75527EDC30D7}" dt="2025-07-25T05:02:56.434" v="472" actId="20577"/>
          <ac:spMkLst>
            <pc:docMk/>
            <pc:sldMk cId="3168206202" sldId="729"/>
            <ac:spMk id="4" creationId="{2E766314-C5A1-FE49-6431-C355CF98F026}"/>
          </ac:spMkLst>
        </pc:spChg>
        <pc:spChg chg="add">
          <ac:chgData name="Clark Jason Ngo" userId="S::ngoclarkjason@cityuniversity.edu::2b34b64c-11a7-4bf0-9698-880008265935" providerId="AD" clId="Web-{4B9EB081-8856-8951-3C36-75527EDC30D7}" dt="2025-07-25T05:04:02.607" v="497"/>
          <ac:spMkLst>
            <pc:docMk/>
            <pc:sldMk cId="3168206202" sldId="729"/>
            <ac:spMk id="6" creationId="{343AD28E-B6A9-844F-A8A6-90F39680610F}"/>
          </ac:spMkLst>
        </pc:spChg>
      </pc:sldChg>
      <pc:sldChg chg="addSp modSp add replId modNotes">
        <pc:chgData name="Clark Jason Ngo" userId="S::ngoclarkjason@cityuniversity.edu::2b34b64c-11a7-4bf0-9698-880008265935" providerId="AD" clId="Web-{4B9EB081-8856-8951-3C36-75527EDC30D7}" dt="2025-07-25T05:05:06.609" v="517" actId="20577"/>
        <pc:sldMkLst>
          <pc:docMk/>
          <pc:sldMk cId="460671039" sldId="730"/>
        </pc:sldMkLst>
        <pc:spChg chg="mod">
          <ac:chgData name="Clark Jason Ngo" userId="S::ngoclarkjason@cityuniversity.edu::2b34b64c-11a7-4bf0-9698-880008265935" providerId="AD" clId="Web-{4B9EB081-8856-8951-3C36-75527EDC30D7}" dt="2025-07-25T05:03:05.262" v="478" actId="20577"/>
          <ac:spMkLst>
            <pc:docMk/>
            <pc:sldMk cId="460671039" sldId="730"/>
            <ac:spMk id="2" creationId="{348E9557-668A-A32B-68C8-BB9F0A7C0A64}"/>
          </ac:spMkLst>
        </pc:spChg>
        <pc:spChg chg="add mod">
          <ac:chgData name="Clark Jason Ngo" userId="S::ngoclarkjason@cityuniversity.edu::2b34b64c-11a7-4bf0-9698-880008265935" providerId="AD" clId="Web-{4B9EB081-8856-8951-3C36-75527EDC30D7}" dt="2025-07-25T05:03:59.748" v="496" actId="1076"/>
          <ac:spMkLst>
            <pc:docMk/>
            <pc:sldMk cId="460671039" sldId="730"/>
            <ac:spMk id="3" creationId="{CFD33087-2FEB-1440-EDC2-838BE13057D6}"/>
          </ac:spMkLst>
        </pc:spChg>
        <pc:spChg chg="mod">
          <ac:chgData name="Clark Jason Ngo" userId="S::ngoclarkjason@cityuniversity.edu::2b34b64c-11a7-4bf0-9698-880008265935" providerId="AD" clId="Web-{4B9EB081-8856-8951-3C36-75527EDC30D7}" dt="2025-07-25T05:04:41.202" v="504" actId="14100"/>
          <ac:spMkLst>
            <pc:docMk/>
            <pc:sldMk cId="460671039" sldId="730"/>
            <ac:spMk id="4" creationId="{F1102818-184B-C558-7DC5-AEE950ED2FCC}"/>
          </ac:spMkLst>
        </pc:spChg>
        <pc:spChg chg="add mod">
          <ac:chgData name="Clark Jason Ngo" userId="S::ngoclarkjason@cityuniversity.edu::2b34b64c-11a7-4bf0-9698-880008265935" providerId="AD" clId="Web-{4B9EB081-8856-8951-3C36-75527EDC30D7}" dt="2025-07-25T05:05:06.609" v="517" actId="20577"/>
          <ac:spMkLst>
            <pc:docMk/>
            <pc:sldMk cId="460671039" sldId="730"/>
            <ac:spMk id="5" creationId="{BC6E22C0-F2BC-5DEE-9AE9-2BA0432174F5}"/>
          </ac:spMkLst>
        </pc:spChg>
      </pc:sldChg>
      <pc:sldChg chg="addSp delSp modSp add replId modNotes">
        <pc:chgData name="Clark Jason Ngo" userId="S::ngoclarkjason@cityuniversity.edu::2b34b64c-11a7-4bf0-9698-880008265935" providerId="AD" clId="Web-{4B9EB081-8856-8951-3C36-75527EDC30D7}" dt="2025-07-25T05:15:01.105" v="712"/>
        <pc:sldMkLst>
          <pc:docMk/>
          <pc:sldMk cId="3585623629" sldId="731"/>
        </pc:sldMkLst>
        <pc:spChg chg="mod">
          <ac:chgData name="Clark Jason Ngo" userId="S::ngoclarkjason@cityuniversity.edu::2b34b64c-11a7-4bf0-9698-880008265935" providerId="AD" clId="Web-{4B9EB081-8856-8951-3C36-75527EDC30D7}" dt="2025-07-25T05:12:33.883" v="623" actId="20577"/>
          <ac:spMkLst>
            <pc:docMk/>
            <pc:sldMk cId="3585623629" sldId="731"/>
            <ac:spMk id="2" creationId="{4BBAC9BA-C216-0F04-3819-8FE971D2BCED}"/>
          </ac:spMkLst>
        </pc:spChg>
        <pc:spChg chg="add mod">
          <ac:chgData name="Clark Jason Ngo" userId="S::ngoclarkjason@cityuniversity.edu::2b34b64c-11a7-4bf0-9698-880008265935" providerId="AD" clId="Web-{4B9EB081-8856-8951-3C36-75527EDC30D7}" dt="2025-07-25T05:14:53.964" v="711" actId="20577"/>
          <ac:spMkLst>
            <pc:docMk/>
            <pc:sldMk cId="3585623629" sldId="731"/>
            <ac:spMk id="4" creationId="{BACF9759-413D-3148-9A76-A639BB02A31C}"/>
          </ac:spMkLst>
        </pc:spChg>
      </pc:sldChg>
    </pc:docChg>
  </pc:docChgLst>
  <pc:docChgLst>
    <pc:chgData name="Clark Jason Ngo" userId="S::ngoclarkjason@cityuniversity.edu::2b34b64c-11a7-4bf0-9698-880008265935" providerId="AD" clId="Web-{FECBF226-58C4-225D-ECAD-1BD6FC0CB4E7}"/>
    <pc:docChg chg="modSld">
      <pc:chgData name="Clark Jason Ngo" userId="S::ngoclarkjason@cityuniversity.edu::2b34b64c-11a7-4bf0-9698-880008265935" providerId="AD" clId="Web-{FECBF226-58C4-225D-ECAD-1BD6FC0CB4E7}" dt="2025-08-12T17:31:37.963" v="0"/>
      <pc:docMkLst>
        <pc:docMk/>
      </pc:docMkLst>
      <pc:sldChg chg="modNotes">
        <pc:chgData name="Clark Jason Ngo" userId="S::ngoclarkjason@cityuniversity.edu::2b34b64c-11a7-4bf0-9698-880008265935" providerId="AD" clId="Web-{FECBF226-58C4-225D-ECAD-1BD6FC0CB4E7}" dt="2025-08-12T17:31:37.963" v="0"/>
        <pc:sldMkLst>
          <pc:docMk/>
          <pc:sldMk cId="3712092304" sldId="599"/>
        </pc:sldMkLst>
      </pc:sldChg>
    </pc:docChg>
  </pc:docChgLst>
  <pc:docChgLst>
    <pc:chgData name="Sam Chung" userId="fd725179-d11a-41c7-81ca-2362c8f4271c" providerId="ADAL" clId="{7AF49922-86D5-48ED-88F7-C9F2B1AC8C54}"/>
    <pc:docChg chg="modSld">
      <pc:chgData name="Sam Chung" userId="fd725179-d11a-41c7-81ca-2362c8f4271c" providerId="ADAL" clId="{7AF49922-86D5-48ED-88F7-C9F2B1AC8C54}" dt="2025-07-19T16:58:27.294" v="32" actId="20577"/>
      <pc:docMkLst>
        <pc:docMk/>
      </pc:docMkLst>
      <pc:sldChg chg="modNotesTx">
        <pc:chgData name="Sam Chung" userId="fd725179-d11a-41c7-81ca-2362c8f4271c" providerId="ADAL" clId="{7AF49922-86D5-48ED-88F7-C9F2B1AC8C54}" dt="2025-07-19T16:58:27.294" v="32" actId="20577"/>
        <pc:sldMkLst>
          <pc:docMk/>
          <pc:sldMk cId="716079258" sldId="681"/>
        </pc:sldMkLst>
      </pc:sldChg>
    </pc:docChg>
  </pc:docChgLst>
  <pc:docChgLst>
    <pc:chgData name="Clark Jason Ngo" userId="S::ngoclarkjason@cityuniversity.edu::2b34b64c-11a7-4bf0-9698-880008265935" providerId="AD" clId="Web-{3B3FF2D6-0116-2E51-FC1D-1B3DBFE1FD35}"/>
    <pc:docChg chg="addSld delSld modSld sldOrd">
      <pc:chgData name="Clark Jason Ngo" userId="S::ngoclarkjason@cityuniversity.edu::2b34b64c-11a7-4bf0-9698-880008265935" providerId="AD" clId="Web-{3B3FF2D6-0116-2E51-FC1D-1B3DBFE1FD35}" dt="2025-07-18T22:57:19.224" v="1374" actId="20577"/>
      <pc:docMkLst>
        <pc:docMk/>
      </pc:docMkLst>
      <pc:sldChg chg="modSp modNotes">
        <pc:chgData name="Clark Jason Ngo" userId="S::ngoclarkjason@cityuniversity.edu::2b34b64c-11a7-4bf0-9698-880008265935" providerId="AD" clId="Web-{3B3FF2D6-0116-2E51-FC1D-1B3DBFE1FD35}" dt="2025-07-18T22:07:11.490" v="1115"/>
        <pc:sldMkLst>
          <pc:docMk/>
          <pc:sldMk cId="1739093303" sldId="588"/>
        </pc:sldMkLst>
      </pc:sldChg>
      <pc:sldChg chg="delSp modSp">
        <pc:chgData name="Clark Jason Ngo" userId="S::ngoclarkjason@cityuniversity.edu::2b34b64c-11a7-4bf0-9698-880008265935" providerId="AD" clId="Web-{3B3FF2D6-0116-2E51-FC1D-1B3DBFE1FD35}" dt="2025-07-18T22:56:37.676" v="1319" actId="14100"/>
        <pc:sldMkLst>
          <pc:docMk/>
          <pc:sldMk cId="3712092304" sldId="599"/>
        </pc:sldMkLst>
        <pc:spChg chg="mod">
          <ac:chgData name="Clark Jason Ngo" userId="S::ngoclarkjason@cityuniversity.edu::2b34b64c-11a7-4bf0-9698-880008265935" providerId="AD" clId="Web-{3B3FF2D6-0116-2E51-FC1D-1B3DBFE1FD35}" dt="2025-07-17T23:44:18.316" v="116" actId="20577"/>
          <ac:spMkLst>
            <pc:docMk/>
            <pc:sldMk cId="3712092304" sldId="599"/>
            <ac:spMk id="2" creationId="{00000000-0000-0000-0000-000000000000}"/>
          </ac:spMkLst>
        </pc:spChg>
        <pc:spChg chg="mod">
          <ac:chgData name="Clark Jason Ngo" userId="S::ngoclarkjason@cityuniversity.edu::2b34b64c-11a7-4bf0-9698-880008265935" providerId="AD" clId="Web-{3B3FF2D6-0116-2E51-FC1D-1B3DBFE1FD35}" dt="2025-07-18T22:56:37.676" v="1319" actId="14100"/>
          <ac:spMkLst>
            <pc:docMk/>
            <pc:sldMk cId="3712092304" sldId="599"/>
            <ac:spMk id="3" creationId="{00000000-0000-0000-0000-000000000000}"/>
          </ac:spMkLst>
        </pc:spChg>
      </pc:sldChg>
      <pc:sldChg chg="modSp">
        <pc:chgData name="Clark Jason Ngo" userId="S::ngoclarkjason@cityuniversity.edu::2b34b64c-11a7-4bf0-9698-880008265935" providerId="AD" clId="Web-{3B3FF2D6-0116-2E51-FC1D-1B3DBFE1FD35}" dt="2025-07-18T22:57:19.224" v="1374" actId="20577"/>
        <pc:sldMkLst>
          <pc:docMk/>
          <pc:sldMk cId="716079258" sldId="681"/>
        </pc:sldMkLst>
        <pc:spChg chg="mod">
          <ac:chgData name="Clark Jason Ngo" userId="S::ngoclarkjason@cityuniversity.edu::2b34b64c-11a7-4bf0-9698-880008265935" providerId="AD" clId="Web-{3B3FF2D6-0116-2E51-FC1D-1B3DBFE1FD35}" dt="2025-07-18T20:00:33.269" v="396" actId="1076"/>
          <ac:spMkLst>
            <pc:docMk/>
            <pc:sldMk cId="716079258" sldId="681"/>
            <ac:spMk id="3" creationId="{371F130C-E3D0-0E71-BDED-DDEB9AF247B3}"/>
          </ac:spMkLst>
        </pc:spChg>
        <pc:spChg chg="mod">
          <ac:chgData name="Clark Jason Ngo" userId="S::ngoclarkjason@cityuniversity.edu::2b34b64c-11a7-4bf0-9698-880008265935" providerId="AD" clId="Web-{3B3FF2D6-0116-2E51-FC1D-1B3DBFE1FD35}" dt="2025-07-18T22:57:19.224" v="1374" actId="20577"/>
          <ac:spMkLst>
            <pc:docMk/>
            <pc:sldMk cId="716079258" sldId="681"/>
            <ac:spMk id="4" creationId="{71F3283E-84B5-DF6D-A1F6-DA708F2AD545}"/>
          </ac:spMkLst>
        </pc:spChg>
      </pc:sldChg>
      <pc:sldChg chg="modSp add ord replId modNotes">
        <pc:chgData name="Clark Jason Ngo" userId="S::ngoclarkjason@cityuniversity.edu::2b34b64c-11a7-4bf0-9698-880008265935" providerId="AD" clId="Web-{3B3FF2D6-0116-2E51-FC1D-1B3DBFE1FD35}" dt="2025-07-18T22:07:09.052" v="1114"/>
        <pc:sldMkLst>
          <pc:docMk/>
          <pc:sldMk cId="3806359162" sldId="682"/>
        </pc:sldMkLst>
      </pc:sldChg>
      <pc:sldChg chg="addSp delSp modSp add del mod replId modClrScheme chgLayout">
        <pc:chgData name="Clark Jason Ngo" userId="S::ngoclarkjason@cityuniversity.edu::2b34b64c-11a7-4bf0-9698-880008265935" providerId="AD" clId="Web-{3B3FF2D6-0116-2E51-FC1D-1B3DBFE1FD35}" dt="2025-07-17T23:39:21.495" v="103"/>
        <pc:sldMkLst>
          <pc:docMk/>
          <pc:sldMk cId="2385641972" sldId="683"/>
        </pc:sldMkLst>
      </pc:sldChg>
      <pc:sldChg chg="modSp add ord replId">
        <pc:chgData name="Clark Jason Ngo" userId="S::ngoclarkjason@cityuniversity.edu::2b34b64c-11a7-4bf0-9698-880008265935" providerId="AD" clId="Web-{3B3FF2D6-0116-2E51-FC1D-1B3DBFE1FD35}" dt="2025-07-17T23:38:38.369" v="91" actId="20577"/>
        <pc:sldMkLst>
          <pc:docMk/>
          <pc:sldMk cId="3905458965" sldId="684"/>
        </pc:sldMkLst>
      </pc:sldChg>
      <pc:sldChg chg="modSp add ord replId modNotes">
        <pc:chgData name="Clark Jason Ngo" userId="S::ngoclarkjason@cityuniversity.edu::2b34b64c-11a7-4bf0-9698-880008265935" providerId="AD" clId="Web-{3B3FF2D6-0116-2E51-FC1D-1B3DBFE1FD35}" dt="2025-07-17T23:50:18.591" v="146"/>
        <pc:sldMkLst>
          <pc:docMk/>
          <pc:sldMk cId="1859553706" sldId="685"/>
        </pc:sldMkLst>
      </pc:sldChg>
      <pc:sldChg chg="addSp delSp modSp add replId modNotes">
        <pc:chgData name="Clark Jason Ngo" userId="S::ngoclarkjason@cityuniversity.edu::2b34b64c-11a7-4bf0-9698-880008265935" providerId="AD" clId="Web-{3B3FF2D6-0116-2E51-FC1D-1B3DBFE1FD35}" dt="2025-07-18T22:07:05.974" v="1112"/>
        <pc:sldMkLst>
          <pc:docMk/>
          <pc:sldMk cId="386964862" sldId="686"/>
        </pc:sldMkLst>
      </pc:sldChg>
      <pc:sldChg chg="modSp add replId">
        <pc:chgData name="Clark Jason Ngo" userId="S::ngoclarkjason@cityuniversity.edu::2b34b64c-11a7-4bf0-9698-880008265935" providerId="AD" clId="Web-{3B3FF2D6-0116-2E51-FC1D-1B3DBFE1FD35}" dt="2025-07-18T22:07:23.349" v="1118" actId="20577"/>
        <pc:sldMkLst>
          <pc:docMk/>
          <pc:sldMk cId="224708200" sldId="687"/>
        </pc:sldMkLst>
        <pc:spChg chg="mod">
          <ac:chgData name="Clark Jason Ngo" userId="S::ngoclarkjason@cityuniversity.edu::2b34b64c-11a7-4bf0-9698-880008265935" providerId="AD" clId="Web-{3B3FF2D6-0116-2E51-FC1D-1B3DBFE1FD35}" dt="2025-07-18T22:07:23.349" v="1118" actId="20577"/>
          <ac:spMkLst>
            <pc:docMk/>
            <pc:sldMk cId="224708200" sldId="687"/>
            <ac:spMk id="3" creationId="{1CF33031-773C-0A24-27A6-285427FC70E3}"/>
          </ac:spMkLst>
        </pc:spChg>
      </pc:sldChg>
      <pc:sldChg chg="addSp delSp modSp add replId modNotes">
        <pc:chgData name="Clark Jason Ngo" userId="S::ngoclarkjason@cityuniversity.edu::2b34b64c-11a7-4bf0-9698-880008265935" providerId="AD" clId="Web-{3B3FF2D6-0116-2E51-FC1D-1B3DBFE1FD35}" dt="2025-07-17T23:53:58.253" v="216"/>
        <pc:sldMkLst>
          <pc:docMk/>
          <pc:sldMk cId="3306695773" sldId="688"/>
        </pc:sldMkLst>
      </pc:sldChg>
      <pc:sldChg chg="addSp modSp add replId">
        <pc:chgData name="Clark Jason Ngo" userId="S::ngoclarkjason@cityuniversity.edu::2b34b64c-11a7-4bf0-9698-880008265935" providerId="AD" clId="Web-{3B3FF2D6-0116-2E51-FC1D-1B3DBFE1FD35}" dt="2025-07-17T23:54:02.081" v="218" actId="1076"/>
        <pc:sldMkLst>
          <pc:docMk/>
          <pc:sldMk cId="4135468538" sldId="689"/>
        </pc:sldMkLst>
      </pc:sldChg>
      <pc:sldChg chg="addSp delSp modSp add replId modNotes">
        <pc:chgData name="Clark Jason Ngo" userId="S::ngoclarkjason@cityuniversity.edu::2b34b64c-11a7-4bf0-9698-880008265935" providerId="AD" clId="Web-{3B3FF2D6-0116-2E51-FC1D-1B3DBFE1FD35}" dt="2025-07-17T23:56:24.788" v="326" actId="20577"/>
        <pc:sldMkLst>
          <pc:docMk/>
          <pc:sldMk cId="2536547551" sldId="690"/>
        </pc:sldMkLst>
      </pc:sldChg>
      <pc:sldChg chg="addSp delSp modSp add replId modNotes">
        <pc:chgData name="Clark Jason Ngo" userId="S::ngoclarkjason@cityuniversity.edu::2b34b64c-11a7-4bf0-9698-880008265935" providerId="AD" clId="Web-{3B3FF2D6-0116-2E51-FC1D-1B3DBFE1FD35}" dt="2025-07-18T00:00:07.168" v="380"/>
        <pc:sldMkLst>
          <pc:docMk/>
          <pc:sldMk cId="2461767350" sldId="691"/>
        </pc:sldMkLst>
      </pc:sldChg>
      <pc:sldChg chg="addSp delSp modSp add ord replId modNotes">
        <pc:chgData name="Clark Jason Ngo" userId="S::ngoclarkjason@cityuniversity.edu::2b34b64c-11a7-4bf0-9698-880008265935" providerId="AD" clId="Web-{3B3FF2D6-0116-2E51-FC1D-1B3DBFE1FD35}" dt="2025-07-18T22:05:11.910" v="1094"/>
        <pc:sldMkLst>
          <pc:docMk/>
          <pc:sldMk cId="3924604639" sldId="692"/>
        </pc:sldMkLst>
      </pc:sldChg>
      <pc:sldChg chg="modSp add replId modNotes">
        <pc:chgData name="Clark Jason Ngo" userId="S::ngoclarkjason@cityuniversity.edu::2b34b64c-11a7-4bf0-9698-880008265935" providerId="AD" clId="Web-{3B3FF2D6-0116-2E51-FC1D-1B3DBFE1FD35}" dt="2025-07-18T20:15:16.010" v="439" actId="20577"/>
        <pc:sldMkLst>
          <pc:docMk/>
          <pc:sldMk cId="2306607774" sldId="693"/>
        </pc:sldMkLst>
      </pc:sldChg>
      <pc:sldChg chg="delSp modSp add replId modNotes">
        <pc:chgData name="Clark Jason Ngo" userId="S::ngoclarkjason@cityuniversity.edu::2b34b64c-11a7-4bf0-9698-880008265935" providerId="AD" clId="Web-{3B3FF2D6-0116-2E51-FC1D-1B3DBFE1FD35}" dt="2025-07-18T20:20:26.257" v="642"/>
        <pc:sldMkLst>
          <pc:docMk/>
          <pc:sldMk cId="1547843333" sldId="694"/>
        </pc:sldMkLst>
      </pc:sldChg>
      <pc:sldChg chg="delSp modSp add replId">
        <pc:chgData name="Clark Jason Ngo" userId="S::ngoclarkjason@cityuniversity.edu::2b34b64c-11a7-4bf0-9698-880008265935" providerId="AD" clId="Web-{3B3FF2D6-0116-2E51-FC1D-1B3DBFE1FD35}" dt="2025-07-18T20:20:18.476" v="640"/>
        <pc:sldMkLst>
          <pc:docMk/>
          <pc:sldMk cId="2462464344" sldId="695"/>
        </pc:sldMkLst>
      </pc:sldChg>
      <pc:sldChg chg="delSp modSp add replId modNotes">
        <pc:chgData name="Clark Jason Ngo" userId="S::ngoclarkjason@cityuniversity.edu::2b34b64c-11a7-4bf0-9698-880008265935" providerId="AD" clId="Web-{3B3FF2D6-0116-2E51-FC1D-1B3DBFE1FD35}" dt="2025-07-18T20:23:08.740" v="751" actId="20577"/>
        <pc:sldMkLst>
          <pc:docMk/>
          <pc:sldMk cId="3912611534" sldId="696"/>
        </pc:sldMkLst>
      </pc:sldChg>
      <pc:sldChg chg="addSp delSp modSp add replId modNotes">
        <pc:chgData name="Clark Jason Ngo" userId="S::ngoclarkjason@cityuniversity.edu::2b34b64c-11a7-4bf0-9698-880008265935" providerId="AD" clId="Web-{3B3FF2D6-0116-2E51-FC1D-1B3DBFE1FD35}" dt="2025-07-18T22:04:10.565" v="1076"/>
        <pc:sldMkLst>
          <pc:docMk/>
          <pc:sldMk cId="540393180" sldId="697"/>
        </pc:sldMkLst>
      </pc:sldChg>
      <pc:sldChg chg="modSp add ord replId modNotes">
        <pc:chgData name="Clark Jason Ngo" userId="S::ngoclarkjason@cityuniversity.edu::2b34b64c-11a7-4bf0-9698-880008265935" providerId="AD" clId="Web-{3B3FF2D6-0116-2E51-FC1D-1B3DBFE1FD35}" dt="2025-07-18T22:28:57.453" v="1197" actId="1076"/>
        <pc:sldMkLst>
          <pc:docMk/>
          <pc:sldMk cId="3260201097" sldId="698"/>
        </pc:sldMkLst>
      </pc:sldChg>
      <pc:sldChg chg="addSp delSp modSp add replId modNotes">
        <pc:chgData name="Clark Jason Ngo" userId="S::ngoclarkjason@cityuniversity.edu::2b34b64c-11a7-4bf0-9698-880008265935" providerId="AD" clId="Web-{3B3FF2D6-0116-2E51-FC1D-1B3DBFE1FD35}" dt="2025-07-18T22:03:53.049" v="1075"/>
        <pc:sldMkLst>
          <pc:docMk/>
          <pc:sldMk cId="4270199055" sldId="699"/>
        </pc:sldMkLst>
      </pc:sldChg>
      <pc:sldChg chg="addSp delSp modSp add replId">
        <pc:chgData name="Clark Jason Ngo" userId="S::ngoclarkjason@cityuniversity.edu::2b34b64c-11a7-4bf0-9698-880008265935" providerId="AD" clId="Web-{3B3FF2D6-0116-2E51-FC1D-1B3DBFE1FD35}" dt="2025-07-18T22:12:04.932" v="1125"/>
        <pc:sldMkLst>
          <pc:docMk/>
          <pc:sldMk cId="963613208" sldId="700"/>
        </pc:sldMkLst>
      </pc:sldChg>
      <pc:sldChg chg="addSp modSp add replId">
        <pc:chgData name="Clark Jason Ngo" userId="S::ngoclarkjason@cityuniversity.edu::2b34b64c-11a7-4bf0-9698-880008265935" providerId="AD" clId="Web-{3B3FF2D6-0116-2E51-FC1D-1B3DBFE1FD35}" dt="2025-07-18T22:14:39.810" v="1145" actId="20577"/>
        <pc:sldMkLst>
          <pc:docMk/>
          <pc:sldMk cId="3815234790" sldId="701"/>
        </pc:sldMkLst>
      </pc:sldChg>
      <pc:sldChg chg="modSp add replId">
        <pc:chgData name="Clark Jason Ngo" userId="S::ngoclarkjason@cityuniversity.edu::2b34b64c-11a7-4bf0-9698-880008265935" providerId="AD" clId="Web-{3B3FF2D6-0116-2E51-FC1D-1B3DBFE1FD35}" dt="2025-07-18T22:16:56.921" v="1176" actId="20577"/>
        <pc:sldMkLst>
          <pc:docMk/>
          <pc:sldMk cId="2719671051" sldId="702"/>
        </pc:sldMkLst>
      </pc:sldChg>
      <pc:sldChg chg="addSp delSp modSp add del replId">
        <pc:chgData name="Clark Jason Ngo" userId="S::ngoclarkjason@cityuniversity.edu::2b34b64c-11a7-4bf0-9698-880008265935" providerId="AD" clId="Web-{3B3FF2D6-0116-2E51-FC1D-1B3DBFE1FD35}" dt="2025-07-18T22:16:48.562" v="1172" actId="20577"/>
        <pc:sldMkLst>
          <pc:docMk/>
          <pc:sldMk cId="2330397105" sldId="703"/>
        </pc:sldMkLst>
      </pc:sldChg>
      <pc:sldChg chg="addSp delSp modSp add replId">
        <pc:chgData name="Clark Jason Ngo" userId="S::ngoclarkjason@cityuniversity.edu::2b34b64c-11a7-4bf0-9698-880008265935" providerId="AD" clId="Web-{3B3FF2D6-0116-2E51-FC1D-1B3DBFE1FD35}" dt="2025-07-18T22:54:46.299" v="1282" actId="20577"/>
        <pc:sldMkLst>
          <pc:docMk/>
          <pc:sldMk cId="394149621" sldId="704"/>
        </pc:sldMkLst>
      </pc:sldChg>
      <pc:sldChg chg="new del">
        <pc:chgData name="Clark Jason Ngo" userId="S::ngoclarkjason@cityuniversity.edu::2b34b64c-11a7-4bf0-9698-880008265935" providerId="AD" clId="Web-{3B3FF2D6-0116-2E51-FC1D-1B3DBFE1FD35}" dt="2025-07-18T21:56:00.666" v="1034"/>
        <pc:sldMkLst>
          <pc:docMk/>
          <pc:sldMk cId="229381890" sldId="705"/>
        </pc:sldMkLst>
      </pc:sldChg>
      <pc:sldChg chg="addSp delSp modSp add replId">
        <pc:chgData name="Clark Jason Ngo" userId="S::ngoclarkjason@cityuniversity.edu::2b34b64c-11a7-4bf0-9698-880008265935" providerId="AD" clId="Web-{3B3FF2D6-0116-2E51-FC1D-1B3DBFE1FD35}" dt="2025-07-18T22:52:51.469" v="1256" actId="1076"/>
        <pc:sldMkLst>
          <pc:docMk/>
          <pc:sldMk cId="1668638348" sldId="706"/>
        </pc:sldMkLst>
      </pc:sldChg>
      <pc:sldChg chg="addSp delSp modSp add replId">
        <pc:chgData name="Clark Jason Ngo" userId="S::ngoclarkjason@cityuniversity.edu::2b34b64c-11a7-4bf0-9698-880008265935" providerId="AD" clId="Web-{3B3FF2D6-0116-2E51-FC1D-1B3DBFE1FD35}" dt="2025-07-18T22:55:43.285" v="1300"/>
        <pc:sldMkLst>
          <pc:docMk/>
          <pc:sldMk cId="3449656206" sldId="707"/>
        </pc:sldMkLst>
      </pc:sldChg>
      <pc:sldChg chg="addSp modSp add replId">
        <pc:chgData name="Clark Jason Ngo" userId="S::ngoclarkjason@cityuniversity.edu::2b34b64c-11a7-4bf0-9698-880008265935" providerId="AD" clId="Web-{3B3FF2D6-0116-2E51-FC1D-1B3DBFE1FD35}" dt="2025-07-18T22:55:05.237" v="1290"/>
        <pc:sldMkLst>
          <pc:docMk/>
          <pc:sldMk cId="3899650378" sldId="708"/>
        </pc:sldMkLst>
      </pc:sldChg>
      <pc:sldChg chg="add del replId">
        <pc:chgData name="Clark Jason Ngo" userId="S::ngoclarkjason@cityuniversity.edu::2b34b64c-11a7-4bf0-9698-880008265935" providerId="AD" clId="Web-{3B3FF2D6-0116-2E51-FC1D-1B3DBFE1FD35}" dt="2025-07-18T22:54:10.955" v="1272"/>
        <pc:sldMkLst>
          <pc:docMk/>
          <pc:sldMk cId="4024818885" sldId="709"/>
        </pc:sldMkLst>
      </pc:sldChg>
      <pc:sldChg chg="modSp add replId">
        <pc:chgData name="Clark Jason Ngo" userId="S::ngoclarkjason@cityuniversity.edu::2b34b64c-11a7-4bf0-9698-880008265935" providerId="AD" clId="Web-{3B3FF2D6-0116-2E51-FC1D-1B3DBFE1FD35}" dt="2025-07-18T22:32:18.550" v="1229" actId="1076"/>
        <pc:sldMkLst>
          <pc:docMk/>
          <pc:sldMk cId="4011266272" sldId="710"/>
        </pc:sldMkLst>
      </pc:sldChg>
      <pc:sldChg chg="addSp delSp modSp add replId">
        <pc:chgData name="Clark Jason Ngo" userId="S::ngoclarkjason@cityuniversity.edu::2b34b64c-11a7-4bf0-9698-880008265935" providerId="AD" clId="Web-{3B3FF2D6-0116-2E51-FC1D-1B3DBFE1FD35}" dt="2025-07-18T22:55:31.347" v="1297"/>
        <pc:sldMkLst>
          <pc:docMk/>
          <pc:sldMk cId="990918750" sldId="711"/>
        </pc:sldMkLst>
      </pc:sldChg>
      <pc:sldChg chg="addSp delSp modSp add replId">
        <pc:chgData name="Clark Jason Ngo" userId="S::ngoclarkjason@cityuniversity.edu::2b34b64c-11a7-4bf0-9698-880008265935" providerId="AD" clId="Web-{3B3FF2D6-0116-2E51-FC1D-1B3DBFE1FD35}" dt="2025-07-18T22:55:17.190" v="1293"/>
        <pc:sldMkLst>
          <pc:docMk/>
          <pc:sldMk cId="1432127964" sldId="712"/>
        </pc:sldMkLst>
      </pc:sldChg>
      <pc:sldChg chg="addSp delSp modSp add replId">
        <pc:chgData name="Clark Jason Ngo" userId="S::ngoclarkjason@cityuniversity.edu::2b34b64c-11a7-4bf0-9698-880008265935" providerId="AD" clId="Web-{3B3FF2D6-0116-2E51-FC1D-1B3DBFE1FD35}" dt="2025-07-18T22:56:11.332" v="1315" actId="1076"/>
        <pc:sldMkLst>
          <pc:docMk/>
          <pc:sldMk cId="1053299383" sldId="713"/>
        </pc:sldMkLst>
      </pc:sldChg>
    </pc:docChg>
  </pc:docChgLst>
  <pc:docChgLst>
    <pc:chgData name="Clark Jason Ngo" userId="S::ngoclarkjason@cityuniversity.edu::2b34b64c-11a7-4bf0-9698-880008265935" providerId="AD" clId="Web-{2B40E80D-2436-AA73-9F5F-CBA424F04E3A}"/>
    <pc:docChg chg="addSld delSld modSld">
      <pc:chgData name="Clark Jason Ngo" userId="S::ngoclarkjason@cityuniversity.edu::2b34b64c-11a7-4bf0-9698-880008265935" providerId="AD" clId="Web-{2B40E80D-2436-AA73-9F5F-CBA424F04E3A}" dt="2024-10-02T22:16:41.582" v="31"/>
      <pc:docMkLst>
        <pc:docMk/>
      </pc:docMkLst>
      <pc:sldChg chg="addSp delSp modSp">
        <pc:chgData name="Clark Jason Ngo" userId="S::ngoclarkjason@cityuniversity.edu::2b34b64c-11a7-4bf0-9698-880008265935" providerId="AD" clId="Web-{2B40E80D-2436-AA73-9F5F-CBA424F04E3A}" dt="2024-10-02T22:13:24.356" v="10"/>
        <pc:sldMkLst>
          <pc:docMk/>
          <pc:sldMk cId="0" sldId="353"/>
        </pc:sldMkLst>
      </pc:sldChg>
      <pc:sldChg chg="del">
        <pc:chgData name="Clark Jason Ngo" userId="S::ngoclarkjason@cityuniversity.edu::2b34b64c-11a7-4bf0-9698-880008265935" providerId="AD" clId="Web-{2B40E80D-2436-AA73-9F5F-CBA424F04E3A}" dt="2024-10-02T22:16:41.582" v="31"/>
        <pc:sldMkLst>
          <pc:docMk/>
          <pc:sldMk cId="277597112" sldId="606"/>
        </pc:sldMkLst>
      </pc:sldChg>
      <pc:sldChg chg="modSp">
        <pc:chgData name="Clark Jason Ngo" userId="S::ngoclarkjason@cityuniversity.edu::2b34b64c-11a7-4bf0-9698-880008265935" providerId="AD" clId="Web-{2B40E80D-2436-AA73-9F5F-CBA424F04E3A}" dt="2024-10-02T22:08:16.814" v="2"/>
        <pc:sldMkLst>
          <pc:docMk/>
          <pc:sldMk cId="693752561" sldId="649"/>
        </pc:sldMkLst>
      </pc:sldChg>
      <pc:sldChg chg="modSp">
        <pc:chgData name="Clark Jason Ngo" userId="S::ngoclarkjason@cityuniversity.edu::2b34b64c-11a7-4bf0-9698-880008265935" providerId="AD" clId="Web-{2B40E80D-2436-AA73-9F5F-CBA424F04E3A}" dt="2024-10-02T22:08:34.408" v="5"/>
        <pc:sldMkLst>
          <pc:docMk/>
          <pc:sldMk cId="3466745642" sldId="650"/>
        </pc:sldMkLst>
      </pc:sldChg>
      <pc:sldChg chg="addSp delSp modSp new">
        <pc:chgData name="Clark Jason Ngo" userId="S::ngoclarkjason@cityuniversity.edu::2b34b64c-11a7-4bf0-9698-880008265935" providerId="AD" clId="Web-{2B40E80D-2436-AA73-9F5F-CBA424F04E3A}" dt="2024-10-02T22:16:37.176" v="30"/>
        <pc:sldMkLst>
          <pc:docMk/>
          <pc:sldMk cId="2399645673" sldId="680"/>
        </pc:sldMkLst>
      </pc:sldChg>
      <pc:sldChg chg="addSp delSp modSp add del replId">
        <pc:chgData name="Clark Jason Ngo" userId="S::ngoclarkjason@cityuniversity.edu::2b34b64c-11a7-4bf0-9698-880008265935" providerId="AD" clId="Web-{2B40E80D-2436-AA73-9F5F-CBA424F04E3A}" dt="2024-10-02T22:15:39.189" v="20"/>
        <pc:sldMkLst>
          <pc:docMk/>
          <pc:sldMk cId="2448072980" sldId="680"/>
        </pc:sldMkLst>
      </pc:sldChg>
      <pc:sldChg chg="new del">
        <pc:chgData name="Clark Jason Ngo" userId="S::ngoclarkjason@cityuniversity.edu::2b34b64c-11a7-4bf0-9698-880008265935" providerId="AD" clId="Web-{2B40E80D-2436-AA73-9F5F-CBA424F04E3A}" dt="2024-10-02T22:15:39.189" v="19"/>
        <pc:sldMkLst>
          <pc:docMk/>
          <pc:sldMk cId="795973339" sldId="681"/>
        </pc:sldMkLst>
      </pc:sldChg>
      <pc:sldChg chg="new del">
        <pc:chgData name="Clark Jason Ngo" userId="S::ngoclarkjason@cityuniversity.edu::2b34b64c-11a7-4bf0-9698-880008265935" providerId="AD" clId="Web-{2B40E80D-2436-AA73-9F5F-CBA424F04E3A}" dt="2024-10-02T22:15:39.189" v="18"/>
        <pc:sldMkLst>
          <pc:docMk/>
          <pc:sldMk cId="664439387" sldId="682"/>
        </pc:sldMkLst>
      </pc:sldChg>
      <pc:sldChg chg="new del">
        <pc:chgData name="Clark Jason Ngo" userId="S::ngoclarkjason@cityuniversity.edu::2b34b64c-11a7-4bf0-9698-880008265935" providerId="AD" clId="Web-{2B40E80D-2436-AA73-9F5F-CBA424F04E3A}" dt="2024-10-02T22:15:38.049" v="17"/>
        <pc:sldMkLst>
          <pc:docMk/>
          <pc:sldMk cId="1550581339" sldId="683"/>
        </pc:sldMkLst>
      </pc:sldChg>
    </pc:docChg>
  </pc:docChgLst>
  <pc:docChgLst>
    <pc:chgData name="Clark Jason Ngo" userId="S::ngoclarkjason@cityuniversity.edu::2b34b64c-11a7-4bf0-9698-880008265935" providerId="AD" clId="Web-{72EFA856-594C-9D0A-B5C1-C7C6C27B112F}"/>
    <pc:docChg chg="addSld delSld modSld">
      <pc:chgData name="Clark Jason Ngo" userId="S::ngoclarkjason@cityuniversity.edu::2b34b64c-11a7-4bf0-9698-880008265935" providerId="AD" clId="Web-{72EFA856-594C-9D0A-B5C1-C7C6C27B112F}" dt="2025-07-24T16:31:43.105" v="111" actId="20577"/>
      <pc:docMkLst>
        <pc:docMk/>
      </pc:docMkLst>
      <pc:sldChg chg="modSp">
        <pc:chgData name="Clark Jason Ngo" userId="S::ngoclarkjason@cityuniversity.edu::2b34b64c-11a7-4bf0-9698-880008265935" providerId="AD" clId="Web-{72EFA856-594C-9D0A-B5C1-C7C6C27B112F}" dt="2025-07-24T16:24:08.943" v="25" actId="20577"/>
        <pc:sldMkLst>
          <pc:docMk/>
          <pc:sldMk cId="1739093303" sldId="588"/>
        </pc:sldMkLst>
      </pc:sldChg>
      <pc:sldChg chg="modSp">
        <pc:chgData name="Clark Jason Ngo" userId="S::ngoclarkjason@cityuniversity.edu::2b34b64c-11a7-4bf0-9698-880008265935" providerId="AD" clId="Web-{72EFA856-594C-9D0A-B5C1-C7C6C27B112F}" dt="2025-07-24T16:23:46.693" v="23" actId="20577"/>
        <pc:sldMkLst>
          <pc:docMk/>
          <pc:sldMk cId="716079258" sldId="681"/>
        </pc:sldMkLst>
        <pc:spChg chg="mod">
          <ac:chgData name="Clark Jason Ngo" userId="S::ngoclarkjason@cityuniversity.edu::2b34b64c-11a7-4bf0-9698-880008265935" providerId="AD" clId="Web-{72EFA856-594C-9D0A-B5C1-C7C6C27B112F}" dt="2025-07-24T16:23:46.693" v="23" actId="20577"/>
          <ac:spMkLst>
            <pc:docMk/>
            <pc:sldMk cId="716079258" sldId="681"/>
            <ac:spMk id="3" creationId="{371F130C-E3D0-0E71-BDED-DDEB9AF247B3}"/>
          </ac:spMkLst>
        </pc:spChg>
      </pc:sldChg>
      <pc:sldChg chg="del">
        <pc:chgData name="Clark Jason Ngo" userId="S::ngoclarkjason@cityuniversity.edu::2b34b64c-11a7-4bf0-9698-880008265935" providerId="AD" clId="Web-{72EFA856-594C-9D0A-B5C1-C7C6C27B112F}" dt="2025-07-24T16:24:36.256" v="51"/>
        <pc:sldMkLst>
          <pc:docMk/>
          <pc:sldMk cId="3905458965" sldId="684"/>
        </pc:sldMkLst>
      </pc:sldChg>
      <pc:sldChg chg="del">
        <pc:chgData name="Clark Jason Ngo" userId="S::ngoclarkjason@cityuniversity.edu::2b34b64c-11a7-4bf0-9698-880008265935" providerId="AD" clId="Web-{72EFA856-594C-9D0A-B5C1-C7C6C27B112F}" dt="2025-07-24T16:24:36.256" v="49"/>
        <pc:sldMkLst>
          <pc:docMk/>
          <pc:sldMk cId="1859553706" sldId="685"/>
        </pc:sldMkLst>
      </pc:sldChg>
      <pc:sldChg chg="addSp delSp modSp">
        <pc:chgData name="Clark Jason Ngo" userId="S::ngoclarkjason@cityuniversity.edu::2b34b64c-11a7-4bf0-9698-880008265935" providerId="AD" clId="Web-{72EFA856-594C-9D0A-B5C1-C7C6C27B112F}" dt="2025-07-24T16:27:49.446" v="61" actId="20577"/>
        <pc:sldMkLst>
          <pc:docMk/>
          <pc:sldMk cId="386964862" sldId="686"/>
        </pc:sldMkLst>
        <pc:spChg chg="mod">
          <ac:chgData name="Clark Jason Ngo" userId="S::ngoclarkjason@cityuniversity.edu::2b34b64c-11a7-4bf0-9698-880008265935" providerId="AD" clId="Web-{72EFA856-594C-9D0A-B5C1-C7C6C27B112F}" dt="2025-07-24T16:27:49.446" v="61" actId="20577"/>
          <ac:spMkLst>
            <pc:docMk/>
            <pc:sldMk cId="386964862" sldId="686"/>
            <ac:spMk id="2" creationId="{E3D5962C-FE2C-0689-119B-26EB3FDDD3ED}"/>
          </ac:spMkLst>
        </pc:spChg>
        <pc:picChg chg="add mod ord">
          <ac:chgData name="Clark Jason Ngo" userId="S::ngoclarkjason@cityuniversity.edu::2b34b64c-11a7-4bf0-9698-880008265935" providerId="AD" clId="Web-{72EFA856-594C-9D0A-B5C1-C7C6C27B112F}" dt="2025-07-24T16:27:37.274" v="57"/>
          <ac:picMkLst>
            <pc:docMk/>
            <pc:sldMk cId="386964862" sldId="686"/>
            <ac:picMk id="5" creationId="{17070440-E9E0-E5DE-FE6F-810E57B173C3}"/>
          </ac:picMkLst>
        </pc:picChg>
      </pc:sldChg>
      <pc:sldChg chg="del">
        <pc:chgData name="Clark Jason Ngo" userId="S::ngoclarkjason@cityuniversity.edu::2b34b64c-11a7-4bf0-9698-880008265935" providerId="AD" clId="Web-{72EFA856-594C-9D0A-B5C1-C7C6C27B112F}" dt="2025-07-24T16:24:36.256" v="48"/>
        <pc:sldMkLst>
          <pc:docMk/>
          <pc:sldMk cId="3306695773" sldId="688"/>
        </pc:sldMkLst>
      </pc:sldChg>
      <pc:sldChg chg="del">
        <pc:chgData name="Clark Jason Ngo" userId="S::ngoclarkjason@cityuniversity.edu::2b34b64c-11a7-4bf0-9698-880008265935" providerId="AD" clId="Web-{72EFA856-594C-9D0A-B5C1-C7C6C27B112F}" dt="2025-07-24T16:24:36.256" v="47"/>
        <pc:sldMkLst>
          <pc:docMk/>
          <pc:sldMk cId="4135468538" sldId="689"/>
        </pc:sldMkLst>
      </pc:sldChg>
      <pc:sldChg chg="del">
        <pc:chgData name="Clark Jason Ngo" userId="S::ngoclarkjason@cityuniversity.edu::2b34b64c-11a7-4bf0-9698-880008265935" providerId="AD" clId="Web-{72EFA856-594C-9D0A-B5C1-C7C6C27B112F}" dt="2025-07-24T16:24:36.256" v="46"/>
        <pc:sldMkLst>
          <pc:docMk/>
          <pc:sldMk cId="2536547551" sldId="690"/>
        </pc:sldMkLst>
      </pc:sldChg>
      <pc:sldChg chg="del">
        <pc:chgData name="Clark Jason Ngo" userId="S::ngoclarkjason@cityuniversity.edu::2b34b64c-11a7-4bf0-9698-880008265935" providerId="AD" clId="Web-{72EFA856-594C-9D0A-B5C1-C7C6C27B112F}" dt="2025-07-24T16:24:36.256" v="45"/>
        <pc:sldMkLst>
          <pc:docMk/>
          <pc:sldMk cId="2461767350" sldId="691"/>
        </pc:sldMkLst>
      </pc:sldChg>
      <pc:sldChg chg="del">
        <pc:chgData name="Clark Jason Ngo" userId="S::ngoclarkjason@cityuniversity.edu::2b34b64c-11a7-4bf0-9698-880008265935" providerId="AD" clId="Web-{72EFA856-594C-9D0A-B5C1-C7C6C27B112F}" dt="2025-07-24T16:24:36.256" v="50"/>
        <pc:sldMkLst>
          <pc:docMk/>
          <pc:sldMk cId="3924604639" sldId="692"/>
        </pc:sldMkLst>
      </pc:sldChg>
      <pc:sldChg chg="del">
        <pc:chgData name="Clark Jason Ngo" userId="S::ngoclarkjason@cityuniversity.edu::2b34b64c-11a7-4bf0-9698-880008265935" providerId="AD" clId="Web-{72EFA856-594C-9D0A-B5C1-C7C6C27B112F}" dt="2025-07-24T16:24:36.256" v="44"/>
        <pc:sldMkLst>
          <pc:docMk/>
          <pc:sldMk cId="2306607774" sldId="693"/>
        </pc:sldMkLst>
      </pc:sldChg>
      <pc:sldChg chg="del">
        <pc:chgData name="Clark Jason Ngo" userId="S::ngoclarkjason@cityuniversity.edu::2b34b64c-11a7-4bf0-9698-880008265935" providerId="AD" clId="Web-{72EFA856-594C-9D0A-B5C1-C7C6C27B112F}" dt="2025-07-24T16:24:36.256" v="43"/>
        <pc:sldMkLst>
          <pc:docMk/>
          <pc:sldMk cId="1547843333" sldId="694"/>
        </pc:sldMkLst>
      </pc:sldChg>
      <pc:sldChg chg="del">
        <pc:chgData name="Clark Jason Ngo" userId="S::ngoclarkjason@cityuniversity.edu::2b34b64c-11a7-4bf0-9698-880008265935" providerId="AD" clId="Web-{72EFA856-594C-9D0A-B5C1-C7C6C27B112F}" dt="2025-07-24T16:24:36.241" v="42"/>
        <pc:sldMkLst>
          <pc:docMk/>
          <pc:sldMk cId="2462464344" sldId="695"/>
        </pc:sldMkLst>
      </pc:sldChg>
      <pc:sldChg chg="del">
        <pc:chgData name="Clark Jason Ngo" userId="S::ngoclarkjason@cityuniversity.edu::2b34b64c-11a7-4bf0-9698-880008265935" providerId="AD" clId="Web-{72EFA856-594C-9D0A-B5C1-C7C6C27B112F}" dt="2025-07-24T16:24:36.241" v="41"/>
        <pc:sldMkLst>
          <pc:docMk/>
          <pc:sldMk cId="3912611534" sldId="696"/>
        </pc:sldMkLst>
      </pc:sldChg>
      <pc:sldChg chg="addSp delSp modSp del">
        <pc:chgData name="Clark Jason Ngo" userId="S::ngoclarkjason@cityuniversity.edu::2b34b64c-11a7-4bf0-9698-880008265935" providerId="AD" clId="Web-{72EFA856-594C-9D0A-B5C1-C7C6C27B112F}" dt="2025-07-24T16:24:36.241" v="40"/>
        <pc:sldMkLst>
          <pc:docMk/>
          <pc:sldMk cId="540393180" sldId="697"/>
        </pc:sldMkLst>
      </pc:sldChg>
      <pc:sldChg chg="del">
        <pc:chgData name="Clark Jason Ngo" userId="S::ngoclarkjason@cityuniversity.edu::2b34b64c-11a7-4bf0-9698-880008265935" providerId="AD" clId="Web-{72EFA856-594C-9D0A-B5C1-C7C6C27B112F}" dt="2025-07-24T16:24:36.241" v="37"/>
        <pc:sldMkLst>
          <pc:docMk/>
          <pc:sldMk cId="3260201097" sldId="698"/>
        </pc:sldMkLst>
      </pc:sldChg>
      <pc:sldChg chg="del">
        <pc:chgData name="Clark Jason Ngo" userId="S::ngoclarkjason@cityuniversity.edu::2b34b64c-11a7-4bf0-9698-880008265935" providerId="AD" clId="Web-{72EFA856-594C-9D0A-B5C1-C7C6C27B112F}" dt="2025-07-24T16:24:36.241" v="36"/>
        <pc:sldMkLst>
          <pc:docMk/>
          <pc:sldMk cId="4270199055" sldId="699"/>
        </pc:sldMkLst>
      </pc:sldChg>
      <pc:sldChg chg="del">
        <pc:chgData name="Clark Jason Ngo" userId="S::ngoclarkjason@cityuniversity.edu::2b34b64c-11a7-4bf0-9698-880008265935" providerId="AD" clId="Web-{72EFA856-594C-9D0A-B5C1-C7C6C27B112F}" dt="2025-07-24T16:24:36.241" v="35"/>
        <pc:sldMkLst>
          <pc:docMk/>
          <pc:sldMk cId="963613208" sldId="700"/>
        </pc:sldMkLst>
      </pc:sldChg>
      <pc:sldChg chg="del">
        <pc:chgData name="Clark Jason Ngo" userId="S::ngoclarkjason@cityuniversity.edu::2b34b64c-11a7-4bf0-9698-880008265935" providerId="AD" clId="Web-{72EFA856-594C-9D0A-B5C1-C7C6C27B112F}" dt="2025-07-24T16:24:36.241" v="34"/>
        <pc:sldMkLst>
          <pc:docMk/>
          <pc:sldMk cId="3815234790" sldId="701"/>
        </pc:sldMkLst>
      </pc:sldChg>
      <pc:sldChg chg="del">
        <pc:chgData name="Clark Jason Ngo" userId="S::ngoclarkjason@cityuniversity.edu::2b34b64c-11a7-4bf0-9698-880008265935" providerId="AD" clId="Web-{72EFA856-594C-9D0A-B5C1-C7C6C27B112F}" dt="2025-07-24T16:24:36.225" v="33"/>
        <pc:sldMkLst>
          <pc:docMk/>
          <pc:sldMk cId="2719671051" sldId="702"/>
        </pc:sldMkLst>
      </pc:sldChg>
      <pc:sldChg chg="del">
        <pc:chgData name="Clark Jason Ngo" userId="S::ngoclarkjason@cityuniversity.edu::2b34b64c-11a7-4bf0-9698-880008265935" providerId="AD" clId="Web-{72EFA856-594C-9D0A-B5C1-C7C6C27B112F}" dt="2025-07-24T16:24:36.225" v="32"/>
        <pc:sldMkLst>
          <pc:docMk/>
          <pc:sldMk cId="2330397105" sldId="703"/>
        </pc:sldMkLst>
      </pc:sldChg>
      <pc:sldChg chg="del">
        <pc:chgData name="Clark Jason Ngo" userId="S::ngoclarkjason@cityuniversity.edu::2b34b64c-11a7-4bf0-9698-880008265935" providerId="AD" clId="Web-{72EFA856-594C-9D0A-B5C1-C7C6C27B112F}" dt="2025-07-24T16:24:36.225" v="30"/>
        <pc:sldMkLst>
          <pc:docMk/>
          <pc:sldMk cId="394149621" sldId="704"/>
        </pc:sldMkLst>
      </pc:sldChg>
      <pc:sldChg chg="del">
        <pc:chgData name="Clark Jason Ngo" userId="S::ngoclarkjason@cityuniversity.edu::2b34b64c-11a7-4bf0-9698-880008265935" providerId="AD" clId="Web-{72EFA856-594C-9D0A-B5C1-C7C6C27B112F}" dt="2025-07-24T16:24:36.225" v="29"/>
        <pc:sldMkLst>
          <pc:docMk/>
          <pc:sldMk cId="1668638348" sldId="706"/>
        </pc:sldMkLst>
      </pc:sldChg>
      <pc:sldChg chg="del">
        <pc:chgData name="Clark Jason Ngo" userId="S::ngoclarkjason@cityuniversity.edu::2b34b64c-11a7-4bf0-9698-880008265935" providerId="AD" clId="Web-{72EFA856-594C-9D0A-B5C1-C7C6C27B112F}" dt="2025-07-24T16:24:36.225" v="28"/>
        <pc:sldMkLst>
          <pc:docMk/>
          <pc:sldMk cId="3449656206" sldId="707"/>
        </pc:sldMkLst>
      </pc:sldChg>
      <pc:sldChg chg="del">
        <pc:chgData name="Clark Jason Ngo" userId="S::ngoclarkjason@cityuniversity.edu::2b34b64c-11a7-4bf0-9698-880008265935" providerId="AD" clId="Web-{72EFA856-594C-9D0A-B5C1-C7C6C27B112F}" dt="2025-07-24T16:24:36.631" v="53"/>
        <pc:sldMkLst>
          <pc:docMk/>
          <pc:sldMk cId="3899650378" sldId="708"/>
        </pc:sldMkLst>
      </pc:sldChg>
      <pc:sldChg chg="del">
        <pc:chgData name="Clark Jason Ngo" userId="S::ngoclarkjason@cityuniversity.edu::2b34b64c-11a7-4bf0-9698-880008265935" providerId="AD" clId="Web-{72EFA856-594C-9D0A-B5C1-C7C6C27B112F}" dt="2025-07-24T16:24:36.225" v="31"/>
        <pc:sldMkLst>
          <pc:docMk/>
          <pc:sldMk cId="4011266272" sldId="710"/>
        </pc:sldMkLst>
      </pc:sldChg>
      <pc:sldChg chg="del">
        <pc:chgData name="Clark Jason Ngo" userId="S::ngoclarkjason@cityuniversity.edu::2b34b64c-11a7-4bf0-9698-880008265935" providerId="AD" clId="Web-{72EFA856-594C-9D0A-B5C1-C7C6C27B112F}" dt="2025-07-24T16:24:36.225" v="27"/>
        <pc:sldMkLst>
          <pc:docMk/>
          <pc:sldMk cId="990918750" sldId="711"/>
        </pc:sldMkLst>
      </pc:sldChg>
      <pc:sldChg chg="del">
        <pc:chgData name="Clark Jason Ngo" userId="S::ngoclarkjason@cityuniversity.edu::2b34b64c-11a7-4bf0-9698-880008265935" providerId="AD" clId="Web-{72EFA856-594C-9D0A-B5C1-C7C6C27B112F}" dt="2025-07-24T16:24:36.225" v="26"/>
        <pc:sldMkLst>
          <pc:docMk/>
          <pc:sldMk cId="1432127964" sldId="712"/>
        </pc:sldMkLst>
      </pc:sldChg>
      <pc:sldChg chg="del">
        <pc:chgData name="Clark Jason Ngo" userId="S::ngoclarkjason@cityuniversity.edu::2b34b64c-11a7-4bf0-9698-880008265935" providerId="AD" clId="Web-{72EFA856-594C-9D0A-B5C1-C7C6C27B112F}" dt="2025-07-24T16:24:36.647" v="54"/>
        <pc:sldMkLst>
          <pc:docMk/>
          <pc:sldMk cId="1053299383" sldId="713"/>
        </pc:sldMkLst>
      </pc:sldChg>
      <pc:sldChg chg="add replId">
        <pc:chgData name="Clark Jason Ngo" userId="S::ngoclarkjason@cityuniversity.edu::2b34b64c-11a7-4bf0-9698-880008265935" providerId="AD" clId="Web-{72EFA856-594C-9D0A-B5C1-C7C6C27B112F}" dt="2025-07-24T16:24:36.444" v="52"/>
        <pc:sldMkLst>
          <pc:docMk/>
          <pc:sldMk cId="842085108" sldId="714"/>
        </pc:sldMkLst>
      </pc:sldChg>
      <pc:sldChg chg="addSp delSp modSp add del replId">
        <pc:chgData name="Clark Jason Ngo" userId="S::ngoclarkjason@cityuniversity.edu::2b34b64c-11a7-4bf0-9698-880008265935" providerId="AD" clId="Web-{72EFA856-594C-9D0A-B5C1-C7C6C27B112F}" dt="2025-07-24T16:24:36.241" v="39"/>
        <pc:sldMkLst>
          <pc:docMk/>
          <pc:sldMk cId="2340079196" sldId="714"/>
        </pc:sldMkLst>
      </pc:sldChg>
      <pc:sldChg chg="addSp delSp modSp add replId">
        <pc:chgData name="Clark Jason Ngo" userId="S::ngoclarkjason@cityuniversity.edu::2b34b64c-11a7-4bf0-9698-880008265935" providerId="AD" clId="Web-{72EFA856-594C-9D0A-B5C1-C7C6C27B112F}" dt="2025-07-24T16:28:49.290" v="88" actId="1076"/>
        <pc:sldMkLst>
          <pc:docMk/>
          <pc:sldMk cId="3262942101" sldId="715"/>
        </pc:sldMkLst>
        <pc:spChg chg="mod">
          <ac:chgData name="Clark Jason Ngo" userId="S::ngoclarkjason@cityuniversity.edu::2b34b64c-11a7-4bf0-9698-880008265935" providerId="AD" clId="Web-{72EFA856-594C-9D0A-B5C1-C7C6C27B112F}" dt="2025-07-24T16:28:12.306" v="83" actId="14100"/>
          <ac:spMkLst>
            <pc:docMk/>
            <pc:sldMk cId="3262942101" sldId="715"/>
            <ac:spMk id="2" creationId="{CC81E444-73EA-0FE7-F524-77F050382555}"/>
          </ac:spMkLst>
        </pc:spChg>
        <pc:picChg chg="add mod ord">
          <ac:chgData name="Clark Jason Ngo" userId="S::ngoclarkjason@cityuniversity.edu::2b34b64c-11a7-4bf0-9698-880008265935" providerId="AD" clId="Web-{72EFA856-594C-9D0A-B5C1-C7C6C27B112F}" dt="2025-07-24T16:28:49.290" v="88" actId="1076"/>
          <ac:picMkLst>
            <pc:docMk/>
            <pc:sldMk cId="3262942101" sldId="715"/>
            <ac:picMk id="6" creationId="{D2B8981B-63DA-4C7B-1214-62A7C3E3D6E4}"/>
          </ac:picMkLst>
        </pc:picChg>
      </pc:sldChg>
      <pc:sldChg chg="addSp delSp modSp add del replId">
        <pc:chgData name="Clark Jason Ngo" userId="S::ngoclarkjason@cityuniversity.edu::2b34b64c-11a7-4bf0-9698-880008265935" providerId="AD" clId="Web-{72EFA856-594C-9D0A-B5C1-C7C6C27B112F}" dt="2025-07-24T16:24:36.241" v="38"/>
        <pc:sldMkLst>
          <pc:docMk/>
          <pc:sldMk cId="3508583185" sldId="715"/>
        </pc:sldMkLst>
      </pc:sldChg>
      <pc:sldChg chg="addSp delSp modSp add replId">
        <pc:chgData name="Clark Jason Ngo" userId="S::ngoclarkjason@cityuniversity.edu::2b34b64c-11a7-4bf0-9698-880008265935" providerId="AD" clId="Web-{72EFA856-594C-9D0A-B5C1-C7C6C27B112F}" dt="2025-07-24T16:31:21.917" v="95" actId="20577"/>
        <pc:sldMkLst>
          <pc:docMk/>
          <pc:sldMk cId="2006405586" sldId="716"/>
        </pc:sldMkLst>
        <pc:spChg chg="mod">
          <ac:chgData name="Clark Jason Ngo" userId="S::ngoclarkjason@cityuniversity.edu::2b34b64c-11a7-4bf0-9698-880008265935" providerId="AD" clId="Web-{72EFA856-594C-9D0A-B5C1-C7C6C27B112F}" dt="2025-07-24T16:31:21.917" v="95" actId="20577"/>
          <ac:spMkLst>
            <pc:docMk/>
            <pc:sldMk cId="2006405586" sldId="716"/>
            <ac:spMk id="2" creationId="{37421478-609F-CF4C-4917-A9CE3C8DD2D1}"/>
          </ac:spMkLst>
        </pc:spChg>
        <pc:picChg chg="add mod ord">
          <ac:chgData name="Clark Jason Ngo" userId="S::ngoclarkjason@cityuniversity.edu::2b34b64c-11a7-4bf0-9698-880008265935" providerId="AD" clId="Web-{72EFA856-594C-9D0A-B5C1-C7C6C27B112F}" dt="2025-07-24T16:31:21.808" v="93" actId="1076"/>
          <ac:picMkLst>
            <pc:docMk/>
            <pc:sldMk cId="2006405586" sldId="716"/>
            <ac:picMk id="5" creationId="{FB4D451F-DAF9-6E7A-B034-B2742B72B87B}"/>
          </ac:picMkLst>
        </pc:picChg>
      </pc:sldChg>
      <pc:sldChg chg="addSp delSp modSp add replId">
        <pc:chgData name="Clark Jason Ngo" userId="S::ngoclarkjason@cityuniversity.edu::2b34b64c-11a7-4bf0-9698-880008265935" providerId="AD" clId="Web-{72EFA856-594C-9D0A-B5C1-C7C6C27B112F}" dt="2025-07-24T16:31:43.105" v="111" actId="20577"/>
        <pc:sldMkLst>
          <pc:docMk/>
          <pc:sldMk cId="2958574798" sldId="717"/>
        </pc:sldMkLst>
        <pc:spChg chg="mod">
          <ac:chgData name="Clark Jason Ngo" userId="S::ngoclarkjason@cityuniversity.edu::2b34b64c-11a7-4bf0-9698-880008265935" providerId="AD" clId="Web-{72EFA856-594C-9D0A-B5C1-C7C6C27B112F}" dt="2025-07-24T16:31:43.105" v="111" actId="20577"/>
          <ac:spMkLst>
            <pc:docMk/>
            <pc:sldMk cId="2958574798" sldId="717"/>
            <ac:spMk id="2" creationId="{7A975941-4F09-4176-9F8B-423C8F1A49C1}"/>
          </ac:spMkLst>
        </pc:spChg>
        <pc:picChg chg="add mod ord">
          <ac:chgData name="Clark Jason Ngo" userId="S::ngoclarkjason@cityuniversity.edu::2b34b64c-11a7-4bf0-9698-880008265935" providerId="AD" clId="Web-{72EFA856-594C-9D0A-B5C1-C7C6C27B112F}" dt="2025-07-24T16:31:32.620" v="98"/>
          <ac:picMkLst>
            <pc:docMk/>
            <pc:sldMk cId="2958574798" sldId="717"/>
            <ac:picMk id="6" creationId="{387D6116-435D-753F-8341-0EDB925A8782}"/>
          </ac:picMkLst>
        </pc:picChg>
      </pc:sldChg>
    </pc:docChg>
  </pc:docChgLst>
  <pc:docChgLst>
    <pc:chgData name="Clark Jason Ngo" userId="S::ngoclarkjason@cityuniversity.edu::2b34b64c-11a7-4bf0-9698-880008265935" providerId="AD" clId="Web-{77CB8E21-8AE9-C8F9-4F9B-4F4C6C058261}"/>
    <pc:docChg chg="addSld delSld modSld">
      <pc:chgData name="Clark Jason Ngo" userId="S::ngoclarkjason@cityuniversity.edu::2b34b64c-11a7-4bf0-9698-880008265935" providerId="AD" clId="Web-{77CB8E21-8AE9-C8F9-4F9B-4F4C6C058261}" dt="2024-10-02T22:40:52.251" v="47" actId="1076"/>
      <pc:docMkLst>
        <pc:docMk/>
      </pc:docMkLst>
      <pc:sldChg chg="del">
        <pc:chgData name="Clark Jason Ngo" userId="S::ngoclarkjason@cityuniversity.edu::2b34b64c-11a7-4bf0-9698-880008265935" providerId="AD" clId="Web-{77CB8E21-8AE9-C8F9-4F9B-4F4C6C058261}" dt="2024-10-02T22:26:06.435" v="11"/>
        <pc:sldMkLst>
          <pc:docMk/>
          <pc:sldMk cId="3088444995" sldId="607"/>
        </pc:sldMkLst>
      </pc:sldChg>
      <pc:sldChg chg="del">
        <pc:chgData name="Clark Jason Ngo" userId="S::ngoclarkjason@cityuniversity.edu::2b34b64c-11a7-4bf0-9698-880008265935" providerId="AD" clId="Web-{77CB8E21-8AE9-C8F9-4F9B-4F4C6C058261}" dt="2024-10-02T22:26:48.407" v="22"/>
        <pc:sldMkLst>
          <pc:docMk/>
          <pc:sldMk cId="1972821624" sldId="609"/>
        </pc:sldMkLst>
      </pc:sldChg>
      <pc:sldChg chg="modSp">
        <pc:chgData name="Clark Jason Ngo" userId="S::ngoclarkjason@cityuniversity.edu::2b34b64c-11a7-4bf0-9698-880008265935" providerId="AD" clId="Web-{77CB8E21-8AE9-C8F9-4F9B-4F4C6C058261}" dt="2024-10-02T22:39:36.701" v="34"/>
        <pc:sldMkLst>
          <pc:docMk/>
          <pc:sldMk cId="2419319257" sldId="616"/>
        </pc:sldMkLst>
      </pc:sldChg>
      <pc:sldChg chg="del">
        <pc:chgData name="Clark Jason Ngo" userId="S::ngoclarkjason@cityuniversity.edu::2b34b64c-11a7-4bf0-9698-880008265935" providerId="AD" clId="Web-{77CB8E21-8AE9-C8F9-4F9B-4F4C6C058261}" dt="2024-10-02T22:25:36.059" v="4"/>
        <pc:sldMkLst>
          <pc:docMk/>
          <pc:sldMk cId="1069636634" sldId="648"/>
        </pc:sldMkLst>
      </pc:sldChg>
      <pc:sldChg chg="modSp">
        <pc:chgData name="Clark Jason Ngo" userId="S::ngoclarkjason@cityuniversity.edu::2b34b64c-11a7-4bf0-9698-880008265935" providerId="AD" clId="Web-{77CB8E21-8AE9-C8F9-4F9B-4F4C6C058261}" dt="2024-10-02T22:25:16.418" v="3"/>
        <pc:sldMkLst>
          <pc:docMk/>
          <pc:sldMk cId="3749150689" sldId="651"/>
        </pc:sldMkLst>
      </pc:sldChg>
      <pc:sldChg chg="modSp">
        <pc:chgData name="Clark Jason Ngo" userId="S::ngoclarkjason@cityuniversity.edu::2b34b64c-11a7-4bf0-9698-880008265935" providerId="AD" clId="Web-{77CB8E21-8AE9-C8F9-4F9B-4F4C6C058261}" dt="2024-10-02T22:28:06.332" v="31"/>
        <pc:sldMkLst>
          <pc:docMk/>
          <pc:sldMk cId="3411689348" sldId="652"/>
        </pc:sldMkLst>
      </pc:sldChg>
      <pc:sldChg chg="modSp">
        <pc:chgData name="Clark Jason Ngo" userId="S::ngoclarkjason@cityuniversity.edu::2b34b64c-11a7-4bf0-9698-880008265935" providerId="AD" clId="Web-{77CB8E21-8AE9-C8F9-4F9B-4F4C6C058261}" dt="2024-10-02T22:40:01.374" v="38"/>
        <pc:sldMkLst>
          <pc:docMk/>
          <pc:sldMk cId="652605116" sldId="660"/>
        </pc:sldMkLst>
      </pc:sldChg>
      <pc:sldChg chg="modSp">
        <pc:chgData name="Clark Jason Ngo" userId="S::ngoclarkjason@cityuniversity.edu::2b34b64c-11a7-4bf0-9698-880008265935" providerId="AD" clId="Web-{77CB8E21-8AE9-C8F9-4F9B-4F4C6C058261}" dt="2024-10-02T22:40:52.251" v="47" actId="1076"/>
        <pc:sldMkLst>
          <pc:docMk/>
          <pc:sldMk cId="664339971" sldId="661"/>
        </pc:sldMkLst>
      </pc:sldChg>
      <pc:sldChg chg="modSp">
        <pc:chgData name="Clark Jason Ngo" userId="S::ngoclarkjason@cityuniversity.edu::2b34b64c-11a7-4bf0-9698-880008265935" providerId="AD" clId="Web-{77CB8E21-8AE9-C8F9-4F9B-4F4C6C058261}" dt="2024-10-02T22:40:22.140" v="44"/>
        <pc:sldMkLst>
          <pc:docMk/>
          <pc:sldMk cId="2578956433" sldId="662"/>
        </pc:sldMkLst>
      </pc:sldChg>
      <pc:sldChg chg="modSp">
        <pc:chgData name="Clark Jason Ngo" userId="S::ngoclarkjason@cityuniversity.edu::2b34b64c-11a7-4bf0-9698-880008265935" providerId="AD" clId="Web-{77CB8E21-8AE9-C8F9-4F9B-4F4C6C058261}" dt="2024-10-02T22:27:38.409" v="27"/>
        <pc:sldMkLst>
          <pc:docMk/>
          <pc:sldMk cId="458200149" sldId="666"/>
        </pc:sldMkLst>
      </pc:sldChg>
      <pc:sldChg chg="addSp delSp modSp new">
        <pc:chgData name="Clark Jason Ngo" userId="S::ngoclarkjason@cityuniversity.edu::2b34b64c-11a7-4bf0-9698-880008265935" providerId="AD" clId="Web-{77CB8E21-8AE9-C8F9-4F9B-4F4C6C058261}" dt="2024-10-02T22:26:24.265" v="13"/>
        <pc:sldMkLst>
          <pc:docMk/>
          <pc:sldMk cId="2182181130" sldId="682"/>
        </pc:sldMkLst>
      </pc:sldChg>
      <pc:sldChg chg="addSp delSp modSp new">
        <pc:chgData name="Clark Jason Ngo" userId="S::ngoclarkjason@cityuniversity.edu::2b34b64c-11a7-4bf0-9698-880008265935" providerId="AD" clId="Web-{77CB8E21-8AE9-C8F9-4F9B-4F4C6C058261}" dt="2024-10-02T22:27:04.157" v="24"/>
        <pc:sldMkLst>
          <pc:docMk/>
          <pc:sldMk cId="2432350962" sldId="6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70403" cy="353854"/>
          </a:xfrm>
          <a:prstGeom prst="rect">
            <a:avLst/>
          </a:prstGeom>
        </p:spPr>
        <p:txBody>
          <a:bodyPr vert="horz" lIns="94110" tIns="47055" rIns="94110" bIns="47055" rtlCol="0"/>
          <a:lstStyle>
            <a:lvl1pPr algn="l">
              <a:defRPr sz="1200"/>
            </a:lvl1pPr>
          </a:lstStyle>
          <a:p>
            <a:endParaRPr lang="en-US"/>
          </a:p>
        </p:txBody>
      </p:sp>
      <p:sp>
        <p:nvSpPr>
          <p:cNvPr id="3" name="Date Placeholder 2"/>
          <p:cNvSpPr>
            <a:spLocks noGrp="1"/>
          </p:cNvSpPr>
          <p:nvPr>
            <p:ph type="dt" sz="quarter" idx="1"/>
          </p:nvPr>
        </p:nvSpPr>
        <p:spPr>
          <a:xfrm>
            <a:off x="5320661" y="0"/>
            <a:ext cx="4070403" cy="353854"/>
          </a:xfrm>
          <a:prstGeom prst="rect">
            <a:avLst/>
          </a:prstGeom>
        </p:spPr>
        <p:txBody>
          <a:bodyPr vert="horz" lIns="94110" tIns="47055" rIns="94110" bIns="47055" rtlCol="0"/>
          <a:lstStyle>
            <a:lvl1pPr algn="r">
              <a:defRPr sz="1200"/>
            </a:lvl1pPr>
          </a:lstStyle>
          <a:p>
            <a:fld id="{EFA3BDC7-8A50-42C8-9302-6762F35E1C3A}" type="datetimeFigureOut">
              <a:rPr lang="en-US" smtClean="0"/>
              <a:t>8/12/2025</a:t>
            </a:fld>
            <a:endParaRPr lang="en-US"/>
          </a:p>
        </p:txBody>
      </p:sp>
      <p:sp>
        <p:nvSpPr>
          <p:cNvPr id="4" name="Footer Placeholder 3"/>
          <p:cNvSpPr>
            <a:spLocks noGrp="1"/>
          </p:cNvSpPr>
          <p:nvPr>
            <p:ph type="ftr" sz="quarter" idx="2"/>
          </p:nvPr>
        </p:nvSpPr>
        <p:spPr>
          <a:xfrm>
            <a:off x="0" y="6721993"/>
            <a:ext cx="4070403" cy="353854"/>
          </a:xfrm>
          <a:prstGeom prst="rect">
            <a:avLst/>
          </a:prstGeom>
        </p:spPr>
        <p:txBody>
          <a:bodyPr vert="horz" lIns="94110" tIns="47055" rIns="94110" bIns="47055" rtlCol="0" anchor="b"/>
          <a:lstStyle>
            <a:lvl1pPr algn="l">
              <a:defRPr sz="1200"/>
            </a:lvl1pPr>
          </a:lstStyle>
          <a:p>
            <a:endParaRPr lang="en-US"/>
          </a:p>
        </p:txBody>
      </p:sp>
      <p:sp>
        <p:nvSpPr>
          <p:cNvPr id="5" name="Slide Number Placeholder 4"/>
          <p:cNvSpPr>
            <a:spLocks noGrp="1"/>
          </p:cNvSpPr>
          <p:nvPr>
            <p:ph type="sldNum" sz="quarter" idx="3"/>
          </p:nvPr>
        </p:nvSpPr>
        <p:spPr>
          <a:xfrm>
            <a:off x="5320661" y="6721993"/>
            <a:ext cx="4070403" cy="353854"/>
          </a:xfrm>
          <a:prstGeom prst="rect">
            <a:avLst/>
          </a:prstGeom>
        </p:spPr>
        <p:txBody>
          <a:bodyPr vert="horz" lIns="94110" tIns="47055" rIns="94110" bIns="47055" rtlCol="0" anchor="b"/>
          <a:lstStyle>
            <a:lvl1pPr algn="r">
              <a:defRPr sz="1200"/>
            </a:lvl1pPr>
          </a:lstStyle>
          <a:p>
            <a:fld id="{01C19D98-79E7-4C46-B693-5C594D725154}" type="slidenum">
              <a:rPr lang="en-US" smtClean="0"/>
              <a:t>‹#›</a:t>
            </a:fld>
            <a:endParaRPr lang="en-US"/>
          </a:p>
        </p:txBody>
      </p:sp>
    </p:spTree>
    <p:extLst>
      <p:ext uri="{BB962C8B-B14F-4D97-AF65-F5344CB8AC3E}">
        <p14:creationId xmlns:p14="http://schemas.microsoft.com/office/powerpoint/2010/main" val="2195717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63" name="Rectangle 3"/>
          <p:cNvSpPr>
            <a:spLocks noGrp="1" noChangeArrowheads="1"/>
          </p:cNvSpPr>
          <p:nvPr>
            <p:ph type="dt" idx="1"/>
          </p:nvPr>
        </p:nvSpPr>
        <p:spPr bwMode="auto">
          <a:xfrm>
            <a:off x="5320661"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27350" y="530225"/>
            <a:ext cx="3538538" cy="26543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39324" y="3361611"/>
            <a:ext cx="7514590" cy="318468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5320661"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lgn="r">
              <a:defRPr sz="1200">
                <a:latin typeface="Arial" pitchFamily="34" charset="0"/>
              </a:defRPr>
            </a:lvl1pPr>
          </a:lstStyle>
          <a:p>
            <a:pPr>
              <a:defRPr/>
            </a:pPr>
            <a:fld id="{2224D85D-0234-4E0E-8CD2-74151B7F4968}" type="slidenum">
              <a:rPr lang="en-US"/>
              <a:pPr>
                <a:defRPr/>
              </a:pPr>
              <a:t>‹#›</a:t>
            </a:fld>
            <a:endParaRPr lang="en-US"/>
          </a:p>
        </p:txBody>
      </p:sp>
    </p:spTree>
    <p:extLst>
      <p:ext uri="{BB962C8B-B14F-4D97-AF65-F5344CB8AC3E}">
        <p14:creationId xmlns:p14="http://schemas.microsoft.com/office/powerpoint/2010/main" val="177249620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oogle.github.io/adk-docs/agents/multi-agent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oogle.github.io/adk-docs/agents/model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oogle.github.io/adk-docs/agents/workflow-agen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oogle.github.io/adk-docs/agents/model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oogle.github.io/adk-docs/agents/llm-agents/#guiding-the-agent-instructions-instruc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0"/>
              </a:spcAft>
              <a:buFont typeface="+mj-lt"/>
              <a:buNone/>
            </a:pPr>
            <a:r>
              <a:rPr lang="en-US" dirty="0">
                <a:latin typeface="Arial"/>
                <a:cs typeface="Arial"/>
              </a:rPr>
              <a:t>In this module 01, we will study the concepts of </a:t>
            </a:r>
            <a:r>
              <a:rPr lang="en-US">
                <a:latin typeface="Arial"/>
                <a:cs typeface="Arial"/>
              </a:rPr>
              <a:t>a basic AI agent.</a:t>
            </a:r>
            <a:endParaRPr lang="en-US" sz="1200" dirty="0">
              <a:effectLst/>
              <a:ea typeface="Calibri" panose="020F0502020204030204" pitchFamily="34" charset="0"/>
              <a:cs typeface="Arial" panose="020B0604020202020204" pitchFamily="34" charset="0"/>
            </a:endParaRPr>
          </a:p>
          <a:p>
            <a:pPr marL="0" indent="0">
              <a:buFont typeface="+mj-lt"/>
              <a:buNone/>
            </a:pPr>
            <a:endParaRPr lang="en-US" dirty="0"/>
          </a:p>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1</a:t>
            </a:fld>
            <a:endParaRPr lang="en-US"/>
          </a:p>
        </p:txBody>
      </p:sp>
    </p:spTree>
    <p:extLst>
      <p:ext uri="{BB962C8B-B14F-4D97-AF65-F5344CB8AC3E}">
        <p14:creationId xmlns:p14="http://schemas.microsoft.com/office/powerpoint/2010/main" val="19470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7E2E5-5F16-2814-2472-1088B0D234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D602FE-BA7E-A427-EDE2-434DE3D6E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8067FB-112F-DFFC-9DA1-BBEC8A74EA98}"/>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0DF33D0B-51C3-B43E-1249-945D2E2878D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024874F-0955-688F-A75C-7E7E2BCBF1E4}"/>
              </a:ext>
            </a:extLst>
          </p:cNvPr>
          <p:cNvSpPr>
            <a:spLocks noGrp="1"/>
          </p:cNvSpPr>
          <p:nvPr>
            <p:ph type="sldNum" sz="quarter" idx="5"/>
          </p:nvPr>
        </p:nvSpPr>
        <p:spPr/>
        <p:txBody>
          <a:bodyPr/>
          <a:lstStyle/>
          <a:p>
            <a:pPr>
              <a:defRPr/>
            </a:pPr>
            <a:fld id="{2224D85D-0234-4E0E-8CD2-74151B7F4968}" type="slidenum">
              <a:rPr lang="en-US"/>
              <a:pPr>
                <a:defRPr/>
              </a:pPr>
              <a:t>10</a:t>
            </a:fld>
            <a:endParaRPr lang="en-US"/>
          </a:p>
        </p:txBody>
      </p:sp>
    </p:spTree>
    <p:extLst>
      <p:ext uri="{BB962C8B-B14F-4D97-AF65-F5344CB8AC3E}">
        <p14:creationId xmlns:p14="http://schemas.microsoft.com/office/powerpoint/2010/main" val="47494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E7F92-C547-B907-30BE-D79F5AB9D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E1B112-6BA9-CF4C-96D4-D144111482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8E094-5767-1D06-644B-E99CFBCEF4F2}"/>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86215A8D-C858-09ED-EA09-55692A26C1B5}"/>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72EA822-7F07-76EC-9BE8-F5BC2A043970}"/>
              </a:ext>
            </a:extLst>
          </p:cNvPr>
          <p:cNvSpPr>
            <a:spLocks noGrp="1"/>
          </p:cNvSpPr>
          <p:nvPr>
            <p:ph type="sldNum" sz="quarter" idx="5"/>
          </p:nvPr>
        </p:nvSpPr>
        <p:spPr/>
        <p:txBody>
          <a:bodyPr/>
          <a:lstStyle/>
          <a:p>
            <a:pPr>
              <a:defRPr/>
            </a:pPr>
            <a:fld id="{2224D85D-0234-4E0E-8CD2-74151B7F4968}" type="slidenum">
              <a:rPr lang="en-US"/>
              <a:pPr>
                <a:defRPr/>
              </a:pPr>
              <a:t>11</a:t>
            </a:fld>
            <a:endParaRPr lang="en-US"/>
          </a:p>
        </p:txBody>
      </p:sp>
    </p:spTree>
    <p:extLst>
      <p:ext uri="{BB962C8B-B14F-4D97-AF65-F5344CB8AC3E}">
        <p14:creationId xmlns:p14="http://schemas.microsoft.com/office/powerpoint/2010/main" val="2164529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AD300-CC29-0FA0-B34B-C76026C5C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3DD450-AE2D-3A18-66F7-448597B799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15CBE-0AE8-0B37-093F-91D23F8C3CC3}"/>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9D4D974C-F0D2-0F96-9F45-07D929E69C4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ECAA051-84CE-C365-668E-B9F252F4BD91}"/>
              </a:ext>
            </a:extLst>
          </p:cNvPr>
          <p:cNvSpPr>
            <a:spLocks noGrp="1"/>
          </p:cNvSpPr>
          <p:nvPr>
            <p:ph type="sldNum" sz="quarter" idx="5"/>
          </p:nvPr>
        </p:nvSpPr>
        <p:spPr/>
        <p:txBody>
          <a:bodyPr/>
          <a:lstStyle/>
          <a:p>
            <a:pPr>
              <a:defRPr/>
            </a:pPr>
            <a:fld id="{2224D85D-0234-4E0E-8CD2-74151B7F4968}" type="slidenum">
              <a:rPr lang="en-US"/>
              <a:pPr>
                <a:defRPr/>
              </a:pPr>
              <a:t>12</a:t>
            </a:fld>
            <a:endParaRPr lang="en-US"/>
          </a:p>
        </p:txBody>
      </p:sp>
    </p:spTree>
    <p:extLst>
      <p:ext uri="{BB962C8B-B14F-4D97-AF65-F5344CB8AC3E}">
        <p14:creationId xmlns:p14="http://schemas.microsoft.com/office/powerpoint/2010/main" val="491718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27698-B9AB-246E-DBFC-CE82270456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EBCC1E-EE4D-B4C6-674F-9E7B9C082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D0C8F-18AC-8608-DBC0-044BF2EAEAC1}"/>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D160B5B4-CBED-8A43-779A-C55932D24D8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290B59B-ECE6-E3BF-A61C-D1C980891862}"/>
              </a:ext>
            </a:extLst>
          </p:cNvPr>
          <p:cNvSpPr>
            <a:spLocks noGrp="1"/>
          </p:cNvSpPr>
          <p:nvPr>
            <p:ph type="sldNum" sz="quarter" idx="5"/>
          </p:nvPr>
        </p:nvSpPr>
        <p:spPr/>
        <p:txBody>
          <a:bodyPr/>
          <a:lstStyle/>
          <a:p>
            <a:pPr>
              <a:defRPr/>
            </a:pPr>
            <a:fld id="{2224D85D-0234-4E0E-8CD2-74151B7F4968}" type="slidenum">
              <a:rPr lang="en-US"/>
              <a:pPr>
                <a:defRPr/>
              </a:pPr>
              <a:t>13</a:t>
            </a:fld>
            <a:endParaRPr lang="en-US"/>
          </a:p>
        </p:txBody>
      </p:sp>
    </p:spTree>
    <p:extLst>
      <p:ext uri="{BB962C8B-B14F-4D97-AF65-F5344CB8AC3E}">
        <p14:creationId xmlns:p14="http://schemas.microsoft.com/office/powerpoint/2010/main" val="364737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283AA-6439-A7B6-7530-02A208FADE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7BCEDB-250B-5C98-C06E-03C57D60B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AD18B2-220F-5F01-FD7E-73B89D41CFA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FD4AC159-4FDD-0257-0521-380555D01C33}"/>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C216F95-7161-9F2D-7321-5044356415E5}"/>
              </a:ext>
            </a:extLst>
          </p:cNvPr>
          <p:cNvSpPr>
            <a:spLocks noGrp="1"/>
          </p:cNvSpPr>
          <p:nvPr>
            <p:ph type="sldNum" sz="quarter" idx="5"/>
          </p:nvPr>
        </p:nvSpPr>
        <p:spPr/>
        <p:txBody>
          <a:bodyPr/>
          <a:lstStyle/>
          <a:p>
            <a:pPr>
              <a:defRPr/>
            </a:pPr>
            <a:fld id="{2224D85D-0234-4E0E-8CD2-74151B7F4968}" type="slidenum">
              <a:rPr lang="en-US"/>
              <a:pPr>
                <a:defRPr/>
              </a:pPr>
              <a:t>14</a:t>
            </a:fld>
            <a:endParaRPr lang="en-US"/>
          </a:p>
        </p:txBody>
      </p:sp>
    </p:spTree>
    <p:extLst>
      <p:ext uri="{BB962C8B-B14F-4D97-AF65-F5344CB8AC3E}">
        <p14:creationId xmlns:p14="http://schemas.microsoft.com/office/powerpoint/2010/main" val="1473211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83763-1CDD-712D-E05F-56656E12D4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B6AFD-D0A1-8A64-1612-082E266B8B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47DCA-4939-5DD2-1551-8DF1D15B605B}"/>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8042A67F-D257-8B81-8203-148921A0CBDB}"/>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26DD869-BC9C-85A8-54A5-A33CB2021DDC}"/>
              </a:ext>
            </a:extLst>
          </p:cNvPr>
          <p:cNvSpPr>
            <a:spLocks noGrp="1"/>
          </p:cNvSpPr>
          <p:nvPr>
            <p:ph type="sldNum" sz="quarter" idx="5"/>
          </p:nvPr>
        </p:nvSpPr>
        <p:spPr/>
        <p:txBody>
          <a:bodyPr/>
          <a:lstStyle/>
          <a:p>
            <a:pPr>
              <a:defRPr/>
            </a:pPr>
            <a:fld id="{2224D85D-0234-4E0E-8CD2-74151B7F4968}" type="slidenum">
              <a:rPr lang="en-US"/>
              <a:pPr>
                <a:defRPr/>
              </a:pPr>
              <a:t>15</a:t>
            </a:fld>
            <a:endParaRPr lang="en-US"/>
          </a:p>
        </p:txBody>
      </p:sp>
    </p:spTree>
    <p:extLst>
      <p:ext uri="{BB962C8B-B14F-4D97-AF65-F5344CB8AC3E}">
        <p14:creationId xmlns:p14="http://schemas.microsoft.com/office/powerpoint/2010/main" val="1149368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B33E-B934-F2A9-9C18-CA693FC064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577559-F806-D305-592D-EE3A4264D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148DE3-9197-379C-DC31-695496A2419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39849FB-FACD-381A-1925-5FEA9A1BA47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AE480CB-20E6-317E-A0FB-44EFF9D22861}"/>
              </a:ext>
            </a:extLst>
          </p:cNvPr>
          <p:cNvSpPr>
            <a:spLocks noGrp="1"/>
          </p:cNvSpPr>
          <p:nvPr>
            <p:ph type="sldNum" sz="quarter" idx="5"/>
          </p:nvPr>
        </p:nvSpPr>
        <p:spPr/>
        <p:txBody>
          <a:bodyPr/>
          <a:lstStyle/>
          <a:p>
            <a:pPr>
              <a:defRPr/>
            </a:pPr>
            <a:fld id="{2224D85D-0234-4E0E-8CD2-74151B7F4968}" type="slidenum">
              <a:rPr lang="en-US"/>
              <a:pPr>
                <a:defRPr/>
              </a:pPr>
              <a:t>16</a:t>
            </a:fld>
            <a:endParaRPr lang="en-US"/>
          </a:p>
        </p:txBody>
      </p:sp>
    </p:spTree>
    <p:extLst>
      <p:ext uri="{BB962C8B-B14F-4D97-AF65-F5344CB8AC3E}">
        <p14:creationId xmlns:p14="http://schemas.microsoft.com/office/powerpoint/2010/main" val="2468455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164A9-DB9E-6645-79A8-5E53D096D6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BB822-458B-2769-0F82-361086850D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F2595E-9065-857A-D9CC-18714384DE0C}"/>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5C316ED9-D528-EC99-4807-5A9AB252113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A056938-DF98-D34D-00BD-67679EA8B666}"/>
              </a:ext>
            </a:extLst>
          </p:cNvPr>
          <p:cNvSpPr>
            <a:spLocks noGrp="1"/>
          </p:cNvSpPr>
          <p:nvPr>
            <p:ph type="sldNum" sz="quarter" idx="5"/>
          </p:nvPr>
        </p:nvSpPr>
        <p:spPr/>
        <p:txBody>
          <a:bodyPr/>
          <a:lstStyle/>
          <a:p>
            <a:pPr>
              <a:defRPr/>
            </a:pPr>
            <a:fld id="{2224D85D-0234-4E0E-8CD2-74151B7F4968}" type="slidenum">
              <a:rPr lang="en-US"/>
              <a:pPr>
                <a:defRPr/>
              </a:pPr>
              <a:t>17</a:t>
            </a:fld>
            <a:endParaRPr lang="en-US"/>
          </a:p>
        </p:txBody>
      </p:sp>
    </p:spTree>
    <p:extLst>
      <p:ext uri="{BB962C8B-B14F-4D97-AF65-F5344CB8AC3E}">
        <p14:creationId xmlns:p14="http://schemas.microsoft.com/office/powerpoint/2010/main" val="3543254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30C0A-1814-4518-2457-534D13E06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6022A-CDE9-D250-97B0-1030BE6AED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2B6BF4-BECA-4EF5-EC8A-15F72828931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EFB1B8FB-2394-CC8C-43D4-B56595A64E4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C3BF2F7-9F6A-763F-CB3C-96057DCC6DDE}"/>
              </a:ext>
            </a:extLst>
          </p:cNvPr>
          <p:cNvSpPr>
            <a:spLocks noGrp="1"/>
          </p:cNvSpPr>
          <p:nvPr>
            <p:ph type="sldNum" sz="quarter" idx="5"/>
          </p:nvPr>
        </p:nvSpPr>
        <p:spPr/>
        <p:txBody>
          <a:bodyPr/>
          <a:lstStyle/>
          <a:p>
            <a:pPr>
              <a:defRPr/>
            </a:pPr>
            <a:fld id="{2224D85D-0234-4E0E-8CD2-74151B7F4968}" type="slidenum">
              <a:rPr lang="en-US"/>
              <a:pPr>
                <a:defRPr/>
              </a:pPr>
              <a:t>18</a:t>
            </a:fld>
            <a:endParaRPr lang="en-US"/>
          </a:p>
        </p:txBody>
      </p:sp>
    </p:spTree>
    <p:extLst>
      <p:ext uri="{BB962C8B-B14F-4D97-AF65-F5344CB8AC3E}">
        <p14:creationId xmlns:p14="http://schemas.microsoft.com/office/powerpoint/2010/main" val="3017691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1F9E8-9933-6C21-D0F5-F9AD289D2C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CF78B-AF08-42E2-DF23-70DFAB6FE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3D3089-D673-CF68-0E3F-6210A2729F4E}"/>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AFDC6E36-9754-2049-B16B-E9C1D3FD84A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E6EAA98-64AC-86E7-1F11-C47C14D54EFE}"/>
              </a:ext>
            </a:extLst>
          </p:cNvPr>
          <p:cNvSpPr>
            <a:spLocks noGrp="1"/>
          </p:cNvSpPr>
          <p:nvPr>
            <p:ph type="sldNum" sz="quarter" idx="5"/>
          </p:nvPr>
        </p:nvSpPr>
        <p:spPr/>
        <p:txBody>
          <a:bodyPr/>
          <a:lstStyle/>
          <a:p>
            <a:pPr>
              <a:defRPr/>
            </a:pPr>
            <a:fld id="{2224D85D-0234-4E0E-8CD2-74151B7F4968}" type="slidenum">
              <a:rPr lang="en-US"/>
              <a:pPr>
                <a:defRPr/>
              </a:pPr>
              <a:t>19</a:t>
            </a:fld>
            <a:endParaRPr lang="en-US"/>
          </a:p>
        </p:txBody>
      </p:sp>
    </p:spTree>
    <p:extLst>
      <p:ext uri="{BB962C8B-B14F-4D97-AF65-F5344CB8AC3E}">
        <p14:creationId xmlns:p14="http://schemas.microsoft.com/office/powerpoint/2010/main" val="396474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088CE-A463-8C0B-6234-51444515E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52F6C-3451-AC1A-78F0-CA66B74D2A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2572E-E14E-E364-88F3-37FF0CF337D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3100129-FB9C-9268-4421-90C32A15A7E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EFB8447-5485-5637-0D66-3D65D7A0B0C3}"/>
              </a:ext>
            </a:extLst>
          </p:cNvPr>
          <p:cNvSpPr>
            <a:spLocks noGrp="1"/>
          </p:cNvSpPr>
          <p:nvPr>
            <p:ph type="sldNum" sz="quarter" idx="5"/>
          </p:nvPr>
        </p:nvSpPr>
        <p:spPr/>
        <p:txBody>
          <a:bodyPr/>
          <a:lstStyle/>
          <a:p>
            <a:pPr>
              <a:defRPr/>
            </a:pPr>
            <a:fld id="{2224D85D-0234-4E0E-8CD2-74151B7F4968}" type="slidenum">
              <a:rPr lang="en-US"/>
              <a:pPr>
                <a:defRPr/>
              </a:pPr>
              <a:t>2</a:t>
            </a:fld>
            <a:endParaRPr lang="en-US"/>
          </a:p>
        </p:txBody>
      </p:sp>
    </p:spTree>
    <p:extLst>
      <p:ext uri="{BB962C8B-B14F-4D97-AF65-F5344CB8AC3E}">
        <p14:creationId xmlns:p14="http://schemas.microsoft.com/office/powerpoint/2010/main" val="239106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5F92-227B-54C9-4AC0-BA4EEE17D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33C5C-8903-7D9F-A01D-5FF2F0026A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E9614C-90B9-A670-6A4A-0107D6F7F92D}"/>
              </a:ext>
            </a:extLst>
          </p:cNvPr>
          <p:cNvSpPr>
            <a:spLocks noGrp="1"/>
          </p:cNvSpPr>
          <p:nvPr>
            <p:ph type="body" idx="1"/>
          </p:nvPr>
        </p:nvSpPr>
        <p:spPr/>
        <p:txBody>
          <a:bodyPr/>
          <a:lstStyle/>
          <a:p>
            <a:pPr>
              <a:defRPr/>
            </a:pPr>
            <a:r>
              <a:rPr lang="en-US" i="1"/>
              <a:t>Designing the right agent starts with understanding its purpose, crafting its identity, and choosing the appropriate type and architecture.</a:t>
            </a:r>
            <a:endParaRPr lang="en-US"/>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6A96374A-5E3F-AFD3-8A2D-3A95F1BB073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EA44B43-57F4-57DD-A223-5D1325C17ED9}"/>
              </a:ext>
            </a:extLst>
          </p:cNvPr>
          <p:cNvSpPr>
            <a:spLocks noGrp="1"/>
          </p:cNvSpPr>
          <p:nvPr>
            <p:ph type="sldNum" sz="quarter" idx="5"/>
          </p:nvPr>
        </p:nvSpPr>
        <p:spPr/>
        <p:txBody>
          <a:bodyPr/>
          <a:lstStyle/>
          <a:p>
            <a:pPr>
              <a:defRPr/>
            </a:pPr>
            <a:fld id="{2224D85D-0234-4E0E-8CD2-74151B7F4968}" type="slidenum">
              <a:rPr lang="en-US"/>
              <a:pPr>
                <a:defRPr/>
              </a:pPr>
              <a:t>20</a:t>
            </a:fld>
            <a:endParaRPr lang="en-US"/>
          </a:p>
        </p:txBody>
      </p:sp>
    </p:spTree>
    <p:extLst>
      <p:ext uri="{BB962C8B-B14F-4D97-AF65-F5344CB8AC3E}">
        <p14:creationId xmlns:p14="http://schemas.microsoft.com/office/powerpoint/2010/main" val="405154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a:pPr>
                <a:defRPr/>
              </a:pPr>
              <a:t>21</a:t>
            </a:fld>
            <a:endParaRPr lang="en-US"/>
          </a:p>
        </p:txBody>
      </p:sp>
    </p:spTree>
    <p:extLst>
      <p:ext uri="{BB962C8B-B14F-4D97-AF65-F5344CB8AC3E}">
        <p14:creationId xmlns:p14="http://schemas.microsoft.com/office/powerpoint/2010/main" val="254483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2AA9-AF01-3D7F-F49C-66F585EDC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13980-6983-5FEB-989B-4A9AFD3ECD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DB3E3-183D-F548-126F-B3AB0EDB6CA9}"/>
              </a:ext>
            </a:extLst>
          </p:cNvPr>
          <p:cNvSpPr>
            <a:spLocks noGrp="1"/>
          </p:cNvSpPr>
          <p:nvPr>
            <p:ph type="body" idx="1"/>
          </p:nvPr>
        </p:nvSpPr>
        <p:spPr/>
        <p:txBody>
          <a:bodyPr/>
          <a:lstStyle/>
          <a:p>
            <a:r>
              <a:rPr lang="en-US">
                <a:latin typeface="Arial"/>
                <a:cs typeface="Arial"/>
              </a:rPr>
              <a:t>In this module 01A, we discussed the following topics:</a:t>
            </a:r>
          </a:p>
          <a:p>
            <a:endParaRPr lang="en-US">
              <a:latin typeface="Arial"/>
              <a:cs typeface="Arial"/>
            </a:endParaRPr>
          </a:p>
          <a:p>
            <a:r>
              <a:rPr lang="en-US">
                <a:latin typeface="Arial"/>
                <a:cs typeface="Arial"/>
              </a:rPr>
              <a:t>If you have any questions, feel free to contact me. </a:t>
            </a:r>
            <a:endParaRPr lang="en-US">
              <a:cs typeface="Arial"/>
            </a:endParaRPr>
          </a:p>
          <a:p>
            <a:r>
              <a:rPr lang="en-US">
                <a:latin typeface="Arial"/>
                <a:cs typeface="Arial"/>
              </a:rPr>
              <a:t>Thank you</a:t>
            </a:r>
          </a:p>
          <a:p>
            <a:endParaRPr lang="en-US">
              <a:cs typeface="Arial"/>
            </a:endParaRPr>
          </a:p>
        </p:txBody>
      </p:sp>
      <p:sp>
        <p:nvSpPr>
          <p:cNvPr id="4" name="Footer Placeholder 3">
            <a:extLst>
              <a:ext uri="{FF2B5EF4-FFF2-40B4-BE49-F238E27FC236}">
                <a16:creationId xmlns:a16="http://schemas.microsoft.com/office/drawing/2014/main" id="{041C6EE5-5FA1-B9F1-1C18-9443EB5651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98A841A-9680-B583-131F-2E13E0D8E51C}"/>
              </a:ext>
            </a:extLst>
          </p:cNvPr>
          <p:cNvSpPr>
            <a:spLocks noGrp="1"/>
          </p:cNvSpPr>
          <p:nvPr>
            <p:ph type="sldNum" sz="quarter" idx="5"/>
          </p:nvPr>
        </p:nvSpPr>
        <p:spPr/>
        <p:txBody>
          <a:bodyPr/>
          <a:lstStyle/>
          <a:p>
            <a:pPr>
              <a:defRPr/>
            </a:pPr>
            <a:fld id="{2224D85D-0234-4E0E-8CD2-74151B7F4968}" type="slidenum">
              <a:rPr lang="en-US"/>
              <a:pPr>
                <a:defRPr/>
              </a:pPr>
              <a:t>22</a:t>
            </a:fld>
            <a:endParaRPr lang="en-US"/>
          </a:p>
        </p:txBody>
      </p:sp>
    </p:spTree>
    <p:extLst>
      <p:ext uri="{BB962C8B-B14F-4D97-AF65-F5344CB8AC3E}">
        <p14:creationId xmlns:p14="http://schemas.microsoft.com/office/powerpoint/2010/main" val="2298851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2B91-F650-8FBF-DFB5-386D46E95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54C767-0486-727F-F2E8-68820B2E04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67CE0-3940-68EB-6A89-0E66B13CECA2}"/>
              </a:ext>
            </a:extLst>
          </p:cNvPr>
          <p:cNvSpPr>
            <a:spLocks noGrp="1"/>
          </p:cNvSpPr>
          <p:nvPr>
            <p:ph type="body" idx="1"/>
          </p:nvPr>
        </p:nvSpPr>
        <p:spPr/>
        <p:txBody>
          <a:bodyPr/>
          <a:lstStyle/>
          <a:p>
            <a:pPr>
              <a:defRPr/>
            </a:pPr>
            <a:r>
              <a:rPr lang="en-US" dirty="0">
                <a:latin typeface="Arial"/>
                <a:cs typeface="Arial"/>
              </a:rPr>
              <a:t>The foundation for all agents in ADK is the </a:t>
            </a:r>
            <a:r>
              <a:rPr lang="en-US" dirty="0" err="1">
                <a:solidFill>
                  <a:srgbClr val="36464E"/>
                </a:solidFill>
                <a:latin typeface="Arial"/>
                <a:cs typeface="Arial"/>
              </a:rPr>
              <a:t>BaseAgent</a:t>
            </a:r>
            <a:r>
              <a:rPr lang="en-US" dirty="0">
                <a:latin typeface="Arial"/>
                <a:cs typeface="Arial"/>
              </a:rPr>
              <a:t> class. It serves as the fundamental blueprint. To create functional agents, you typically extend </a:t>
            </a:r>
            <a:r>
              <a:rPr lang="en-US" dirty="0" err="1">
                <a:solidFill>
                  <a:srgbClr val="36464E"/>
                </a:solidFill>
                <a:latin typeface="Arial"/>
                <a:cs typeface="Arial"/>
              </a:rPr>
              <a:t>BaseAgent</a:t>
            </a:r>
            <a:r>
              <a:rPr lang="en-US" dirty="0">
                <a:latin typeface="Arial"/>
                <a:cs typeface="Arial"/>
              </a:rPr>
              <a:t> in one of three main ways, catering to different needs – from intelligent reasoning to structured process control.</a:t>
            </a:r>
          </a:p>
          <a:p>
            <a:pPr>
              <a:defRPr/>
            </a:pPr>
            <a:endParaRPr lang="en-US" dirty="0">
              <a:cs typeface="Arial"/>
            </a:endParaRPr>
          </a:p>
          <a:p>
            <a:pPr>
              <a:defRPr/>
            </a:pPr>
            <a:r>
              <a:rPr lang="en-US" dirty="0">
                <a:latin typeface="Arial"/>
                <a:cs typeface="Arial"/>
              </a:rPr>
              <a:t>Agents Working Together: Multi-Agent Systems</a:t>
            </a:r>
          </a:p>
          <a:p>
            <a:pPr>
              <a:defRPr/>
            </a:pPr>
            <a:r>
              <a:rPr lang="en-US" dirty="0">
                <a:latin typeface="Arial"/>
                <a:cs typeface="Arial"/>
              </a:rPr>
              <a:t>While each agent type serves a distinct purpose, the true power often comes from combining them. Complex applications frequently employ </a:t>
            </a:r>
            <a:r>
              <a:rPr lang="en-US" dirty="0">
                <a:solidFill>
                  <a:srgbClr val="4051B5"/>
                </a:solidFill>
                <a:latin typeface="Arial"/>
                <a:cs typeface="Arial"/>
                <a:hlinkClick r:id="rId3"/>
              </a:rPr>
              <a:t>multi-agent architectures</a:t>
            </a:r>
            <a:r>
              <a:rPr lang="en-US" dirty="0">
                <a:latin typeface="Arial"/>
                <a:cs typeface="Arial"/>
              </a:rPr>
              <a:t> where:</a:t>
            </a:r>
          </a:p>
          <a:p>
            <a:pPr marL="171450" indent="-171450">
              <a:buFont typeface="Arial"/>
              <a:buChar char="•"/>
              <a:defRPr/>
            </a:pPr>
            <a:r>
              <a:rPr lang="en-US" b="1" dirty="0">
                <a:latin typeface="Arial"/>
                <a:cs typeface="Arial"/>
              </a:rPr>
              <a:t>LLM Agents</a:t>
            </a:r>
            <a:r>
              <a:rPr lang="en-US" dirty="0">
                <a:latin typeface="Arial"/>
                <a:cs typeface="Arial"/>
              </a:rPr>
              <a:t> handle intelligent, language-based task execution.</a:t>
            </a:r>
          </a:p>
          <a:p>
            <a:pPr marL="171450" indent="-171450">
              <a:buFont typeface="Arial"/>
              <a:buChar char="•"/>
              <a:defRPr/>
            </a:pPr>
            <a:r>
              <a:rPr lang="en-US" b="1" dirty="0">
                <a:latin typeface="Arial"/>
                <a:cs typeface="Arial"/>
              </a:rPr>
              <a:t>Workflow Agents</a:t>
            </a:r>
            <a:r>
              <a:rPr lang="en-US" dirty="0">
                <a:latin typeface="Arial"/>
                <a:cs typeface="Arial"/>
              </a:rPr>
              <a:t> manage the overall process flow using standard patterns.</a:t>
            </a:r>
          </a:p>
          <a:p>
            <a:pPr marL="171450" indent="-171450">
              <a:buFont typeface="Arial"/>
              <a:buChar char="•"/>
              <a:defRPr/>
            </a:pPr>
            <a:r>
              <a:rPr lang="en-US" b="1" dirty="0">
                <a:latin typeface="Arial"/>
                <a:cs typeface="Arial"/>
              </a:rPr>
              <a:t>Custom Agents</a:t>
            </a:r>
            <a:r>
              <a:rPr lang="en-US" dirty="0">
                <a:latin typeface="Arial"/>
                <a:cs typeface="Arial"/>
              </a:rPr>
              <a:t> provide specialized capabilities or rules needed for unique integrations.</a:t>
            </a:r>
          </a:p>
          <a:p>
            <a:pPr>
              <a:defRPr/>
            </a:pPr>
            <a:endParaRPr lang="en-US" dirty="0">
              <a:cs typeface="Arial"/>
            </a:endParaRPr>
          </a:p>
          <a:p>
            <a:pPr>
              <a:defRPr/>
            </a:pPr>
            <a:br>
              <a:rPr lang="en-US" dirty="0">
                <a:cs typeface="Arial"/>
              </a:rPr>
            </a:br>
            <a:r>
              <a:rPr lang="en-US" dirty="0">
                <a:latin typeface="Arial"/>
                <a:cs typeface="Arial"/>
              </a:rPr>
              <a:t>ADK provides distinct agent categories to build sophisticated applications:</a:t>
            </a:r>
            <a:endParaRPr lang="en-US" dirty="0">
              <a:cs typeface="Arial"/>
            </a:endParaRPr>
          </a:p>
          <a:p>
            <a:pPr>
              <a:defRPr/>
            </a:pPr>
            <a:endParaRPr lang="en-US" dirty="0">
              <a:cs typeface="Arial"/>
            </a:endParaRPr>
          </a:p>
          <a:p>
            <a:pPr>
              <a:buFont typeface="Arial"/>
              <a:defRPr/>
            </a:pPr>
            <a:r>
              <a:rPr lang="en-US" dirty="0">
                <a:latin typeface="Arial"/>
                <a:cs typeface="Arial"/>
              </a:rPr>
              <a:t>LLM Agents</a:t>
            </a:r>
          </a:p>
          <a:p>
            <a:pPr>
              <a:defRPr/>
            </a:pPr>
            <a:r>
              <a:rPr lang="en-US" dirty="0">
                <a:latin typeface="Arial"/>
                <a:cs typeface="Arial"/>
              </a:rPr>
              <a:t>These agents utilize Large Language Models (LLMs) as their core engine to understand natural language, reason, plan, generate responses, and dynamically decide how to proceed or which tools to use, making them ideal for flexible, language-centric tasks. </a:t>
            </a:r>
          </a:p>
          <a:p>
            <a:pPr>
              <a:defRPr/>
            </a:pPr>
            <a:endParaRPr lang="en-US" dirty="0">
              <a:cs typeface="Arial"/>
            </a:endParaRPr>
          </a:p>
          <a:p>
            <a:pPr>
              <a:defRPr/>
            </a:pPr>
            <a:r>
              <a:rPr lang="en-US" dirty="0">
                <a:latin typeface="Arial"/>
                <a:cs typeface="Arial"/>
              </a:rPr>
              <a:t>We need to learn how to configure agents powered by large language models, including setting instructions, providing tools, and enabling advanced features like planning and code execution</a:t>
            </a:r>
          </a:p>
          <a:p>
            <a:pPr>
              <a:defRPr/>
            </a:pPr>
            <a:endParaRPr lang="en-US" dirty="0">
              <a:latin typeface="Arial"/>
              <a:cs typeface="Arial"/>
            </a:endParaRPr>
          </a:p>
          <a:p>
            <a:pPr>
              <a:defRPr/>
            </a:pPr>
            <a:r>
              <a:rPr lang="en-US" dirty="0">
                <a:latin typeface="Arial"/>
                <a:cs typeface="Arial"/>
              </a:rPr>
              <a:t>Workflow Agents</a:t>
            </a:r>
            <a:endParaRPr lang="en-US" dirty="0">
              <a:cs typeface="Arial"/>
            </a:endParaRPr>
          </a:p>
          <a:p>
            <a:pPr>
              <a:defRPr/>
            </a:pPr>
            <a:r>
              <a:rPr lang="en-US" dirty="0">
                <a:latin typeface="Arial"/>
                <a:cs typeface="Arial"/>
              </a:rPr>
              <a:t>These specialized agents control the execution flow of other agents in predefined, deterministic patterns (sequence, parallel, or loop) without using an LLM for the flow control itself, perfect for structured processes needing predictable execution.</a:t>
            </a:r>
          </a:p>
          <a:p>
            <a:pPr>
              <a:defRPr/>
            </a:pPr>
            <a:endParaRPr lang="en-US" dirty="0">
              <a:cs typeface="Arial"/>
            </a:endParaRPr>
          </a:p>
          <a:p>
            <a:pPr marL="171450" indent="-171450">
              <a:buFont typeface="Arial"/>
              <a:buChar char="•"/>
              <a:defRPr/>
            </a:pPr>
            <a:r>
              <a:rPr lang="en-US" dirty="0">
                <a:latin typeface="Arial"/>
                <a:cs typeface="Arial"/>
              </a:rPr>
              <a:t>We need to learn how to orchestrate tasks using </a:t>
            </a:r>
            <a:r>
              <a:rPr lang="en-US" dirty="0" err="1">
                <a:solidFill>
                  <a:srgbClr val="36464E"/>
                </a:solidFill>
                <a:latin typeface="Arial"/>
                <a:cs typeface="Arial"/>
              </a:rPr>
              <a:t>SequentialAgent</a:t>
            </a:r>
            <a:r>
              <a:rPr lang="en-US" dirty="0">
                <a:latin typeface="Arial"/>
                <a:cs typeface="Arial"/>
              </a:rPr>
              <a:t>, </a:t>
            </a:r>
            <a:r>
              <a:rPr lang="en-US" dirty="0" err="1">
                <a:solidFill>
                  <a:srgbClr val="36464E"/>
                </a:solidFill>
                <a:latin typeface="Arial"/>
                <a:cs typeface="Arial"/>
              </a:rPr>
              <a:t>ParallelAgent</a:t>
            </a:r>
            <a:r>
              <a:rPr lang="en-US" dirty="0">
                <a:latin typeface="Arial"/>
                <a:cs typeface="Arial"/>
              </a:rPr>
              <a:t>, and </a:t>
            </a:r>
            <a:r>
              <a:rPr lang="en-US" dirty="0" err="1">
                <a:solidFill>
                  <a:srgbClr val="36464E"/>
                </a:solidFill>
                <a:latin typeface="Arial"/>
                <a:cs typeface="Arial"/>
              </a:rPr>
              <a:t>LoopAgent</a:t>
            </a:r>
            <a:r>
              <a:rPr lang="en-US" dirty="0">
                <a:latin typeface="Arial"/>
                <a:cs typeface="Arial"/>
              </a:rPr>
              <a:t> for structured and predictable processes.</a:t>
            </a:r>
          </a:p>
          <a:p>
            <a:pPr>
              <a:defRPr/>
            </a:pPr>
            <a:br>
              <a:rPr lang="en-US" dirty="0"/>
            </a:br>
            <a:endParaRPr lang="en-US" dirty="0"/>
          </a:p>
          <a:p>
            <a:pPr>
              <a:defRPr/>
            </a:pPr>
            <a:endParaRPr lang="en-US" dirty="0">
              <a:cs typeface="Arial"/>
            </a:endParaRPr>
          </a:p>
          <a:p>
            <a:pPr>
              <a:defRPr/>
            </a:pPr>
            <a:r>
              <a:rPr lang="en-US" dirty="0">
                <a:latin typeface="Arial"/>
                <a:cs typeface="Arial"/>
              </a:rPr>
              <a:t>Custom Agents</a:t>
            </a:r>
            <a:endParaRPr lang="en-US" dirty="0">
              <a:cs typeface="Arial"/>
            </a:endParaRPr>
          </a:p>
          <a:p>
            <a:pPr>
              <a:defRPr/>
            </a:pPr>
            <a:r>
              <a:rPr lang="en-US" dirty="0">
                <a:latin typeface="Arial"/>
                <a:cs typeface="Arial"/>
              </a:rPr>
              <a:t>Created by extending </a:t>
            </a:r>
            <a:r>
              <a:rPr lang="en-US" err="1">
                <a:solidFill>
                  <a:srgbClr val="36464E"/>
                </a:solidFill>
                <a:latin typeface="Arial"/>
                <a:cs typeface="Arial"/>
              </a:rPr>
              <a:t>BaseAgent</a:t>
            </a:r>
            <a:r>
              <a:rPr lang="en-US" dirty="0">
                <a:latin typeface="Arial"/>
                <a:cs typeface="Arial"/>
              </a:rPr>
              <a:t> directly, these agents allow you to implement unique operational logic, specific control flows, or specialized integrations not covered by the standard types, catering to highly tailored application requirements</a:t>
            </a:r>
          </a:p>
          <a:p>
            <a:pPr>
              <a:defRPr/>
            </a:pPr>
            <a:endParaRPr lang="en-US" dirty="0">
              <a:cs typeface="Arial"/>
            </a:endParaRPr>
          </a:p>
          <a:p>
            <a:pPr marL="171450" indent="-171450">
              <a:buFont typeface="Arial"/>
              <a:buChar char="•"/>
              <a:defRPr/>
            </a:pPr>
            <a:r>
              <a:rPr lang="en-US" dirty="0">
                <a:latin typeface="Arial"/>
                <a:cs typeface="Arial"/>
              </a:rPr>
              <a:t>We need to learn how to orchestrate tasks using </a:t>
            </a:r>
            <a:r>
              <a:rPr lang="en-US" dirty="0" err="1">
                <a:solidFill>
                  <a:srgbClr val="36464E"/>
                </a:solidFill>
                <a:latin typeface="Arial"/>
                <a:cs typeface="Arial"/>
              </a:rPr>
              <a:t>SequentialAgent</a:t>
            </a:r>
            <a:r>
              <a:rPr lang="en-US" dirty="0">
                <a:latin typeface="Arial"/>
                <a:cs typeface="Arial"/>
              </a:rPr>
              <a:t>, </a:t>
            </a:r>
            <a:r>
              <a:rPr lang="en-US" dirty="0" err="1">
                <a:solidFill>
                  <a:srgbClr val="36464E"/>
                </a:solidFill>
                <a:latin typeface="Arial"/>
                <a:cs typeface="Arial"/>
              </a:rPr>
              <a:t>ParallelAgent</a:t>
            </a:r>
            <a:r>
              <a:rPr lang="en-US" dirty="0">
                <a:latin typeface="Arial"/>
                <a:cs typeface="Arial"/>
              </a:rPr>
              <a:t>, and </a:t>
            </a:r>
            <a:r>
              <a:rPr lang="en-US" dirty="0" err="1">
                <a:solidFill>
                  <a:srgbClr val="36464E"/>
                </a:solidFill>
                <a:latin typeface="Arial"/>
                <a:cs typeface="Arial"/>
              </a:rPr>
              <a:t>LoopAgent</a:t>
            </a:r>
            <a:r>
              <a:rPr lang="en-US" dirty="0">
                <a:latin typeface="Arial"/>
                <a:cs typeface="Arial"/>
              </a:rPr>
              <a:t> for structured and predictable processes.</a:t>
            </a:r>
          </a:p>
          <a:p>
            <a:pPr marL="171450" indent="-171450">
              <a:buFont typeface="Arial"/>
              <a:buChar char="•"/>
              <a:defRPr/>
            </a:pPr>
            <a:br>
              <a:rPr lang="en-US" dirty="0">
                <a:cs typeface="Arial"/>
              </a:rPr>
            </a:br>
            <a:r>
              <a:rPr lang="en-US" b="1" dirty="0">
                <a:solidFill>
                  <a:srgbClr val="526CFE"/>
                </a:solidFill>
                <a:latin typeface="Arial"/>
                <a:cs typeface="Arial"/>
                <a:hlinkClick r:id="rId3"/>
              </a:rPr>
              <a:t>Multi-Agents:</a:t>
            </a:r>
            <a:r>
              <a:rPr lang="en-US" dirty="0">
                <a:latin typeface="Arial"/>
                <a:cs typeface="Arial"/>
              </a:rPr>
              <a:t> Understand how to combine different agent types to create sophisticated, collaborative systems capable of tackling complex problems.</a:t>
            </a:r>
          </a:p>
          <a:p>
            <a:pPr>
              <a:defRPr/>
            </a:pPr>
            <a:endParaRPr lang="en-US" dirty="0">
              <a:cs typeface="Arial"/>
            </a:endParaRPr>
          </a:p>
          <a:p>
            <a:pPr>
              <a:defRPr/>
            </a:pPr>
            <a:endParaRPr lang="en-US" dirty="0">
              <a:cs typeface="Arial"/>
            </a:endParaRPr>
          </a:p>
          <a:p>
            <a:pPr marL="171450" indent="-171450">
              <a:buFont typeface="Arial"/>
              <a:buChar char="•"/>
              <a:defRPr/>
            </a:pPr>
            <a:r>
              <a:rPr lang="en-US" b="1" dirty="0">
                <a:solidFill>
                  <a:srgbClr val="4051B5"/>
                </a:solidFill>
                <a:latin typeface="Arial"/>
                <a:cs typeface="Arial"/>
                <a:hlinkClick r:id="rId4"/>
              </a:rPr>
              <a:t>Models:</a:t>
            </a:r>
            <a:r>
              <a:rPr lang="en-US" dirty="0">
                <a:latin typeface="Arial"/>
                <a:cs typeface="Arial"/>
              </a:rPr>
              <a:t> Learn about the different LLM integrations available and how to select the right model for your agents.</a:t>
            </a:r>
          </a:p>
          <a:p>
            <a:pPr>
              <a:defRPr/>
            </a:pPr>
            <a:br>
              <a:rPr lang="en-US" dirty="0"/>
            </a:br>
            <a:endParaRPr lang="en-US" dirty="0"/>
          </a:p>
          <a:p>
            <a:pPr>
              <a:defRPr/>
            </a:pPr>
            <a:endParaRPr lang="en-US" dirty="0">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CA38B8FF-DB06-34AC-2133-E1CA20CF26E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1CB6631-F3F5-5CE7-C110-CDA701883E55}"/>
              </a:ext>
            </a:extLst>
          </p:cNvPr>
          <p:cNvSpPr>
            <a:spLocks noGrp="1"/>
          </p:cNvSpPr>
          <p:nvPr>
            <p:ph type="sldNum" sz="quarter" idx="5"/>
          </p:nvPr>
        </p:nvSpPr>
        <p:spPr/>
        <p:txBody>
          <a:bodyPr/>
          <a:lstStyle/>
          <a:p>
            <a:pPr>
              <a:defRPr/>
            </a:pPr>
            <a:fld id="{2224D85D-0234-4E0E-8CD2-74151B7F4968}" type="slidenum">
              <a:rPr lang="en-US"/>
              <a:pPr>
                <a:defRPr/>
              </a:pPr>
              <a:t>3</a:t>
            </a:fld>
            <a:endParaRPr lang="en-US"/>
          </a:p>
        </p:txBody>
      </p:sp>
    </p:spTree>
    <p:extLst>
      <p:ext uri="{BB962C8B-B14F-4D97-AF65-F5344CB8AC3E}">
        <p14:creationId xmlns:p14="http://schemas.microsoft.com/office/powerpoint/2010/main" val="95194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FBAF2-6E9D-7327-62E5-355F53F76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E77A9-9E9E-8075-F78A-0F83064677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8ADCF-64B8-0986-356B-B50B56BFAFBA}"/>
              </a:ext>
            </a:extLst>
          </p:cNvPr>
          <p:cNvSpPr>
            <a:spLocks noGrp="1"/>
          </p:cNvSpPr>
          <p:nvPr>
            <p:ph type="body" idx="1"/>
          </p:nvPr>
        </p:nvSpPr>
        <p:spPr/>
        <p:txBody>
          <a:bodyPr/>
          <a:lstStyle/>
          <a:p>
            <a:pPr>
              <a:defRPr/>
            </a:pPr>
            <a:r>
              <a:rPr lang="en-US" dirty="0">
                <a:latin typeface="Arial"/>
                <a:cs typeface="Arial"/>
              </a:rPr>
              <a:t>LLM Agent (</a:t>
            </a:r>
            <a:r>
              <a:rPr lang="en-US" err="1">
                <a:latin typeface="Arial"/>
                <a:cs typeface="Arial"/>
              </a:rPr>
              <a:t>LlmAgent</a:t>
            </a:r>
            <a:r>
              <a:rPr lang="en-US" dirty="0">
                <a:latin typeface="Arial"/>
                <a:cs typeface="Arial"/>
              </a:rPr>
              <a:t>)</a:t>
            </a:r>
          </a:p>
          <a:p>
            <a:pPr>
              <a:defRPr/>
            </a:pPr>
            <a:r>
              <a:rPr lang="en-US" dirty="0">
                <a:latin typeface="Arial"/>
                <a:cs typeface="Arial"/>
              </a:rPr>
              <a:t>Use Case:</a:t>
            </a:r>
            <a:br>
              <a:rPr lang="en-US" dirty="0">
                <a:cs typeface="Arial"/>
              </a:rPr>
            </a:br>
            <a:r>
              <a:rPr lang="en-US" dirty="0">
                <a:latin typeface="Arial"/>
                <a:cs typeface="Arial"/>
              </a:rPr>
              <a:t> Customer Support Chatbot with Tool Use</a:t>
            </a:r>
            <a:br>
              <a:rPr lang="en-US" dirty="0">
                <a:cs typeface="Arial"/>
              </a:rPr>
            </a:br>
            <a:r>
              <a:rPr lang="en-US" dirty="0">
                <a:latin typeface="Arial"/>
                <a:cs typeface="Arial"/>
              </a:rPr>
              <a:t> An LLM agent is used to handle customer queries on a website. It can generate natural responses, look up FAQs, and call external tools like a weather API, product search, or order tracking system. Because it's powered by an LLM, it can dynamically respond to various topics with flexibility, even those not hardcoded in advance.</a:t>
            </a:r>
          </a:p>
          <a:p>
            <a:pPr marL="0" marR="0" lvl="0" indent="0" algn="l" defTabSz="914400">
              <a:lnSpc>
                <a:spcPct val="100000"/>
              </a:lnSpc>
              <a:spcBef>
                <a:spcPct val="30000"/>
              </a:spcBef>
              <a:spcAft>
                <a:spcPct val="0"/>
              </a:spcAft>
              <a:buClrTx/>
              <a:buSzTx/>
              <a:buFontTx/>
              <a:buNone/>
              <a:tabLst/>
              <a:defRPr/>
            </a:pPr>
            <a:endParaRPr lang="en-US" dirty="0">
              <a:cs typeface="Arial"/>
            </a:endParaRPr>
          </a:p>
          <a:p>
            <a:pPr>
              <a:defRPr/>
            </a:pPr>
            <a:endParaRPr lang="en-US" dirty="0">
              <a:cs typeface="Arial"/>
            </a:endParaRPr>
          </a:p>
          <a:p>
            <a:pPr>
              <a:defRPr/>
            </a:pPr>
            <a:r>
              <a:rPr lang="en-US" dirty="0">
                <a:latin typeface="Arial"/>
                <a:cs typeface="Arial"/>
              </a:rPr>
              <a:t>Workflow Agent</a:t>
            </a:r>
          </a:p>
          <a:p>
            <a:pPr>
              <a:defRPr/>
            </a:pPr>
            <a:r>
              <a:rPr lang="en-US" dirty="0">
                <a:latin typeface="Arial"/>
                <a:cs typeface="Arial"/>
              </a:rPr>
              <a:t>Use Case:</a:t>
            </a:r>
            <a:br>
              <a:rPr lang="en-US" dirty="0">
                <a:cs typeface="Arial"/>
              </a:rPr>
            </a:br>
            <a:r>
              <a:rPr lang="en-US" dirty="0">
                <a:latin typeface="Arial"/>
                <a:cs typeface="Arial"/>
              </a:rPr>
              <a:t> Automated Onboarding Sequence</a:t>
            </a:r>
            <a:br>
              <a:rPr lang="en-US" dirty="0">
                <a:cs typeface="Arial"/>
              </a:rPr>
            </a:br>
            <a:r>
              <a:rPr lang="en-US" dirty="0">
                <a:latin typeface="Arial"/>
                <a:cs typeface="Arial"/>
              </a:rPr>
              <a:t> A Workflow Agent manages a structured onboarding process for new employees. It executes tasks like sending welcome emails, setting up accounts, and scheduling orientation meetings in a deterministic sequence. It ensures that tasks happen in the correct order—sometimes in parallel or looped—without needing flexible language understanding.</a:t>
            </a:r>
          </a:p>
          <a:p>
            <a:pPr>
              <a:defRPr/>
            </a:pPr>
            <a:endParaRPr lang="en-US" dirty="0">
              <a:cs typeface="Arial"/>
            </a:endParaRPr>
          </a:p>
          <a:p>
            <a:pPr>
              <a:defRPr/>
            </a:pPr>
            <a:endParaRPr lang="en-US" dirty="0">
              <a:cs typeface="Arial"/>
            </a:endParaRPr>
          </a:p>
          <a:p>
            <a:pPr>
              <a:defRPr/>
            </a:pPr>
            <a:r>
              <a:rPr lang="en-US" dirty="0">
                <a:latin typeface="Arial"/>
                <a:cs typeface="Arial"/>
              </a:rPr>
              <a:t>Custom Agent (</a:t>
            </a:r>
            <a:r>
              <a:rPr lang="en-US" err="1">
                <a:latin typeface="Arial"/>
                <a:cs typeface="Arial"/>
              </a:rPr>
              <a:t>BaseAgent</a:t>
            </a:r>
            <a:r>
              <a:rPr lang="en-US" dirty="0">
                <a:latin typeface="Arial"/>
                <a:cs typeface="Arial"/>
              </a:rPr>
              <a:t> subclass)</a:t>
            </a:r>
          </a:p>
          <a:p>
            <a:pPr>
              <a:defRPr/>
            </a:pPr>
            <a:r>
              <a:rPr lang="en-US" dirty="0">
                <a:latin typeface="Arial"/>
                <a:cs typeface="Arial"/>
              </a:rPr>
              <a:t>Use Case:</a:t>
            </a:r>
            <a:br>
              <a:rPr lang="en-US" dirty="0">
                <a:cs typeface="Arial"/>
              </a:rPr>
            </a:br>
            <a:r>
              <a:rPr lang="en-US" dirty="0">
                <a:latin typeface="Arial"/>
                <a:cs typeface="Arial"/>
              </a:rPr>
              <a:t> Slack Bot for Internal DevOps Tools</a:t>
            </a:r>
            <a:br>
              <a:rPr lang="en-US" dirty="0">
                <a:cs typeface="Arial"/>
              </a:rPr>
            </a:br>
            <a:r>
              <a:rPr lang="en-US" dirty="0">
                <a:latin typeface="Arial"/>
                <a:cs typeface="Arial"/>
              </a:rPr>
              <a:t> A company creates a custom agent to integrate with its internal CI/CD systems. It accepts natural language commands via Slack, then runs custom Python code to deploy apps, fetch logs, or restart servers. This agent uses hardcoded logic and integrates with internal APIs, making it highly tailored to unique infrastructure.</a:t>
            </a:r>
          </a:p>
          <a:p>
            <a:pPr>
              <a:defRPr/>
            </a:pPr>
            <a:endParaRPr lang="en-US" dirty="0">
              <a:cs typeface="Arial"/>
            </a:endParaRPr>
          </a:p>
        </p:txBody>
      </p:sp>
      <p:sp>
        <p:nvSpPr>
          <p:cNvPr id="4" name="Footer Placeholder 3">
            <a:extLst>
              <a:ext uri="{FF2B5EF4-FFF2-40B4-BE49-F238E27FC236}">
                <a16:creationId xmlns:a16="http://schemas.microsoft.com/office/drawing/2014/main" id="{D75C4AEB-8D5C-A718-7A8B-98E2C05DB03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46640ED-DC86-7844-1BC9-308683F82DB0}"/>
              </a:ext>
            </a:extLst>
          </p:cNvPr>
          <p:cNvSpPr>
            <a:spLocks noGrp="1"/>
          </p:cNvSpPr>
          <p:nvPr>
            <p:ph type="sldNum" sz="quarter" idx="5"/>
          </p:nvPr>
        </p:nvSpPr>
        <p:spPr/>
        <p:txBody>
          <a:bodyPr/>
          <a:lstStyle/>
          <a:p>
            <a:pPr>
              <a:defRPr/>
            </a:pPr>
            <a:fld id="{2224D85D-0234-4E0E-8CD2-74151B7F4968}" type="slidenum">
              <a:rPr lang="en-US"/>
              <a:pPr>
                <a:defRPr/>
              </a:pPr>
              <a:t>4</a:t>
            </a:fld>
            <a:endParaRPr lang="en-US"/>
          </a:p>
        </p:txBody>
      </p:sp>
    </p:spTree>
    <p:extLst>
      <p:ext uri="{BB962C8B-B14F-4D97-AF65-F5344CB8AC3E}">
        <p14:creationId xmlns:p14="http://schemas.microsoft.com/office/powerpoint/2010/main" val="2710432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31782-BACB-51AC-01A9-5B625D3150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FBB3E-1F4F-77C7-E2D7-93CC35524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7561F9-F3EF-8FDF-6185-D63737D2D66D}"/>
              </a:ext>
            </a:extLst>
          </p:cNvPr>
          <p:cNvSpPr>
            <a:spLocks noGrp="1"/>
          </p:cNvSpPr>
          <p:nvPr>
            <p:ph type="body" idx="1"/>
          </p:nvPr>
        </p:nvSpPr>
        <p:spPr/>
        <p:txBody>
          <a:bodyPr/>
          <a:lstStyle/>
          <a:p>
            <a:pPr marL="233045" indent="-233045">
              <a:spcBef>
                <a:spcPct val="20000"/>
              </a:spcBef>
              <a:buFont typeface="Arial"/>
              <a:buChar char="•"/>
              <a:defRPr/>
            </a:pPr>
            <a:r>
              <a:rPr lang="en-US" dirty="0">
                <a:latin typeface="Arial"/>
                <a:cs typeface="Arial"/>
              </a:rPr>
              <a:t>The </a:t>
            </a:r>
            <a:r>
              <a:rPr lang="en-US" dirty="0" err="1">
                <a:latin typeface="Arial"/>
                <a:cs typeface="Arial"/>
              </a:rPr>
              <a:t>LlmAgent</a:t>
            </a:r>
            <a:r>
              <a:rPr lang="en-US" dirty="0">
                <a:latin typeface="Arial"/>
                <a:cs typeface="Arial"/>
              </a:rPr>
              <a:t> (often aliased simply as Agent) is a </a:t>
            </a:r>
            <a:r>
              <a:rPr lang="en-US" dirty="0" err="1">
                <a:latin typeface="Arial"/>
                <a:cs typeface="Arial"/>
              </a:rPr>
              <a:t>corecomponent</a:t>
            </a:r>
            <a:r>
              <a:rPr lang="en-US" dirty="0">
                <a:latin typeface="Arial"/>
                <a:cs typeface="Arial"/>
              </a:rPr>
              <a:t> in ADK, acting as the "thinking" part of </a:t>
            </a:r>
            <a:r>
              <a:rPr lang="en-US" dirty="0" err="1">
                <a:latin typeface="Arial"/>
                <a:cs typeface="Arial"/>
              </a:rPr>
              <a:t>yourapplication</a:t>
            </a:r>
            <a:r>
              <a:rPr lang="en-US" dirty="0">
                <a:latin typeface="Arial"/>
                <a:cs typeface="Arial"/>
              </a:rPr>
              <a:t>.</a:t>
            </a:r>
          </a:p>
          <a:p>
            <a:pPr marL="233045" indent="-233045">
              <a:spcBef>
                <a:spcPct val="20000"/>
              </a:spcBef>
              <a:buFont typeface="Arial"/>
              <a:buChar char="•"/>
              <a:defRPr/>
            </a:pPr>
            <a:r>
              <a:rPr lang="en-US" dirty="0" err="1">
                <a:latin typeface="Arial"/>
                <a:cs typeface="Arial"/>
              </a:rPr>
              <a:t>LlmAgent</a:t>
            </a:r>
            <a:r>
              <a:rPr lang="en-US" dirty="0">
                <a:latin typeface="Arial"/>
                <a:cs typeface="Arial"/>
              </a:rPr>
              <a:t> behavior is non-deterministic.- Unlike deterministic </a:t>
            </a:r>
            <a:r>
              <a:rPr lang="en-US" dirty="0">
                <a:solidFill>
                  <a:srgbClr val="4051B5"/>
                </a:solidFill>
                <a:latin typeface="Arial"/>
                <a:cs typeface="Arial"/>
                <a:hlinkClick r:id="rId3"/>
              </a:rPr>
              <a:t>Workflow Agents</a:t>
            </a:r>
            <a:r>
              <a:rPr lang="en-US" dirty="0">
                <a:latin typeface="Arial"/>
                <a:cs typeface="Arial"/>
              </a:rPr>
              <a:t> that follow predefined execution paths</a:t>
            </a:r>
          </a:p>
          <a:p>
            <a:pPr marL="233045" indent="-233045">
              <a:spcBef>
                <a:spcPct val="20000"/>
              </a:spcBef>
              <a:buFont typeface="Arial"/>
              <a:buChar char="•"/>
              <a:defRPr/>
            </a:pPr>
            <a:r>
              <a:rPr lang="en-US" dirty="0">
                <a:latin typeface="Arial"/>
                <a:cs typeface="Arial"/>
              </a:rPr>
              <a:t>Uses the LLM to interpret instructions and </a:t>
            </a:r>
            <a:r>
              <a:rPr lang="en-US" dirty="0" err="1">
                <a:latin typeface="Arial"/>
                <a:cs typeface="Arial"/>
              </a:rPr>
              <a:t>context,deciding</a:t>
            </a:r>
            <a:r>
              <a:rPr lang="en-US" dirty="0">
                <a:latin typeface="Arial"/>
                <a:cs typeface="Arial"/>
              </a:rPr>
              <a:t> dynamically how to proceed, which tools to use(if any), or whether to transfer control to another agent.</a:t>
            </a:r>
          </a:p>
          <a:p>
            <a:pPr marL="233045" indent="-233045">
              <a:spcBef>
                <a:spcPct val="20000"/>
              </a:spcBef>
              <a:buFont typeface="Arial"/>
              <a:buChar char="•"/>
              <a:defRPr/>
            </a:pPr>
            <a:r>
              <a:rPr lang="en-US" dirty="0"/>
              <a:t>Building an effective </a:t>
            </a:r>
            <a:r>
              <a:rPr lang="en-US" dirty="0" err="1"/>
              <a:t>LlmAgent</a:t>
            </a:r>
            <a:r>
              <a:rPr lang="en-US" dirty="0"/>
              <a:t> involves defining </a:t>
            </a:r>
            <a:r>
              <a:rPr lang="en-US" dirty="0" err="1"/>
              <a:t>itsidentity</a:t>
            </a:r>
            <a:r>
              <a:rPr lang="en-US" dirty="0"/>
              <a:t>, clearly guiding its behavior through </a:t>
            </a:r>
            <a:r>
              <a:rPr lang="en-US" dirty="0" err="1"/>
              <a:t>instructions,and</a:t>
            </a:r>
            <a:r>
              <a:rPr lang="en-US" dirty="0"/>
              <a:t> equipping it with the necessary tools and capabilities.</a:t>
            </a:r>
          </a:p>
          <a:p>
            <a:pPr marL="233045" indent="-233045">
              <a:spcBef>
                <a:spcPct val="20000"/>
              </a:spcBef>
              <a:buFont typeface="Arial"/>
              <a:buChar char="•"/>
              <a:defRPr/>
            </a:pPr>
            <a:endParaRPr lang="en-US" dirty="0"/>
          </a:p>
          <a:p>
            <a:pPr marL="233045" indent="-233045">
              <a:spcBef>
                <a:spcPct val="20000"/>
              </a:spcBef>
              <a:buFont typeface="Arial"/>
              <a:buChar char="•"/>
              <a:defRPr/>
            </a:pPr>
            <a:endParaRPr lang="en-US" dirty="0"/>
          </a:p>
          <a:p>
            <a:pPr marL="233045" indent="-233045">
              <a:spcBef>
                <a:spcPct val="20000"/>
              </a:spcBef>
              <a:buFont typeface="Arial"/>
              <a:buChar char="•"/>
              <a:defRPr/>
            </a:pPr>
            <a:endParaRPr lang="en-US" dirty="0"/>
          </a:p>
          <a:p>
            <a:pPr marL="233045" indent="-233045">
              <a:spcBef>
                <a:spcPct val="20000"/>
              </a:spcBef>
              <a:buFont typeface="Arial"/>
              <a:buChar char="•"/>
              <a:defRPr/>
            </a:pPr>
            <a:endParaRPr lang="en-US" dirty="0"/>
          </a:p>
          <a:p>
            <a:pPr>
              <a:defRPr/>
            </a:pPr>
            <a:endParaRPr lang="en-US" dirty="0">
              <a:cs typeface="Arial"/>
            </a:endParaRPr>
          </a:p>
        </p:txBody>
      </p:sp>
      <p:sp>
        <p:nvSpPr>
          <p:cNvPr id="4" name="Footer Placeholder 3">
            <a:extLst>
              <a:ext uri="{FF2B5EF4-FFF2-40B4-BE49-F238E27FC236}">
                <a16:creationId xmlns:a16="http://schemas.microsoft.com/office/drawing/2014/main" id="{D5C2FC42-7C58-1320-3D85-F9F1C074ABA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80031BA-BFDE-B7C2-C77A-EE2A4AE9A90F}"/>
              </a:ext>
            </a:extLst>
          </p:cNvPr>
          <p:cNvSpPr>
            <a:spLocks noGrp="1"/>
          </p:cNvSpPr>
          <p:nvPr>
            <p:ph type="sldNum" sz="quarter" idx="5"/>
          </p:nvPr>
        </p:nvSpPr>
        <p:spPr/>
        <p:txBody>
          <a:bodyPr/>
          <a:lstStyle/>
          <a:p>
            <a:pPr>
              <a:defRPr/>
            </a:pPr>
            <a:fld id="{2224D85D-0234-4E0E-8CD2-74151B7F4968}" type="slidenum">
              <a:rPr lang="en-US"/>
              <a:pPr>
                <a:defRPr/>
              </a:pPr>
              <a:t>5</a:t>
            </a:fld>
            <a:endParaRPr lang="en-US"/>
          </a:p>
        </p:txBody>
      </p:sp>
    </p:spTree>
    <p:extLst>
      <p:ext uri="{BB962C8B-B14F-4D97-AF65-F5344CB8AC3E}">
        <p14:creationId xmlns:p14="http://schemas.microsoft.com/office/powerpoint/2010/main" val="397493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28BB4-BE77-BD7B-CEE3-63E7ACB21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2FFB03-FD8C-8AD1-36AE-4083BD8F4A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D19E21-1607-6F60-1BFA-4027D9260730}"/>
              </a:ext>
            </a:extLst>
          </p:cNvPr>
          <p:cNvSpPr>
            <a:spLocks noGrp="1"/>
          </p:cNvSpPr>
          <p:nvPr>
            <p:ph type="body" idx="1"/>
          </p:nvPr>
        </p:nvSpPr>
        <p:spPr/>
        <p:txBody>
          <a:bodyPr/>
          <a:lstStyle/>
          <a:p>
            <a:pPr>
              <a:buFont typeface="Arial"/>
              <a:buChar char="•"/>
              <a:defRPr/>
            </a:pPr>
            <a:r>
              <a:rPr lang="en-US"/>
              <a:t>First, you need to establish what the agent </a:t>
            </a:r>
            <a:r>
              <a:rPr lang="en-US" i="1"/>
              <a:t>is</a:t>
            </a:r>
            <a:r>
              <a:rPr lang="en-US"/>
              <a:t> and what it's </a:t>
            </a:r>
            <a:r>
              <a:rPr lang="en-US" i="1"/>
              <a:t>for</a:t>
            </a:r>
            <a:r>
              <a:rPr lang="en-US"/>
              <a:t>.</a:t>
            </a:r>
          </a:p>
          <a:p>
            <a:pPr>
              <a:buFont typeface="Arial"/>
              <a:buChar char="•"/>
              <a:defRPr/>
            </a:pPr>
            <a:r>
              <a:rPr lang="en-US" b="1" dirty="0">
                <a:solidFill>
                  <a:srgbClr val="36464E"/>
                </a:solidFill>
                <a:latin typeface="Arial"/>
                <a:cs typeface="Arial"/>
              </a:rPr>
              <a:t>name</a:t>
            </a:r>
            <a:r>
              <a:rPr lang="en-US" b="1" dirty="0">
                <a:latin typeface="Arial"/>
                <a:cs typeface="Arial"/>
              </a:rPr>
              <a:t> (Required):</a:t>
            </a:r>
            <a:r>
              <a:rPr lang="en-US" dirty="0">
                <a:latin typeface="Arial"/>
                <a:cs typeface="Arial"/>
              </a:rPr>
              <a:t> Every agent needs a unique string identifier. This </a:t>
            </a:r>
            <a:r>
              <a:rPr lang="en-US" dirty="0">
                <a:solidFill>
                  <a:srgbClr val="36464E"/>
                </a:solidFill>
                <a:latin typeface="Arial"/>
                <a:cs typeface="Arial"/>
              </a:rPr>
              <a:t>name</a:t>
            </a:r>
            <a:r>
              <a:rPr lang="en-US" dirty="0">
                <a:latin typeface="Arial"/>
                <a:cs typeface="Arial"/>
              </a:rPr>
              <a:t> is crucial for internal operations, especially in multi-agent systems where agents need to refer to or delegate tasks to each other. Choose a descriptive name that reflects the agent's function (e.g., </a:t>
            </a:r>
            <a:r>
              <a:rPr lang="en-US" dirty="0" err="1">
                <a:solidFill>
                  <a:srgbClr val="36464E"/>
                </a:solidFill>
                <a:latin typeface="Arial"/>
                <a:cs typeface="Arial"/>
              </a:rPr>
              <a:t>customer_support_router</a:t>
            </a:r>
            <a:r>
              <a:rPr lang="en-US" dirty="0">
                <a:latin typeface="Arial"/>
                <a:cs typeface="Arial"/>
              </a:rPr>
              <a:t>, </a:t>
            </a:r>
            <a:r>
              <a:rPr lang="en-US" dirty="0" err="1">
                <a:solidFill>
                  <a:srgbClr val="36464E"/>
                </a:solidFill>
                <a:latin typeface="Arial"/>
                <a:cs typeface="Arial"/>
              </a:rPr>
              <a:t>billing_inquiry_agent</a:t>
            </a:r>
            <a:r>
              <a:rPr lang="en-US" dirty="0">
                <a:latin typeface="Arial"/>
                <a:cs typeface="Arial"/>
              </a:rPr>
              <a:t>). Avoid reserved names like </a:t>
            </a:r>
            <a:r>
              <a:rPr lang="en-US" dirty="0">
                <a:solidFill>
                  <a:srgbClr val="36464E"/>
                </a:solidFill>
                <a:latin typeface="Arial"/>
                <a:cs typeface="Arial"/>
              </a:rPr>
              <a:t>user</a:t>
            </a:r>
            <a:r>
              <a:rPr lang="en-US" dirty="0">
                <a:latin typeface="Arial"/>
                <a:cs typeface="Arial"/>
              </a:rPr>
              <a:t>.</a:t>
            </a:r>
          </a:p>
          <a:p>
            <a:pPr>
              <a:buFont typeface="Arial"/>
              <a:buChar char="•"/>
              <a:defRPr/>
            </a:pPr>
            <a:endParaRPr lang="en-US" dirty="0">
              <a:solidFill>
                <a:srgbClr val="000000"/>
              </a:solidFill>
              <a:latin typeface="Arial"/>
              <a:cs typeface="Arial"/>
            </a:endParaRPr>
          </a:p>
          <a:p>
            <a:pPr>
              <a:buFont typeface="Arial"/>
              <a:buChar char="•"/>
              <a:defRPr/>
            </a:pPr>
            <a:r>
              <a:rPr lang="en-US" b="1" dirty="0">
                <a:solidFill>
                  <a:srgbClr val="36464E"/>
                </a:solidFill>
                <a:latin typeface="Arial"/>
                <a:cs typeface="Arial"/>
              </a:rPr>
              <a:t>description</a:t>
            </a:r>
            <a:r>
              <a:rPr lang="en-US" b="1" dirty="0">
                <a:latin typeface="Arial"/>
                <a:cs typeface="Arial"/>
              </a:rPr>
              <a:t> (Optional, Recommended for Multi-Agent):</a:t>
            </a:r>
            <a:r>
              <a:rPr lang="en-US" dirty="0">
                <a:latin typeface="Arial"/>
                <a:cs typeface="Arial"/>
              </a:rPr>
              <a:t> Provide a concise summary of the agent's capabilities. This description is primarily used by </a:t>
            </a:r>
            <a:r>
              <a:rPr lang="en-US" i="1" dirty="0">
                <a:latin typeface="Arial"/>
                <a:cs typeface="Arial"/>
              </a:rPr>
              <a:t>other</a:t>
            </a:r>
            <a:r>
              <a:rPr lang="en-US" dirty="0">
                <a:latin typeface="Arial"/>
                <a:cs typeface="Arial"/>
              </a:rPr>
              <a:t> LLM agents to determine if they should route a task to this agent. Make it specific enough to differentiate it from peers (e.g., "Handles inquiries about current billing statements," not just "Billing agent").</a:t>
            </a:r>
          </a:p>
          <a:p>
            <a:pPr>
              <a:buFont typeface="Arial"/>
              <a:buChar char="•"/>
              <a:defRPr/>
            </a:pPr>
            <a:endParaRPr lang="en-US" dirty="0">
              <a:solidFill>
                <a:srgbClr val="000000"/>
              </a:solidFill>
              <a:latin typeface="Arial"/>
              <a:cs typeface="Arial"/>
            </a:endParaRPr>
          </a:p>
          <a:p>
            <a:pPr>
              <a:buFont typeface="Arial"/>
              <a:buChar char="•"/>
              <a:defRPr/>
            </a:pPr>
            <a:r>
              <a:rPr lang="en-US" b="1">
                <a:solidFill>
                  <a:srgbClr val="36464E"/>
                </a:solidFill>
                <a:latin typeface="Arial"/>
                <a:cs typeface="Arial"/>
              </a:rPr>
              <a:t>model</a:t>
            </a:r>
            <a:r>
              <a:rPr lang="en-US" b="1">
                <a:latin typeface="Arial"/>
                <a:cs typeface="Arial"/>
              </a:rPr>
              <a:t> (Required):</a:t>
            </a:r>
            <a:r>
              <a:rPr lang="en-US">
                <a:latin typeface="Arial"/>
                <a:cs typeface="Arial"/>
              </a:rPr>
              <a:t> Specify the underlying LLM that will power this agent's reasoning. This is a string identifier like </a:t>
            </a:r>
            <a:r>
              <a:rPr lang="en-US">
                <a:solidFill>
                  <a:srgbClr val="36464E"/>
                </a:solidFill>
                <a:latin typeface="Arial"/>
                <a:cs typeface="Arial"/>
              </a:rPr>
              <a:t>"gemini-2.0-flash"</a:t>
            </a:r>
            <a:r>
              <a:rPr lang="en-US">
                <a:latin typeface="Arial"/>
                <a:cs typeface="Arial"/>
              </a:rPr>
              <a:t>. The choice of model impacts the agent's capabilities, cost, and performance. See the </a:t>
            </a:r>
            <a:r>
              <a:rPr lang="en-US" dirty="0">
                <a:solidFill>
                  <a:srgbClr val="4051B5"/>
                </a:solidFill>
                <a:latin typeface="Arial"/>
                <a:cs typeface="Arial"/>
                <a:hlinkClick r:id="rId3"/>
              </a:rPr>
              <a:t>Models</a:t>
            </a:r>
            <a:r>
              <a:rPr lang="en-US">
                <a:latin typeface="Arial"/>
                <a:cs typeface="Arial"/>
              </a:rPr>
              <a:t> page for available options and considerations.</a:t>
            </a:r>
          </a:p>
          <a:p>
            <a:pPr marL="233045" indent="-233045">
              <a:spcBef>
                <a:spcPct val="20000"/>
              </a:spcBef>
              <a:buFont typeface="Arial"/>
              <a:buChar char="•"/>
              <a:defRPr/>
            </a:pPr>
            <a:endParaRPr lang="en-US" dirty="0">
              <a:cs typeface="Arial"/>
            </a:endParaRPr>
          </a:p>
        </p:txBody>
      </p:sp>
      <p:sp>
        <p:nvSpPr>
          <p:cNvPr id="4" name="Footer Placeholder 3">
            <a:extLst>
              <a:ext uri="{FF2B5EF4-FFF2-40B4-BE49-F238E27FC236}">
                <a16:creationId xmlns:a16="http://schemas.microsoft.com/office/drawing/2014/main" id="{50521D48-EF82-24D5-3514-0825609A920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FC1CFBA-BE4D-2F8A-F80A-5F83A4159807}"/>
              </a:ext>
            </a:extLst>
          </p:cNvPr>
          <p:cNvSpPr>
            <a:spLocks noGrp="1"/>
          </p:cNvSpPr>
          <p:nvPr>
            <p:ph type="sldNum" sz="quarter" idx="5"/>
          </p:nvPr>
        </p:nvSpPr>
        <p:spPr/>
        <p:txBody>
          <a:bodyPr/>
          <a:lstStyle/>
          <a:p>
            <a:pPr>
              <a:defRPr/>
            </a:pPr>
            <a:fld id="{2224D85D-0234-4E0E-8CD2-74151B7F4968}" type="slidenum">
              <a:rPr lang="en-US"/>
              <a:pPr>
                <a:defRPr/>
              </a:pPr>
              <a:t>6</a:t>
            </a:fld>
            <a:endParaRPr lang="en-US"/>
          </a:p>
        </p:txBody>
      </p:sp>
    </p:spTree>
    <p:extLst>
      <p:ext uri="{BB962C8B-B14F-4D97-AF65-F5344CB8AC3E}">
        <p14:creationId xmlns:p14="http://schemas.microsoft.com/office/powerpoint/2010/main" val="2670265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A8FCC-E4ED-2A1C-79BC-4CFB7F1B6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17E110-9BB2-1252-DA47-6A479EC97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4DE9CD-E816-0BA4-9352-5F74D143FAAB}"/>
              </a:ext>
            </a:extLst>
          </p:cNvPr>
          <p:cNvSpPr>
            <a:spLocks noGrp="1"/>
          </p:cNvSpPr>
          <p:nvPr>
            <p:ph type="body" idx="1"/>
          </p:nvPr>
        </p:nvSpPr>
        <p:spPr/>
        <p:txBody>
          <a:bodyPr/>
          <a:lstStyle/>
          <a:p>
            <a:pPr>
              <a:defRPr/>
            </a:pPr>
            <a:r>
              <a:rPr lang="en-US" dirty="0">
                <a:latin typeface="Arial"/>
                <a:cs typeface="Arial"/>
              </a:rPr>
              <a:t>Guiding the Agent: Instructions (</a:t>
            </a:r>
            <a:r>
              <a:rPr lang="en-US" dirty="0">
                <a:solidFill>
                  <a:srgbClr val="36464E"/>
                </a:solidFill>
                <a:latin typeface="Arial"/>
                <a:cs typeface="Arial"/>
              </a:rPr>
              <a:t>instruction</a:t>
            </a:r>
            <a:r>
              <a:rPr lang="en-US" dirty="0">
                <a:latin typeface="Arial"/>
                <a:cs typeface="Arial"/>
              </a:rPr>
              <a:t>)</a:t>
            </a:r>
            <a:r>
              <a:rPr lang="en-US" dirty="0">
                <a:latin typeface="Arial"/>
                <a:cs typeface="Arial"/>
                <a:hlinkClick r:id="rId3"/>
              </a:rPr>
              <a:t>¶</a:t>
            </a:r>
            <a:endParaRPr lang="en-US" dirty="0">
              <a:latin typeface="Arial"/>
              <a:cs typeface="Arial"/>
            </a:endParaRPr>
          </a:p>
          <a:p>
            <a:pPr>
              <a:buFont typeface="Arial"/>
              <a:buChar char="•"/>
              <a:defRPr/>
            </a:pPr>
            <a:r>
              <a:rPr lang="en-US" dirty="0">
                <a:latin typeface="Arial"/>
                <a:cs typeface="Arial"/>
              </a:rPr>
              <a:t>The </a:t>
            </a:r>
            <a:r>
              <a:rPr lang="en-US" dirty="0">
                <a:solidFill>
                  <a:srgbClr val="36464E"/>
                </a:solidFill>
                <a:latin typeface="Arial"/>
                <a:cs typeface="Arial"/>
              </a:rPr>
              <a:t>instruction</a:t>
            </a:r>
            <a:r>
              <a:rPr lang="en-US" dirty="0">
                <a:latin typeface="Arial"/>
                <a:cs typeface="Arial"/>
              </a:rPr>
              <a:t> parameter is arguably the most critical for shaping an </a:t>
            </a:r>
            <a:r>
              <a:rPr lang="en-US" dirty="0" err="1">
                <a:solidFill>
                  <a:srgbClr val="36464E"/>
                </a:solidFill>
                <a:latin typeface="Arial"/>
                <a:cs typeface="Arial"/>
              </a:rPr>
              <a:t>LlmAgent</a:t>
            </a:r>
            <a:r>
              <a:rPr lang="en-US" dirty="0" err="1">
                <a:latin typeface="Arial"/>
                <a:cs typeface="Arial"/>
              </a:rPr>
              <a:t>'s</a:t>
            </a:r>
            <a:r>
              <a:rPr lang="en-US" dirty="0">
                <a:latin typeface="Arial"/>
                <a:cs typeface="Arial"/>
              </a:rPr>
              <a:t> behavior. It's a string (or a function returning a string) that tells the agent:</a:t>
            </a:r>
          </a:p>
          <a:p>
            <a:pPr>
              <a:buFont typeface="Arial"/>
              <a:buChar char="•"/>
              <a:defRPr/>
            </a:pPr>
            <a:r>
              <a:rPr lang="en-US" dirty="0">
                <a:latin typeface="Arial"/>
                <a:cs typeface="Arial"/>
              </a:rPr>
              <a:t>Its core task or goal.</a:t>
            </a:r>
          </a:p>
          <a:p>
            <a:pPr>
              <a:buFont typeface="Arial"/>
              <a:buChar char="•"/>
              <a:defRPr/>
            </a:pPr>
            <a:r>
              <a:rPr lang="en-US" dirty="0">
                <a:latin typeface="Arial"/>
                <a:cs typeface="Arial"/>
              </a:rPr>
              <a:t>Its personality or persona (e.g., "You are a helpful assistant," "You are a witty pirate").</a:t>
            </a:r>
          </a:p>
          <a:p>
            <a:pPr>
              <a:buFont typeface="Arial"/>
              <a:buChar char="•"/>
              <a:defRPr/>
            </a:pPr>
            <a:r>
              <a:rPr lang="en-US" dirty="0">
                <a:latin typeface="Arial"/>
                <a:cs typeface="Arial"/>
              </a:rPr>
              <a:t>Constraints on its behavior (e.g., "Only answer questions about X," "Never reveal Y").</a:t>
            </a:r>
          </a:p>
          <a:p>
            <a:pPr>
              <a:buFont typeface="Arial"/>
              <a:buChar char="•"/>
              <a:defRPr/>
            </a:pPr>
            <a:r>
              <a:rPr lang="en-US" dirty="0">
                <a:latin typeface="Arial"/>
                <a:cs typeface="Arial"/>
              </a:rPr>
              <a:t>How and when to use its </a:t>
            </a:r>
            <a:r>
              <a:rPr lang="en-US" dirty="0">
                <a:solidFill>
                  <a:srgbClr val="36464E"/>
                </a:solidFill>
                <a:latin typeface="Arial"/>
                <a:cs typeface="Arial"/>
              </a:rPr>
              <a:t>tools</a:t>
            </a:r>
            <a:r>
              <a:rPr lang="en-US" dirty="0">
                <a:latin typeface="Arial"/>
                <a:cs typeface="Arial"/>
              </a:rPr>
              <a:t>. You should explain the purpose of each tool and the circumstances under which it should be called, supplementing any descriptions within the tool itself.</a:t>
            </a:r>
          </a:p>
          <a:p>
            <a:pPr>
              <a:buFont typeface="Arial"/>
              <a:buChar char="•"/>
              <a:defRPr/>
            </a:pPr>
            <a:r>
              <a:rPr lang="en-US" dirty="0">
                <a:latin typeface="Arial"/>
                <a:cs typeface="Arial"/>
              </a:rPr>
              <a:t>The desired format for its output (e.g., "Respond in JSON," "Provide a bulleted list").</a:t>
            </a:r>
          </a:p>
          <a:p>
            <a:pPr>
              <a:buFont typeface="Arial"/>
              <a:buChar char="•"/>
              <a:defRPr/>
            </a:pPr>
            <a:endParaRPr lang="en-US" dirty="0">
              <a:cs typeface="Arial"/>
            </a:endParaRPr>
          </a:p>
        </p:txBody>
      </p:sp>
      <p:sp>
        <p:nvSpPr>
          <p:cNvPr id="4" name="Footer Placeholder 3">
            <a:extLst>
              <a:ext uri="{FF2B5EF4-FFF2-40B4-BE49-F238E27FC236}">
                <a16:creationId xmlns:a16="http://schemas.microsoft.com/office/drawing/2014/main" id="{8D12B1DF-3E3D-1F21-1BE0-7B317EF54EEB}"/>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F3E44474-FE84-13CF-46D1-1B7D31FDE6AC}"/>
              </a:ext>
            </a:extLst>
          </p:cNvPr>
          <p:cNvSpPr>
            <a:spLocks noGrp="1"/>
          </p:cNvSpPr>
          <p:nvPr>
            <p:ph type="sldNum" sz="quarter" idx="5"/>
          </p:nvPr>
        </p:nvSpPr>
        <p:spPr/>
        <p:txBody>
          <a:bodyPr/>
          <a:lstStyle/>
          <a:p>
            <a:pPr>
              <a:defRPr/>
            </a:pPr>
            <a:fld id="{2224D85D-0234-4E0E-8CD2-74151B7F4968}" type="slidenum">
              <a:rPr lang="en-US"/>
              <a:pPr>
                <a:defRPr/>
              </a:pPr>
              <a:t>7</a:t>
            </a:fld>
            <a:endParaRPr lang="en-US"/>
          </a:p>
        </p:txBody>
      </p:sp>
    </p:spTree>
    <p:extLst>
      <p:ext uri="{BB962C8B-B14F-4D97-AF65-F5344CB8AC3E}">
        <p14:creationId xmlns:p14="http://schemas.microsoft.com/office/powerpoint/2010/main" val="169483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F6E6-B0EE-EC9C-DC2A-8A506BE6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621B45-BECE-0369-1A92-C4C492D6D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52E94C-2859-1B61-2CCA-1116B524B773}"/>
              </a:ext>
            </a:extLst>
          </p:cNvPr>
          <p:cNvSpPr>
            <a:spLocks noGrp="1"/>
          </p:cNvSpPr>
          <p:nvPr>
            <p:ph type="body" idx="1"/>
          </p:nvPr>
        </p:nvSpPr>
        <p:spPr/>
        <p:txBody>
          <a:bodyPr/>
          <a:lstStyle/>
          <a:p>
            <a:pPr>
              <a:defRPr/>
            </a:pPr>
            <a:r>
              <a:rPr lang="en-US" b="1"/>
              <a:t>Tips for Effective Instructions:</a:t>
            </a:r>
            <a:endParaRPr lang="en-US"/>
          </a:p>
          <a:p>
            <a:pPr marL="171450" indent="-171450">
              <a:buFont typeface="Arial"/>
              <a:buChar char="•"/>
              <a:defRPr/>
            </a:pPr>
            <a:r>
              <a:rPr lang="en-US" b="1" dirty="0">
                <a:latin typeface="Arial"/>
                <a:cs typeface="Arial"/>
              </a:rPr>
              <a:t>Be Clear and Specific:</a:t>
            </a:r>
            <a:r>
              <a:rPr lang="en-US" dirty="0">
                <a:latin typeface="Arial"/>
                <a:cs typeface="Arial"/>
              </a:rPr>
              <a:t> Avoid ambiguity. Clearly state the desired actions and outcomes.</a:t>
            </a:r>
          </a:p>
          <a:p>
            <a:pPr marL="171450" indent="-171450">
              <a:buFont typeface="Arial"/>
              <a:buChar char="•"/>
              <a:defRPr/>
            </a:pPr>
            <a:r>
              <a:rPr lang="en-US" b="1" dirty="0">
                <a:latin typeface="Arial"/>
                <a:cs typeface="Arial"/>
              </a:rPr>
              <a:t>Use Markdown:</a:t>
            </a:r>
            <a:r>
              <a:rPr lang="en-US" dirty="0">
                <a:latin typeface="Arial"/>
                <a:cs typeface="Arial"/>
              </a:rPr>
              <a:t> Improve readability for complex instructions using headings, lists, etc.</a:t>
            </a:r>
          </a:p>
          <a:p>
            <a:pPr marL="171450" indent="-171450">
              <a:buFont typeface="Arial"/>
              <a:buChar char="•"/>
              <a:defRPr/>
            </a:pPr>
            <a:r>
              <a:rPr lang="en-US" b="1" dirty="0">
                <a:latin typeface="Arial"/>
                <a:cs typeface="Arial"/>
              </a:rPr>
              <a:t>Provide Examples (Few-Shot):</a:t>
            </a:r>
            <a:r>
              <a:rPr lang="en-US" dirty="0">
                <a:latin typeface="Arial"/>
                <a:cs typeface="Arial"/>
              </a:rPr>
              <a:t> For complex tasks or specific output formats, include examples directly in the instruction.</a:t>
            </a:r>
          </a:p>
          <a:p>
            <a:pPr marL="171450" indent="-171450">
              <a:buFont typeface="Arial"/>
              <a:buChar char="•"/>
              <a:defRPr/>
            </a:pPr>
            <a:r>
              <a:rPr lang="en-US" b="1" dirty="0">
                <a:latin typeface="Arial"/>
                <a:cs typeface="Arial"/>
              </a:rPr>
              <a:t>Guide Tool Use:</a:t>
            </a:r>
            <a:r>
              <a:rPr lang="en-US" dirty="0">
                <a:latin typeface="Arial"/>
                <a:cs typeface="Arial"/>
              </a:rPr>
              <a:t> Don't just list tools; explain </a:t>
            </a:r>
            <a:r>
              <a:rPr lang="en-US" i="1" dirty="0">
                <a:latin typeface="Arial"/>
                <a:cs typeface="Arial"/>
              </a:rPr>
              <a:t>when</a:t>
            </a:r>
            <a:r>
              <a:rPr lang="en-US" dirty="0">
                <a:latin typeface="Arial"/>
                <a:cs typeface="Arial"/>
              </a:rPr>
              <a:t> and </a:t>
            </a:r>
            <a:r>
              <a:rPr lang="en-US" i="1" dirty="0">
                <a:latin typeface="Arial"/>
                <a:cs typeface="Arial"/>
              </a:rPr>
              <a:t>why</a:t>
            </a:r>
            <a:r>
              <a:rPr lang="en-US" dirty="0">
                <a:latin typeface="Arial"/>
                <a:cs typeface="Arial"/>
              </a:rPr>
              <a:t> the agent should use them.</a:t>
            </a:r>
          </a:p>
          <a:p>
            <a:pPr>
              <a:defRPr/>
            </a:pPr>
            <a:br>
              <a:rPr lang="en-US" dirty="0"/>
            </a:br>
            <a:endParaRPr lang="en-US" dirty="0"/>
          </a:p>
        </p:txBody>
      </p:sp>
      <p:sp>
        <p:nvSpPr>
          <p:cNvPr id="4" name="Footer Placeholder 3">
            <a:extLst>
              <a:ext uri="{FF2B5EF4-FFF2-40B4-BE49-F238E27FC236}">
                <a16:creationId xmlns:a16="http://schemas.microsoft.com/office/drawing/2014/main" id="{2AE7F512-31F5-05EA-0BE3-9395D9273BF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06E13ED-1551-7C44-FAE9-258A0252D6DA}"/>
              </a:ext>
            </a:extLst>
          </p:cNvPr>
          <p:cNvSpPr>
            <a:spLocks noGrp="1"/>
          </p:cNvSpPr>
          <p:nvPr>
            <p:ph type="sldNum" sz="quarter" idx="5"/>
          </p:nvPr>
        </p:nvSpPr>
        <p:spPr/>
        <p:txBody>
          <a:bodyPr/>
          <a:lstStyle/>
          <a:p>
            <a:pPr>
              <a:defRPr/>
            </a:pPr>
            <a:fld id="{2224D85D-0234-4E0E-8CD2-74151B7F4968}" type="slidenum">
              <a:rPr lang="en-US"/>
              <a:pPr>
                <a:defRPr/>
              </a:pPr>
              <a:t>8</a:t>
            </a:fld>
            <a:endParaRPr lang="en-US"/>
          </a:p>
        </p:txBody>
      </p:sp>
    </p:spTree>
    <p:extLst>
      <p:ext uri="{BB962C8B-B14F-4D97-AF65-F5344CB8AC3E}">
        <p14:creationId xmlns:p14="http://schemas.microsoft.com/office/powerpoint/2010/main" val="304406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D14FE-BD0A-95FD-6F55-F8F1556A8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A8CF35-663D-8F34-A666-4C081F8316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5D2B71-74CC-6AB1-66D8-C12266F3C88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2FD3E852-EB2B-54D9-AD2E-CD01ECF974C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C1F8839-1704-E3D7-BFBB-AA3824E483A9}"/>
              </a:ext>
            </a:extLst>
          </p:cNvPr>
          <p:cNvSpPr>
            <a:spLocks noGrp="1"/>
          </p:cNvSpPr>
          <p:nvPr>
            <p:ph type="sldNum" sz="quarter" idx="5"/>
          </p:nvPr>
        </p:nvSpPr>
        <p:spPr/>
        <p:txBody>
          <a:bodyPr/>
          <a:lstStyle/>
          <a:p>
            <a:pPr>
              <a:defRPr/>
            </a:pPr>
            <a:fld id="{2224D85D-0234-4E0E-8CD2-74151B7F4968}" type="slidenum">
              <a:rPr lang="en-US"/>
              <a:pPr>
                <a:defRPr/>
              </a:pPr>
              <a:t>9</a:t>
            </a:fld>
            <a:endParaRPr lang="en-US"/>
          </a:p>
        </p:txBody>
      </p:sp>
    </p:spTree>
    <p:extLst>
      <p:ext uri="{BB962C8B-B14F-4D97-AF65-F5344CB8AC3E}">
        <p14:creationId xmlns:p14="http://schemas.microsoft.com/office/powerpoint/2010/main" val="2203334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1323439"/>
          </a:xfrm>
        </p:spPr>
        <p:txBody>
          <a:bodyPr>
            <a:spAutoFit/>
          </a:bodyPr>
          <a:lstStyle>
            <a:lvl1pPr marL="0" indent="0">
              <a:buFont typeface="Wingdings" pitchFamily="2" charset="2"/>
              <a:buNone/>
              <a:defRPr sz="4000" b="0">
                <a:solidFill>
                  <a:schemeClr val="bg1"/>
                </a:solidFill>
              </a:defRPr>
            </a:lvl1pPr>
          </a:lstStyle>
          <a:p>
            <a:r>
              <a:rPr lang="en-US" dirty="0"/>
              <a:t>Click to edit Master subtitle style</a:t>
            </a:r>
          </a:p>
        </p:txBody>
      </p:sp>
      <p:sp>
        <p:nvSpPr>
          <p:cNvPr id="5" name="TextBox 4"/>
          <p:cNvSpPr txBox="1"/>
          <p:nvPr userDrawn="1"/>
        </p:nvSpPr>
        <p:spPr>
          <a:xfrm>
            <a:off x="3733800" y="6342473"/>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1F314B0D-FA30-7F67-4272-4EB409F988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
        <p:nvSpPr>
          <p:cNvPr id="4" name="TextBox 3">
            <a:extLst>
              <a:ext uri="{FF2B5EF4-FFF2-40B4-BE49-F238E27FC236}">
                <a16:creationId xmlns:a16="http://schemas.microsoft.com/office/drawing/2014/main" id="{FE971440-C6B6-3975-E8C7-73B01F8F05AC}"/>
              </a:ext>
            </a:extLst>
          </p:cNvPr>
          <p:cNvSpPr txBox="1"/>
          <p:nvPr userDrawn="1"/>
        </p:nvSpPr>
        <p:spPr>
          <a:xfrm>
            <a:off x="184160" y="6427112"/>
            <a:ext cx="617478" cy="2616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i="0" dirty="0">
                <a:solidFill>
                  <a:schemeClr val="bg1"/>
                </a:solidFill>
              </a:rPr>
              <a:t>CS630</a:t>
            </a:r>
          </a:p>
        </p:txBody>
      </p:sp>
      <p:sp>
        <p:nvSpPr>
          <p:cNvPr id="6" name="Title 5">
            <a:extLst>
              <a:ext uri="{FF2B5EF4-FFF2-40B4-BE49-F238E27FC236}">
                <a16:creationId xmlns:a16="http://schemas.microsoft.com/office/drawing/2014/main" id="{5BCC26F0-6E62-70C1-CB5F-493C2C511C08}"/>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486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ext Placeholder 2"/>
          <p:cNvSpPr>
            <a:spLocks noGrp="1"/>
          </p:cNvSpPr>
          <p:nvPr>
            <p:ph type="body" sz="half" idx="1"/>
          </p:nvPr>
        </p:nvSpPr>
        <p:spPr>
          <a:xfrm>
            <a:off x="539750"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9750" y="304800"/>
            <a:ext cx="829945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
        <p:nvSpPr>
          <p:cNvPr id="9" name="Text Box 5"/>
          <p:cNvSpPr txBox="1">
            <a:spLocks noChangeArrowheads="1"/>
          </p:cNvSpPr>
          <p:nvPr/>
        </p:nvSpPr>
        <p:spPr bwMode="auto">
          <a:xfrm>
            <a:off x="5457825" y="6477000"/>
            <a:ext cx="3343275" cy="215900"/>
          </a:xfrm>
          <a:prstGeom prst="rect">
            <a:avLst/>
          </a:prstGeom>
          <a:noFill/>
          <a:ln w="9525">
            <a:noFill/>
            <a:miter lim="800000"/>
            <a:headEnd/>
            <a:tailEnd/>
          </a:ln>
          <a:effectLst/>
        </p:spPr>
        <p:txBody>
          <a:bodyPr>
            <a:spAutoFit/>
          </a:bodyPr>
          <a:lstStyle/>
          <a:p>
            <a:pPr algn="r" eaLnBrk="0" hangingPunct="0">
              <a:spcBef>
                <a:spcPct val="50000"/>
              </a:spcBef>
              <a:defRPr/>
            </a:pPr>
            <a:r>
              <a:rPr lang="en-US" sz="800">
                <a:solidFill>
                  <a:schemeClr val="bg1"/>
                </a:solidFill>
              </a:rPr>
              <a:t>© ITT Educational Services, Inc. All rights reserved.</a:t>
            </a:r>
          </a:p>
        </p:txBody>
      </p:sp>
      <p:sp>
        <p:nvSpPr>
          <p:cNvPr id="86020"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57" r:id="rId11"/>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20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5"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724878" cy="261610"/>
          </a:xfrm>
          <a:prstGeom prst="rect">
            <a:avLst/>
          </a:prstGeom>
          <a:noFill/>
          <a:ln w="9525">
            <a:noFill/>
            <a:miter lim="800000"/>
            <a:headEnd/>
            <a:tailEnd/>
          </a:ln>
          <a:effectLst/>
        </p:spPr>
        <p:txBody>
          <a:bodyPr wrap="none">
            <a:spAutoFit/>
          </a:bodyPr>
          <a:lstStyle/>
          <a:p>
            <a:pPr eaLnBrk="0" hangingPunct="0">
              <a:defRPr/>
            </a:pPr>
            <a:r>
              <a:rPr lang="en-US" sz="1100">
                <a:solidFill>
                  <a:schemeClr val="bg1"/>
                </a:solidFill>
              </a:rPr>
              <a:t>Page </a:t>
            </a:r>
            <a:fld id="{DEEF7EDB-1475-4749-AA87-2953B25835FE}" type="slidenum">
              <a:rPr lang="en-US" sz="1100">
                <a:solidFill>
                  <a:schemeClr val="bg1"/>
                </a:solidFill>
              </a:rPr>
              <a:pPr eaLnBrk="0" hangingPunct="0">
                <a:defRPr/>
              </a:pPr>
              <a:t>‹#›</a:t>
            </a:fld>
            <a:endParaRPr lang="en-US" sz="1100">
              <a:solidFill>
                <a:schemeClr val="bg1"/>
              </a:solidFill>
            </a:endParaRPr>
          </a:p>
        </p:txBody>
      </p:sp>
      <p:sp>
        <p:nvSpPr>
          <p:cNvPr id="7" name="Text Box 5"/>
          <p:cNvSpPr txBox="1">
            <a:spLocks noChangeArrowheads="1"/>
          </p:cNvSpPr>
          <p:nvPr/>
        </p:nvSpPr>
        <p:spPr bwMode="auto">
          <a:xfrm>
            <a:off x="95250" y="6478588"/>
            <a:ext cx="3562350" cy="261610"/>
          </a:xfrm>
          <a:prstGeom prst="rect">
            <a:avLst/>
          </a:prstGeom>
          <a:noFill/>
          <a:ln w="9525">
            <a:noFill/>
            <a:miter lim="800000"/>
            <a:headEnd/>
            <a:tailEnd/>
          </a:ln>
          <a:effectLst/>
        </p:spPr>
        <p:txBody>
          <a:bodyPr wrap="square">
            <a:spAutoFit/>
          </a:bodyPr>
          <a:lstStyle/>
          <a:p>
            <a:pPr eaLnBrk="0" hangingPunct="0">
              <a:spcBef>
                <a:spcPct val="50000"/>
              </a:spcBef>
              <a:defRPr/>
            </a:pPr>
            <a:r>
              <a:rPr lang="en-US" sz="1100" b="0" dirty="0">
                <a:solidFill>
                  <a:schemeClr val="bg1"/>
                </a:solidFill>
                <a:latin typeface="Arial" pitchFamily="34" charset="0"/>
              </a:rPr>
              <a:t>CS630</a:t>
            </a:r>
          </a:p>
        </p:txBody>
      </p:sp>
      <p:sp>
        <p:nvSpPr>
          <p:cNvPr id="9" name="TextBox 4"/>
          <p:cNvSpPr txBox="1"/>
          <p:nvPr userDrawn="1"/>
        </p:nvSpPr>
        <p:spPr>
          <a:xfrm>
            <a:off x="3752850" y="6387762"/>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University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8309375C-4F1C-90F6-44FF-5E648523A35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Lst>
  <p:transition spd="med">
    <p:wipe dir="r"/>
  </p:transition>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hyperlink" Target="https://google.github.io/adk-docs/agents/llm-agents/#guiding-the-agent-instructions-instruction" TargetMode="External"/><Relationship Id="rId3" Type="http://schemas.openxmlformats.org/officeDocument/2006/relationships/hyperlink" Target="https://google.github.io/adk-docs/" TargetMode="External"/><Relationship Id="rId7" Type="http://schemas.openxmlformats.org/officeDocument/2006/relationships/hyperlink" Target="https://www.youtube.com/watch?v=P4VFL9nIaIA&amp;t=3255s" TargetMode="External"/><Relationship Id="rId2" Type="http://schemas.openxmlformats.org/officeDocument/2006/relationships/notesSlide" Target="../notesSlides/notesSlide21.xml"/><Relationship Id="rId1" Type="http://schemas.openxmlformats.org/officeDocument/2006/relationships/slideLayout" Target="../slideLayouts/slideLayout23.xml"/><Relationship Id="rId6" Type="http://schemas.openxmlformats.org/officeDocument/2006/relationships/hyperlink" Target="https://github.com/bhancockio/agent-development-kit-crash-course/tree/main" TargetMode="External"/><Relationship Id="rId5" Type="http://schemas.openxmlformats.org/officeDocument/2006/relationships/hyperlink" Target="https://ai.google.dev/gemini-api/docs/models" TargetMode="External"/><Relationship Id="rId4" Type="http://schemas.openxmlformats.org/officeDocument/2006/relationships/hyperlink" Target="https://pypi.org/project/google-adk/"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F130C-E3D0-0E71-BDED-DDEB9AF247B3}"/>
              </a:ext>
            </a:extLst>
          </p:cNvPr>
          <p:cNvSpPr>
            <a:spLocks noGrp="1"/>
          </p:cNvSpPr>
          <p:nvPr>
            <p:ph type="title"/>
          </p:nvPr>
        </p:nvSpPr>
        <p:spPr>
          <a:xfrm>
            <a:off x="422275" y="334562"/>
            <a:ext cx="8299450" cy="2055994"/>
          </a:xfrm>
        </p:spPr>
        <p:txBody>
          <a:bodyPr/>
          <a:lstStyle/>
          <a:p>
            <a:pPr algn="ctr"/>
            <a:r>
              <a:rPr lang="en-US" sz="4000" dirty="0">
                <a:solidFill>
                  <a:schemeClr val="bg1"/>
                </a:solidFill>
                <a:latin typeface="+mn-lt"/>
                <a:ea typeface="+mn-ea"/>
                <a:cs typeface="+mn-cs"/>
              </a:rPr>
              <a:t>CS630 AI Agent Engineering</a:t>
            </a:r>
            <a:br>
              <a:rPr lang="en-US" sz="4000" dirty="0">
                <a:solidFill>
                  <a:schemeClr val="bg1"/>
                </a:solidFill>
                <a:latin typeface="+mn-lt"/>
                <a:ea typeface="+mn-ea"/>
                <a:cs typeface="+mn-cs"/>
              </a:rPr>
            </a:br>
            <a:r>
              <a:rPr lang="en-US" sz="4000" dirty="0">
                <a:solidFill>
                  <a:schemeClr val="bg1"/>
                </a:solidFill>
                <a:latin typeface="+mn-lt"/>
                <a:ea typeface="+mn-ea"/>
                <a:cs typeface="+mn-cs"/>
              </a:rPr>
              <a:t>Module 02 </a:t>
            </a:r>
            <a:br>
              <a:rPr lang="en-US" sz="4000" dirty="0">
                <a:solidFill>
                  <a:schemeClr val="bg1"/>
                </a:solidFill>
                <a:latin typeface="+mn-lt"/>
                <a:ea typeface="+mn-ea"/>
                <a:cs typeface="+mn-cs"/>
              </a:rPr>
            </a:br>
            <a:r>
              <a:rPr lang="en-US" sz="4000" dirty="0">
                <a:solidFill>
                  <a:schemeClr val="bg1"/>
                </a:solidFill>
                <a:latin typeface="+mn-lt"/>
                <a:ea typeface="+mn-ea"/>
                <a:cs typeface="+mn-cs"/>
              </a:rPr>
              <a:t>Experiencing AI Agents with Tools</a:t>
            </a:r>
            <a:br>
              <a:rPr lang="en-US" sz="4000" dirty="0">
                <a:solidFill>
                  <a:schemeClr val="bg1"/>
                </a:solidFill>
                <a:latin typeface="+mn-lt"/>
                <a:ea typeface="+mn-ea"/>
                <a:cs typeface="+mn-cs"/>
              </a:rPr>
            </a:br>
            <a:br>
              <a:rPr lang="en-US" sz="4000" dirty="0">
                <a:solidFill>
                  <a:schemeClr val="bg1"/>
                </a:solidFill>
                <a:latin typeface="+mn-lt"/>
                <a:ea typeface="+mn-ea"/>
                <a:cs typeface="+mn-cs"/>
              </a:rPr>
            </a:br>
            <a:br>
              <a:rPr lang="en-US" sz="4000" dirty="0">
                <a:solidFill>
                  <a:schemeClr val="bg1"/>
                </a:solidFill>
                <a:latin typeface="+mn-lt"/>
                <a:ea typeface="+mn-ea"/>
                <a:cs typeface="+mn-cs"/>
              </a:rPr>
            </a:br>
            <a:endParaRPr lang="en-US" sz="4000" dirty="0">
              <a:solidFill>
                <a:schemeClr val="bg1"/>
              </a:solidFill>
              <a:latin typeface="+mn-lt"/>
              <a:ea typeface="+mn-ea"/>
              <a:cs typeface="+mn-cs"/>
            </a:endParaRPr>
          </a:p>
        </p:txBody>
      </p:sp>
      <p:sp>
        <p:nvSpPr>
          <p:cNvPr id="4" name="Content Placeholder 2">
            <a:extLst>
              <a:ext uri="{FF2B5EF4-FFF2-40B4-BE49-F238E27FC236}">
                <a16:creationId xmlns:a16="http://schemas.microsoft.com/office/drawing/2014/main" id="{71F3283E-84B5-DF6D-A1F6-DA708F2AD545}"/>
              </a:ext>
            </a:extLst>
          </p:cNvPr>
          <p:cNvSpPr txBox="1">
            <a:spLocks/>
          </p:cNvSpPr>
          <p:nvPr/>
        </p:nvSpPr>
        <p:spPr bwMode="auto">
          <a:xfrm>
            <a:off x="152400" y="2514600"/>
            <a:ext cx="8839200" cy="2539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20000"/>
              </a:spcBef>
              <a:spcAft>
                <a:spcPct val="0"/>
              </a:spcAft>
              <a:buClr>
                <a:srgbClr val="ED6E2E"/>
              </a:buClr>
              <a:buFont typeface="Wingdings" pitchFamily="2" charset="2"/>
              <a:buNone/>
              <a:defRPr sz="4000" b="0">
                <a:solidFill>
                  <a:schemeClr val="bg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marR="0">
              <a:lnSpc>
                <a:spcPct val="115000"/>
              </a:lnSpc>
              <a:spcBef>
                <a:spcPts val="0"/>
              </a:spcBef>
              <a:spcAft>
                <a:spcPts val="0"/>
              </a:spcAft>
            </a:pPr>
            <a:endParaRPr lang="en-US" sz="2000" dirty="0">
              <a:effectLst/>
              <a:ea typeface="Calibri"/>
              <a:cs typeface="Arial"/>
            </a:endParaRPr>
          </a:p>
          <a:p>
            <a:pPr marL="0" marR="0">
              <a:lnSpc>
                <a:spcPct val="115000"/>
              </a:lnSpc>
              <a:spcBef>
                <a:spcPts val="0"/>
              </a:spcBef>
              <a:spcAft>
                <a:spcPts val="0"/>
              </a:spcAft>
            </a:pPr>
            <a:endParaRPr lang="en-US" sz="2000" dirty="0">
              <a:effectLst/>
              <a:ea typeface="Calibri" panose="020F0502020204030204" pitchFamily="34" charset="0"/>
              <a:cs typeface="Arial" panose="020B0604020202020204" pitchFamily="34" charset="0"/>
            </a:endParaRPr>
          </a:p>
          <a:p>
            <a:pPr marL="457200" indent="-457200">
              <a:lnSpc>
                <a:spcPct val="114999"/>
              </a:lnSpc>
              <a:spcBef>
                <a:spcPts val="0"/>
              </a:spcBef>
              <a:spcAft>
                <a:spcPts val="0"/>
              </a:spcAft>
              <a:buAutoNum type="arabicPeriod"/>
            </a:pPr>
            <a:r>
              <a:rPr lang="en-US" sz="2000" dirty="0">
                <a:ea typeface="+mn-lt"/>
                <a:cs typeface="+mn-lt"/>
              </a:rPr>
              <a:t>Primary Agent Types</a:t>
            </a:r>
            <a:endParaRPr lang="en-US" sz="2000" dirty="0">
              <a:ea typeface="Calibri"/>
              <a:cs typeface="Arial"/>
            </a:endParaRPr>
          </a:p>
          <a:p>
            <a:pPr marL="457200" indent="-457200">
              <a:lnSpc>
                <a:spcPct val="114999"/>
              </a:lnSpc>
              <a:spcBef>
                <a:spcPts val="0"/>
              </a:spcBef>
              <a:spcAft>
                <a:spcPts val="0"/>
              </a:spcAft>
              <a:buAutoNum type="arabicPeriod"/>
            </a:pPr>
            <a:r>
              <a:rPr lang="en-US" sz="2000" dirty="0">
                <a:cs typeface="Arial"/>
              </a:rPr>
              <a:t>LLM Agent vs Workflow Agent vs Custom Agent</a:t>
            </a:r>
            <a:endParaRPr lang="en-US" dirty="0"/>
          </a:p>
          <a:p>
            <a:pPr marL="457200" indent="-457200">
              <a:lnSpc>
                <a:spcPct val="114999"/>
              </a:lnSpc>
              <a:spcBef>
                <a:spcPts val="0"/>
              </a:spcBef>
              <a:spcAft>
                <a:spcPts val="0"/>
              </a:spcAft>
              <a:buAutoNum type="arabicPeriod"/>
            </a:pPr>
            <a:r>
              <a:rPr lang="en-US" sz="2000" dirty="0">
                <a:cs typeface="Arial"/>
              </a:rPr>
              <a:t>Guiding the Agent</a:t>
            </a:r>
          </a:p>
          <a:p>
            <a:pPr marL="457200" indent="-457200">
              <a:lnSpc>
                <a:spcPct val="114999"/>
              </a:lnSpc>
              <a:spcBef>
                <a:spcPts val="0"/>
              </a:spcBef>
              <a:spcAft>
                <a:spcPts val="0"/>
              </a:spcAft>
              <a:buAutoNum type="arabicPeriod"/>
            </a:pPr>
            <a:r>
              <a:rPr lang="en-US" sz="2000" dirty="0">
                <a:cs typeface="Arial"/>
              </a:rPr>
              <a:t>Class Diagram for Agents</a:t>
            </a:r>
          </a:p>
          <a:p>
            <a:pPr marL="457200" indent="-457200">
              <a:lnSpc>
                <a:spcPct val="114999"/>
              </a:lnSpc>
              <a:spcBef>
                <a:spcPts val="0"/>
              </a:spcBef>
              <a:spcAft>
                <a:spcPts val="0"/>
              </a:spcAft>
              <a:buAutoNum type="arabicPeriod"/>
            </a:pPr>
            <a:r>
              <a:rPr lang="en-US" sz="2000" dirty="0">
                <a:cs typeface="Arial"/>
              </a:rPr>
              <a:t>Deployment Diagrams for Agents</a:t>
            </a:r>
          </a:p>
        </p:txBody>
      </p:sp>
    </p:spTree>
    <p:extLst>
      <p:ext uri="{BB962C8B-B14F-4D97-AF65-F5344CB8AC3E}">
        <p14:creationId xmlns:p14="http://schemas.microsoft.com/office/powerpoint/2010/main" val="71607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47732-9F71-0B49-7F44-31D0072F4D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72E56-DDA8-3618-4C91-3FC13372F82E}"/>
              </a:ext>
            </a:extLst>
          </p:cNvPr>
          <p:cNvSpPr>
            <a:spLocks noGrp="1"/>
          </p:cNvSpPr>
          <p:nvPr>
            <p:ph type="title"/>
          </p:nvPr>
        </p:nvSpPr>
        <p:spPr>
          <a:xfrm>
            <a:off x="194693" y="304800"/>
            <a:ext cx="8299450" cy="990600"/>
          </a:xfrm>
        </p:spPr>
        <p:txBody>
          <a:bodyPr/>
          <a:lstStyle/>
          <a:p>
            <a:pPr marL="685800" indent="-685800"/>
            <a:r>
              <a:rPr lang="en-US" dirty="0"/>
              <a:t>Class Diagram Key Components</a:t>
            </a:r>
            <a:endParaRPr lang="en-US" dirty="0">
              <a:cs typeface="Arial"/>
            </a:endParaRPr>
          </a:p>
        </p:txBody>
      </p:sp>
      <p:graphicFrame>
        <p:nvGraphicFramePr>
          <p:cNvPr id="7" name="Content Placeholder 6">
            <a:extLst>
              <a:ext uri="{FF2B5EF4-FFF2-40B4-BE49-F238E27FC236}">
                <a16:creationId xmlns:a16="http://schemas.microsoft.com/office/drawing/2014/main" id="{95A9D03F-E619-FDA9-8E5C-00EB6FAE2209}"/>
              </a:ext>
            </a:extLst>
          </p:cNvPr>
          <p:cNvGraphicFramePr>
            <a:graphicFrameLocks noGrp="1"/>
          </p:cNvGraphicFramePr>
          <p:nvPr>
            <p:ph idx="1"/>
            <p:extLst>
              <p:ext uri="{D42A27DB-BD31-4B8C-83A1-F6EECF244321}">
                <p14:modId xmlns:p14="http://schemas.microsoft.com/office/powerpoint/2010/main" val="3055965602"/>
              </p:ext>
            </p:extLst>
          </p:nvPr>
        </p:nvGraphicFramePr>
        <p:xfrm>
          <a:off x="421137" y="1715937"/>
          <a:ext cx="8299449" cy="2651760"/>
        </p:xfrm>
        <a:graphic>
          <a:graphicData uri="http://schemas.openxmlformats.org/drawingml/2006/table">
            <a:tbl>
              <a:tblPr bandRow="1">
                <a:tableStyleId>{5C22544A-7EE6-4342-B048-85BDC9FD1C3A}</a:tableStyleId>
              </a:tblPr>
              <a:tblGrid>
                <a:gridCol w="1883535">
                  <a:extLst>
                    <a:ext uri="{9D8B030D-6E8A-4147-A177-3AD203B41FA5}">
                      <a16:colId xmlns:a16="http://schemas.microsoft.com/office/drawing/2014/main" val="1859078333"/>
                    </a:ext>
                  </a:extLst>
                </a:gridCol>
                <a:gridCol w="6415914">
                  <a:extLst>
                    <a:ext uri="{9D8B030D-6E8A-4147-A177-3AD203B41FA5}">
                      <a16:colId xmlns:a16="http://schemas.microsoft.com/office/drawing/2014/main" val="3857895167"/>
                    </a:ext>
                  </a:extLst>
                </a:gridCol>
              </a:tblGrid>
              <a:tr h="0">
                <a:tc>
                  <a:txBody>
                    <a:bodyPr/>
                    <a:lstStyle/>
                    <a:p>
                      <a:pPr>
                        <a:buNone/>
                      </a:pPr>
                      <a:r>
                        <a:rPr lang="en-US" b="1" dirty="0"/>
                        <a:t>Component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Description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776760875"/>
                  </a:ext>
                </a:extLst>
              </a:tr>
              <a:tr h="0">
                <a:tc>
                  <a:txBody>
                    <a:bodyPr/>
                    <a:lstStyle/>
                    <a:p>
                      <a:pPr>
                        <a:buNone/>
                      </a:pPr>
                      <a:r>
                        <a:rPr lang="en-US" b="1" dirty="0"/>
                        <a:t>Class</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Represented as a rectangle with three sections: class name, attributes (variables), and methods (functions).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76370483"/>
                  </a:ext>
                </a:extLst>
              </a:tr>
              <a:tr h="0">
                <a:tc>
                  <a:txBody>
                    <a:bodyPr/>
                    <a:lstStyle/>
                    <a:p>
                      <a:pPr>
                        <a:buNone/>
                      </a:pPr>
                      <a:r>
                        <a:rPr lang="en-US" b="1" dirty="0"/>
                        <a:t>Attributes</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Variables or data fields of the class (e.g., name, age).</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30607308"/>
                  </a:ext>
                </a:extLst>
              </a:tr>
              <a:tr h="0">
                <a:tc>
                  <a:txBody>
                    <a:bodyPr/>
                    <a:lstStyle/>
                    <a:p>
                      <a:pPr>
                        <a:buNone/>
                      </a:pPr>
                      <a:r>
                        <a:rPr lang="en-US" b="1" dirty="0"/>
                        <a:t>Methods</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Operations or functions the class can perform (e.g., </a:t>
                      </a:r>
                      <a:r>
                        <a:rPr lang="en-US" dirty="0" err="1"/>
                        <a:t>getName</a:t>
                      </a:r>
                      <a:r>
                        <a:rPr lang="en-US" dirty="0"/>
                        <a:t>(), </a:t>
                      </a:r>
                      <a:r>
                        <a:rPr lang="en-US" dirty="0" err="1"/>
                        <a:t>calculateSalary</a:t>
                      </a:r>
                      <a:r>
                        <a:rPr lang="en-US" dirty="0"/>
                        <a: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03444954"/>
                  </a:ext>
                </a:extLst>
              </a:tr>
              <a:tr h="0">
                <a:tc>
                  <a:txBody>
                    <a:bodyPr/>
                    <a:lstStyle/>
                    <a:p>
                      <a:pPr>
                        <a:buNone/>
                      </a:pPr>
                      <a:r>
                        <a:rPr lang="en-US" b="1" dirty="0"/>
                        <a:t>Relationships</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Includes association, inheritance, aggregation, and composition between classes.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23202997"/>
                  </a:ext>
                </a:extLst>
              </a:tr>
            </a:tbl>
          </a:graphicData>
        </a:graphic>
      </p:graphicFrame>
    </p:spTree>
    <p:extLst>
      <p:ext uri="{BB962C8B-B14F-4D97-AF65-F5344CB8AC3E}">
        <p14:creationId xmlns:p14="http://schemas.microsoft.com/office/powerpoint/2010/main" val="245922585"/>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B1E48-92B0-951A-F01C-AAFF71E6A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21478-609F-CF4C-4917-A9CE3C8DD2D1}"/>
              </a:ext>
            </a:extLst>
          </p:cNvPr>
          <p:cNvSpPr>
            <a:spLocks noGrp="1"/>
          </p:cNvSpPr>
          <p:nvPr>
            <p:ph type="title"/>
          </p:nvPr>
        </p:nvSpPr>
        <p:spPr>
          <a:xfrm>
            <a:off x="194693" y="304800"/>
            <a:ext cx="7633747" cy="990600"/>
          </a:xfrm>
        </p:spPr>
        <p:txBody>
          <a:bodyPr/>
          <a:lstStyle/>
          <a:p>
            <a:pPr marL="685800" indent="-685800"/>
            <a:r>
              <a:rPr lang="en-US" dirty="0"/>
              <a:t>LLM Agent Class Diagram</a:t>
            </a:r>
          </a:p>
        </p:txBody>
      </p:sp>
      <p:pic>
        <p:nvPicPr>
          <p:cNvPr id="5" name="Content Placeholder 4" descr="A screenshot of a computer&#10;&#10;AI-generated content may be incorrect., Picture">
            <a:extLst>
              <a:ext uri="{FF2B5EF4-FFF2-40B4-BE49-F238E27FC236}">
                <a16:creationId xmlns:a16="http://schemas.microsoft.com/office/drawing/2014/main" id="{FB4D451F-DAF9-6E7A-B034-B2742B72B87B}"/>
              </a:ext>
            </a:extLst>
          </p:cNvPr>
          <p:cNvPicPr>
            <a:picLocks noGrp="1" noChangeAspect="1"/>
          </p:cNvPicPr>
          <p:nvPr>
            <p:ph idx="1"/>
          </p:nvPr>
        </p:nvPicPr>
        <p:blipFill>
          <a:blip r:embed="rId3"/>
          <a:stretch>
            <a:fillRect/>
          </a:stretch>
        </p:blipFill>
        <p:spPr bwMode="auto">
          <a:xfrm>
            <a:off x="2242143" y="1712145"/>
            <a:ext cx="4653433" cy="3954968"/>
          </a:xfrm>
          <a:prstGeom prst="rect">
            <a:avLst/>
          </a:prstGeom>
          <a:noFill/>
          <a:ln w="9525">
            <a:noFill/>
            <a:miter lim="800000"/>
            <a:headEnd/>
            <a:tailEnd/>
          </a:ln>
        </p:spPr>
      </p:pic>
    </p:spTree>
    <p:extLst>
      <p:ext uri="{BB962C8B-B14F-4D97-AF65-F5344CB8AC3E}">
        <p14:creationId xmlns:p14="http://schemas.microsoft.com/office/powerpoint/2010/main" val="2006405586"/>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ED399-660D-EDA1-6DD3-57AD0548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75941-4F09-4176-9F8B-423C8F1A49C1}"/>
              </a:ext>
            </a:extLst>
          </p:cNvPr>
          <p:cNvSpPr>
            <a:spLocks noGrp="1"/>
          </p:cNvSpPr>
          <p:nvPr>
            <p:ph type="title"/>
          </p:nvPr>
        </p:nvSpPr>
        <p:spPr>
          <a:xfrm>
            <a:off x="194693" y="304800"/>
            <a:ext cx="7633747" cy="990600"/>
          </a:xfrm>
        </p:spPr>
        <p:txBody>
          <a:bodyPr/>
          <a:lstStyle/>
          <a:p>
            <a:pPr marL="685800" indent="-685800"/>
            <a:r>
              <a:rPr lang="en-US" dirty="0"/>
              <a:t>Tool Agent with Google Search Class Diagram</a:t>
            </a:r>
            <a:endParaRPr lang="en-US" dirty="0">
              <a:cs typeface="Arial"/>
            </a:endParaRPr>
          </a:p>
        </p:txBody>
      </p:sp>
      <p:pic>
        <p:nvPicPr>
          <p:cNvPr id="6" name="Content Placeholder 5" descr="A screenshot of a computer&#10;&#10;AI-generated content may be incorrect., Picture">
            <a:extLst>
              <a:ext uri="{FF2B5EF4-FFF2-40B4-BE49-F238E27FC236}">
                <a16:creationId xmlns:a16="http://schemas.microsoft.com/office/drawing/2014/main" id="{387D6116-435D-753F-8341-0EDB925A8782}"/>
              </a:ext>
            </a:extLst>
          </p:cNvPr>
          <p:cNvPicPr>
            <a:picLocks noGrp="1" noChangeAspect="1"/>
          </p:cNvPicPr>
          <p:nvPr>
            <p:ph idx="1"/>
          </p:nvPr>
        </p:nvPicPr>
        <p:blipFill>
          <a:blip r:embed="rId3"/>
          <a:stretch>
            <a:fillRect/>
          </a:stretch>
        </p:blipFill>
        <p:spPr bwMode="auto">
          <a:xfrm>
            <a:off x="992055" y="1496683"/>
            <a:ext cx="7164801" cy="4648200"/>
          </a:xfrm>
          <a:prstGeom prst="rect">
            <a:avLst/>
          </a:prstGeom>
          <a:noFill/>
          <a:ln w="9525">
            <a:noFill/>
            <a:miter lim="800000"/>
            <a:headEnd/>
            <a:tailEnd/>
          </a:ln>
        </p:spPr>
      </p:pic>
    </p:spTree>
    <p:extLst>
      <p:ext uri="{BB962C8B-B14F-4D97-AF65-F5344CB8AC3E}">
        <p14:creationId xmlns:p14="http://schemas.microsoft.com/office/powerpoint/2010/main" val="295857479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E22DF-780B-7057-B43E-82DD502D9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9F7E7-6C57-C451-2C49-9663A3B93DD3}"/>
              </a:ext>
            </a:extLst>
          </p:cNvPr>
          <p:cNvSpPr>
            <a:spLocks noGrp="1"/>
          </p:cNvSpPr>
          <p:nvPr>
            <p:ph type="title"/>
          </p:nvPr>
        </p:nvSpPr>
        <p:spPr>
          <a:xfrm>
            <a:off x="194693" y="304800"/>
            <a:ext cx="8299450" cy="990600"/>
          </a:xfrm>
        </p:spPr>
        <p:txBody>
          <a:bodyPr/>
          <a:lstStyle/>
          <a:p>
            <a:pPr marL="685800" indent="-685800"/>
            <a:r>
              <a:rPr lang="en-US" dirty="0"/>
              <a:t>Deployment Diagram</a:t>
            </a:r>
            <a:endParaRPr lang="en-US" dirty="0">
              <a:cs typeface="Arial"/>
            </a:endParaRPr>
          </a:p>
        </p:txBody>
      </p:sp>
      <p:sp>
        <p:nvSpPr>
          <p:cNvPr id="3" name="Content Placeholder 2">
            <a:extLst>
              <a:ext uri="{FF2B5EF4-FFF2-40B4-BE49-F238E27FC236}">
                <a16:creationId xmlns:a16="http://schemas.microsoft.com/office/drawing/2014/main" id="{690D88F8-D5D7-E195-5D2E-552D3F9D3F7B}"/>
              </a:ext>
            </a:extLst>
          </p:cNvPr>
          <p:cNvSpPr>
            <a:spLocks noGrp="1"/>
          </p:cNvSpPr>
          <p:nvPr>
            <p:ph idx="1"/>
          </p:nvPr>
        </p:nvSpPr>
        <p:spPr>
          <a:xfrm>
            <a:off x="200618" y="1106993"/>
            <a:ext cx="8299450" cy="4648200"/>
          </a:xfrm>
        </p:spPr>
        <p:txBody>
          <a:bodyPr/>
          <a:lstStyle/>
          <a:p>
            <a:pPr marL="233045" indent="-233045"/>
            <a:r>
              <a:rPr lang="en-US" dirty="0">
                <a:ea typeface="+mn-lt"/>
                <a:cs typeface="+mn-lt"/>
              </a:rPr>
              <a:t>A </a:t>
            </a:r>
            <a:r>
              <a:rPr lang="en-US" b="1" dirty="0">
                <a:ea typeface="+mn-lt"/>
                <a:cs typeface="+mn-lt"/>
              </a:rPr>
              <a:t>deployment diagram</a:t>
            </a:r>
            <a:r>
              <a:rPr lang="en-US" dirty="0">
                <a:ea typeface="+mn-lt"/>
                <a:cs typeface="+mn-lt"/>
              </a:rPr>
              <a:t> is a type of </a:t>
            </a:r>
            <a:r>
              <a:rPr lang="en-US" b="1" dirty="0">
                <a:ea typeface="+mn-lt"/>
                <a:cs typeface="+mn-lt"/>
              </a:rPr>
              <a:t>UML (Unified Modeling Language)</a:t>
            </a:r>
            <a:r>
              <a:rPr lang="en-US" dirty="0">
                <a:ea typeface="+mn-lt"/>
                <a:cs typeface="+mn-lt"/>
              </a:rPr>
              <a:t> diagram used to model the </a:t>
            </a:r>
            <a:r>
              <a:rPr lang="en-US" b="1" dirty="0">
                <a:ea typeface="+mn-lt"/>
                <a:cs typeface="+mn-lt"/>
              </a:rPr>
              <a:t>physical architecture</a:t>
            </a:r>
            <a:r>
              <a:rPr lang="en-US" dirty="0">
                <a:ea typeface="+mn-lt"/>
                <a:cs typeface="+mn-lt"/>
              </a:rPr>
              <a:t> of a system—</a:t>
            </a:r>
            <a:r>
              <a:rPr lang="en-US" b="1" dirty="0">
                <a:ea typeface="+mn-lt"/>
                <a:cs typeface="+mn-lt"/>
              </a:rPr>
              <a:t>how software components are deployed across hardware nodes</a:t>
            </a:r>
            <a:r>
              <a:rPr lang="en-US" dirty="0">
                <a:ea typeface="+mn-lt"/>
                <a:cs typeface="+mn-lt"/>
              </a:rPr>
              <a:t>.</a:t>
            </a:r>
          </a:p>
          <a:p>
            <a:pPr marL="233045" indent="-233045"/>
            <a:endParaRPr lang="en-US" dirty="0">
              <a:ea typeface="+mn-lt"/>
              <a:cs typeface="+mn-lt"/>
            </a:endParaRPr>
          </a:p>
          <a:p>
            <a:pPr marL="233045" indent="-233045"/>
            <a:r>
              <a:rPr lang="en-US" dirty="0">
                <a:ea typeface="+mn-lt"/>
                <a:cs typeface="+mn-lt"/>
              </a:rPr>
              <a:t>To show </a:t>
            </a:r>
            <a:r>
              <a:rPr lang="en-US" b="1" dirty="0">
                <a:ea typeface="+mn-lt"/>
                <a:cs typeface="+mn-lt"/>
              </a:rPr>
              <a:t>where</a:t>
            </a:r>
            <a:r>
              <a:rPr lang="en-US" dirty="0">
                <a:ea typeface="+mn-lt"/>
                <a:cs typeface="+mn-lt"/>
              </a:rPr>
              <a:t> and </a:t>
            </a:r>
            <a:r>
              <a:rPr lang="en-US" b="1" dirty="0">
                <a:ea typeface="+mn-lt"/>
                <a:cs typeface="+mn-lt"/>
              </a:rPr>
              <a:t>how</a:t>
            </a:r>
            <a:r>
              <a:rPr lang="en-US" dirty="0">
                <a:ea typeface="+mn-lt"/>
                <a:cs typeface="+mn-lt"/>
              </a:rPr>
              <a:t> system components (like databases, applications, or services) run in the </a:t>
            </a:r>
            <a:r>
              <a:rPr lang="en-US" b="1" dirty="0">
                <a:ea typeface="+mn-lt"/>
                <a:cs typeface="+mn-lt"/>
              </a:rPr>
              <a:t>real-world infrastructure</a:t>
            </a:r>
            <a:r>
              <a:rPr lang="en-US" dirty="0">
                <a:ea typeface="+mn-lt"/>
                <a:cs typeface="+mn-lt"/>
              </a:rPr>
              <a:t>—useful in </a:t>
            </a:r>
            <a:r>
              <a:rPr lang="en-US" b="1" dirty="0">
                <a:ea typeface="+mn-lt"/>
                <a:cs typeface="+mn-lt"/>
              </a:rPr>
              <a:t>DevOps</a:t>
            </a:r>
            <a:r>
              <a:rPr lang="en-US" dirty="0">
                <a:ea typeface="+mn-lt"/>
                <a:cs typeface="+mn-lt"/>
              </a:rPr>
              <a:t>, </a:t>
            </a:r>
            <a:r>
              <a:rPr lang="en-US" b="1" dirty="0">
                <a:ea typeface="+mn-lt"/>
                <a:cs typeface="+mn-lt"/>
              </a:rPr>
              <a:t>cloud architecture</a:t>
            </a:r>
            <a:r>
              <a:rPr lang="en-US" dirty="0">
                <a:ea typeface="+mn-lt"/>
                <a:cs typeface="+mn-lt"/>
              </a:rPr>
              <a:t>, and </a:t>
            </a:r>
            <a:r>
              <a:rPr lang="en-US" b="1" dirty="0">
                <a:ea typeface="+mn-lt"/>
                <a:cs typeface="+mn-lt"/>
              </a:rPr>
              <a:t>system design</a:t>
            </a:r>
            <a:r>
              <a:rPr lang="en-US" dirty="0">
                <a:ea typeface="+mn-lt"/>
                <a:cs typeface="+mn-lt"/>
              </a:rPr>
              <a:t>.</a:t>
            </a:r>
          </a:p>
        </p:txBody>
      </p:sp>
    </p:spTree>
    <p:extLst>
      <p:ext uri="{BB962C8B-B14F-4D97-AF65-F5344CB8AC3E}">
        <p14:creationId xmlns:p14="http://schemas.microsoft.com/office/powerpoint/2010/main" val="14548982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83BA2-4ABC-E267-30BE-4A294C147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F6EF6-3C31-4192-43E7-74B55ACADB6F}"/>
              </a:ext>
            </a:extLst>
          </p:cNvPr>
          <p:cNvSpPr>
            <a:spLocks noGrp="1"/>
          </p:cNvSpPr>
          <p:nvPr>
            <p:ph type="title"/>
          </p:nvPr>
        </p:nvSpPr>
        <p:spPr>
          <a:xfrm>
            <a:off x="194693" y="304800"/>
            <a:ext cx="8299450" cy="990600"/>
          </a:xfrm>
        </p:spPr>
        <p:txBody>
          <a:bodyPr/>
          <a:lstStyle/>
          <a:p>
            <a:pPr marL="685800" indent="-685800"/>
            <a:r>
              <a:rPr lang="en-US" dirty="0"/>
              <a:t>Deployment Diagram Key Components</a:t>
            </a:r>
            <a:endParaRPr lang="en-US" dirty="0">
              <a:cs typeface="Arial"/>
            </a:endParaRPr>
          </a:p>
        </p:txBody>
      </p:sp>
      <p:graphicFrame>
        <p:nvGraphicFramePr>
          <p:cNvPr id="7" name="Content Placeholder 6">
            <a:extLst>
              <a:ext uri="{FF2B5EF4-FFF2-40B4-BE49-F238E27FC236}">
                <a16:creationId xmlns:a16="http://schemas.microsoft.com/office/drawing/2014/main" id="{E40DEC87-25B4-18AA-AA7D-78DF0399AC51}"/>
              </a:ext>
            </a:extLst>
          </p:cNvPr>
          <p:cNvGraphicFramePr>
            <a:graphicFrameLocks noGrp="1"/>
          </p:cNvGraphicFramePr>
          <p:nvPr>
            <p:ph idx="1"/>
            <p:extLst>
              <p:ext uri="{D42A27DB-BD31-4B8C-83A1-F6EECF244321}">
                <p14:modId xmlns:p14="http://schemas.microsoft.com/office/powerpoint/2010/main" val="3753349223"/>
              </p:ext>
            </p:extLst>
          </p:nvPr>
        </p:nvGraphicFramePr>
        <p:xfrm>
          <a:off x="421137" y="2546230"/>
          <a:ext cx="8299449" cy="2286000"/>
        </p:xfrm>
        <a:graphic>
          <a:graphicData uri="http://schemas.openxmlformats.org/drawingml/2006/table">
            <a:tbl>
              <a:tblPr bandRow="1">
                <a:tableStyleId>{5C22544A-7EE6-4342-B048-85BDC9FD1C3A}</a:tableStyleId>
              </a:tblPr>
              <a:tblGrid>
                <a:gridCol w="2976663">
                  <a:extLst>
                    <a:ext uri="{9D8B030D-6E8A-4147-A177-3AD203B41FA5}">
                      <a16:colId xmlns:a16="http://schemas.microsoft.com/office/drawing/2014/main" val="282366639"/>
                    </a:ext>
                  </a:extLst>
                </a:gridCol>
                <a:gridCol w="5322786">
                  <a:extLst>
                    <a:ext uri="{9D8B030D-6E8A-4147-A177-3AD203B41FA5}">
                      <a16:colId xmlns:a16="http://schemas.microsoft.com/office/drawing/2014/main" val="3116346603"/>
                    </a:ext>
                  </a:extLst>
                </a:gridCol>
              </a:tblGrid>
              <a:tr h="0">
                <a:tc>
                  <a:txBody>
                    <a:bodyPr/>
                    <a:lstStyle/>
                    <a:p>
                      <a:pPr>
                        <a:buNone/>
                      </a:pPr>
                      <a:r>
                        <a:rPr lang="en-US" b="1" dirty="0"/>
                        <a:t>Element</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b="1" dirty="0"/>
                        <a:t>Description</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47265461"/>
                  </a:ext>
                </a:extLst>
              </a:tr>
              <a:tr h="0">
                <a:tc>
                  <a:txBody>
                    <a:bodyPr/>
                    <a:lstStyle/>
                    <a:p>
                      <a:pPr>
                        <a:buNone/>
                      </a:pPr>
                      <a:r>
                        <a:rPr lang="en-US" b="1" dirty="0"/>
                        <a:t>Node</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 physical or virtual device (e.g., server, mobile phone, router). Shown as a 3D box.</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2571695"/>
                  </a:ext>
                </a:extLst>
              </a:tr>
              <a:tr h="0">
                <a:tc>
                  <a:txBody>
                    <a:bodyPr/>
                    <a:lstStyle/>
                    <a:p>
                      <a:pPr>
                        <a:buNone/>
                      </a:pPr>
                      <a:r>
                        <a:rPr lang="en-US" b="1" dirty="0"/>
                        <a:t>Artifact</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 software component (e.g., .exe, .jar, scripts, databases). Deployed onto nodes.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697785906"/>
                  </a:ext>
                </a:extLst>
              </a:tr>
              <a:tr h="0">
                <a:tc>
                  <a:txBody>
                    <a:bodyPr/>
                    <a:lstStyle/>
                    <a:p>
                      <a:pPr>
                        <a:buNone/>
                      </a:pPr>
                      <a:r>
                        <a:rPr lang="en-US" b="1" dirty="0"/>
                        <a:t>Communication Path</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dirty="0"/>
                        <a:t>A connection between nodes (e.g., TCP/IP link, cloud message bus).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1943026"/>
                  </a:ext>
                </a:extLst>
              </a:tr>
            </a:tbl>
          </a:graphicData>
        </a:graphic>
      </p:graphicFrame>
    </p:spTree>
    <p:extLst>
      <p:ext uri="{BB962C8B-B14F-4D97-AF65-F5344CB8AC3E}">
        <p14:creationId xmlns:p14="http://schemas.microsoft.com/office/powerpoint/2010/main" val="250386772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047DE-114F-B5E7-B8EA-55FA034BA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A463B1-38CD-B1FE-D389-E63DDEB3D6BF}"/>
              </a:ext>
            </a:extLst>
          </p:cNvPr>
          <p:cNvSpPr>
            <a:spLocks noGrp="1"/>
          </p:cNvSpPr>
          <p:nvPr>
            <p:ph type="title"/>
          </p:nvPr>
        </p:nvSpPr>
        <p:spPr>
          <a:xfrm>
            <a:off x="194693" y="304800"/>
            <a:ext cx="7633747" cy="990600"/>
          </a:xfrm>
        </p:spPr>
        <p:txBody>
          <a:bodyPr/>
          <a:lstStyle/>
          <a:p>
            <a:r>
              <a:rPr lang="en-US" dirty="0"/>
              <a:t>Tool Agent with Google Search Deployment Diagram</a:t>
            </a:r>
            <a:endParaRPr lang="en-US" b="0" dirty="0">
              <a:solidFill>
                <a:srgbClr val="000000"/>
              </a:solidFill>
            </a:endParaRPr>
          </a:p>
          <a:p>
            <a:pPr marL="685800" indent="-685800"/>
            <a:endParaRPr lang="en-US" dirty="0">
              <a:cs typeface="Arial"/>
            </a:endParaRPr>
          </a:p>
        </p:txBody>
      </p:sp>
      <p:pic>
        <p:nvPicPr>
          <p:cNvPr id="5" name="Content Placeholder 4" descr="A screenshot of a computer&#10;&#10;AI-generated content may be incorrect., Picture">
            <a:extLst>
              <a:ext uri="{FF2B5EF4-FFF2-40B4-BE49-F238E27FC236}">
                <a16:creationId xmlns:a16="http://schemas.microsoft.com/office/drawing/2014/main" id="{4233BFC3-080C-3288-5878-17B4B16CECF3}"/>
              </a:ext>
            </a:extLst>
          </p:cNvPr>
          <p:cNvPicPr>
            <a:picLocks noGrp="1" noChangeAspect="1"/>
          </p:cNvPicPr>
          <p:nvPr>
            <p:ph idx="1"/>
          </p:nvPr>
        </p:nvPicPr>
        <p:blipFill>
          <a:blip r:embed="rId3"/>
          <a:stretch>
            <a:fillRect/>
          </a:stretch>
        </p:blipFill>
        <p:spPr bwMode="auto">
          <a:xfrm>
            <a:off x="3730874" y="1714376"/>
            <a:ext cx="5242745" cy="4485572"/>
          </a:xfrm>
          <a:prstGeom prst="rect">
            <a:avLst/>
          </a:prstGeom>
          <a:noFill/>
          <a:ln w="9525">
            <a:noFill/>
            <a:miter lim="800000"/>
            <a:headEnd/>
            <a:tailEnd/>
          </a:ln>
        </p:spPr>
      </p:pic>
      <p:pic>
        <p:nvPicPr>
          <p:cNvPr id="3" name="Picture 2" descr="A screenshot of a computer&#10;&#10;AI-generated content may be incorrect.">
            <a:extLst>
              <a:ext uri="{FF2B5EF4-FFF2-40B4-BE49-F238E27FC236}">
                <a16:creationId xmlns:a16="http://schemas.microsoft.com/office/drawing/2014/main" id="{D2F83A82-8C5D-DFFD-294C-9A0EE93C2821}"/>
              </a:ext>
            </a:extLst>
          </p:cNvPr>
          <p:cNvPicPr>
            <a:picLocks noChangeAspect="1"/>
          </p:cNvPicPr>
          <p:nvPr/>
        </p:nvPicPr>
        <p:blipFill>
          <a:blip r:embed="rId4"/>
          <a:srcRect r="43531"/>
          <a:stretch>
            <a:fillRect/>
          </a:stretch>
        </p:blipFill>
        <p:spPr>
          <a:xfrm>
            <a:off x="631916" y="2194832"/>
            <a:ext cx="2775376" cy="2990850"/>
          </a:xfrm>
          <a:prstGeom prst="rect">
            <a:avLst/>
          </a:prstGeom>
        </p:spPr>
      </p:pic>
    </p:spTree>
    <p:extLst>
      <p:ext uri="{BB962C8B-B14F-4D97-AF65-F5344CB8AC3E}">
        <p14:creationId xmlns:p14="http://schemas.microsoft.com/office/powerpoint/2010/main" val="395989290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02893-CA46-4C00-1171-B7C6B03C4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F08F4-6FFE-A900-F0A0-A487F2C21E91}"/>
              </a:ext>
            </a:extLst>
          </p:cNvPr>
          <p:cNvSpPr>
            <a:spLocks noGrp="1"/>
          </p:cNvSpPr>
          <p:nvPr>
            <p:ph type="title"/>
          </p:nvPr>
        </p:nvSpPr>
        <p:spPr>
          <a:xfrm>
            <a:off x="194693" y="304800"/>
            <a:ext cx="7633747" cy="990600"/>
          </a:xfrm>
        </p:spPr>
        <p:txBody>
          <a:bodyPr/>
          <a:lstStyle/>
          <a:p>
            <a:r>
              <a:rPr lang="en-US" dirty="0"/>
              <a:t>Multi tool agent with custom tool: </a:t>
            </a:r>
            <a:r>
              <a:rPr lang="en-US" dirty="0" err="1"/>
              <a:t>get_weather</a:t>
            </a:r>
            <a:r>
              <a:rPr lang="en-US" dirty="0"/>
              <a:t> and </a:t>
            </a:r>
            <a:r>
              <a:rPr lang="en-US" dirty="0" err="1"/>
              <a:t>get_current_time</a:t>
            </a:r>
            <a:r>
              <a:rPr lang="en-US" dirty="0"/>
              <a:t> Class Diagram</a:t>
            </a:r>
            <a:endParaRPr lang="en-US" dirty="0">
              <a:cs typeface="Arial"/>
            </a:endParaRPr>
          </a:p>
        </p:txBody>
      </p:sp>
      <p:pic>
        <p:nvPicPr>
          <p:cNvPr id="6" name="Content Placeholder 5" descr="A blue folders with text&#10;&#10;AI-generated content may be incorrect., Picture">
            <a:extLst>
              <a:ext uri="{FF2B5EF4-FFF2-40B4-BE49-F238E27FC236}">
                <a16:creationId xmlns:a16="http://schemas.microsoft.com/office/drawing/2014/main" id="{17BA1130-CF0F-3CF0-B63C-51166F396884}"/>
              </a:ext>
            </a:extLst>
          </p:cNvPr>
          <p:cNvPicPr>
            <a:picLocks noGrp="1" noChangeAspect="1"/>
          </p:cNvPicPr>
          <p:nvPr>
            <p:ph idx="1"/>
          </p:nvPr>
        </p:nvPicPr>
        <p:blipFill>
          <a:blip r:embed="rId3"/>
          <a:stretch>
            <a:fillRect/>
          </a:stretch>
        </p:blipFill>
        <p:spPr bwMode="auto">
          <a:xfrm>
            <a:off x="3882997" y="1570220"/>
            <a:ext cx="5062637" cy="4648200"/>
          </a:xfrm>
          <a:prstGeom prst="rect">
            <a:avLst/>
          </a:prstGeom>
          <a:noFill/>
          <a:ln w="9525">
            <a:noFill/>
            <a:miter lim="800000"/>
            <a:headEnd/>
            <a:tailEnd/>
          </a:ln>
        </p:spPr>
      </p:pic>
      <p:pic>
        <p:nvPicPr>
          <p:cNvPr id="5" name="Picture 4" descr="A screenshot of a computer program&#10;&#10;AI-generated content may be incorrect.">
            <a:extLst>
              <a:ext uri="{FF2B5EF4-FFF2-40B4-BE49-F238E27FC236}">
                <a16:creationId xmlns:a16="http://schemas.microsoft.com/office/drawing/2014/main" id="{B4D14DD8-C488-3711-FEBE-35BA1B307BF3}"/>
              </a:ext>
            </a:extLst>
          </p:cNvPr>
          <p:cNvPicPr>
            <a:picLocks noChangeAspect="1"/>
          </p:cNvPicPr>
          <p:nvPr/>
        </p:nvPicPr>
        <p:blipFill>
          <a:blip r:embed="rId4"/>
          <a:stretch>
            <a:fillRect/>
          </a:stretch>
        </p:blipFill>
        <p:spPr>
          <a:xfrm>
            <a:off x="198315" y="1947333"/>
            <a:ext cx="3574236" cy="4267200"/>
          </a:xfrm>
          <a:prstGeom prst="rect">
            <a:avLst/>
          </a:prstGeom>
        </p:spPr>
      </p:pic>
    </p:spTree>
    <p:extLst>
      <p:ext uri="{BB962C8B-B14F-4D97-AF65-F5344CB8AC3E}">
        <p14:creationId xmlns:p14="http://schemas.microsoft.com/office/powerpoint/2010/main" val="58468835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2579-31B8-9E58-7B84-D1449FBAE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C7252-07D3-38DC-04EE-2B37B55AE5C8}"/>
              </a:ext>
            </a:extLst>
          </p:cNvPr>
          <p:cNvSpPr>
            <a:spLocks noGrp="1"/>
          </p:cNvSpPr>
          <p:nvPr>
            <p:ph type="title"/>
          </p:nvPr>
        </p:nvSpPr>
        <p:spPr>
          <a:xfrm>
            <a:off x="194693" y="304800"/>
            <a:ext cx="7633747" cy="990600"/>
          </a:xfrm>
        </p:spPr>
        <p:txBody>
          <a:bodyPr/>
          <a:lstStyle/>
          <a:p>
            <a:r>
              <a:rPr lang="en-US" dirty="0"/>
              <a:t>Multi tool agent with custom tool: </a:t>
            </a:r>
            <a:r>
              <a:rPr lang="en-US" dirty="0" err="1"/>
              <a:t>get_weather</a:t>
            </a:r>
            <a:r>
              <a:rPr lang="en-US" dirty="0"/>
              <a:t> and </a:t>
            </a:r>
            <a:r>
              <a:rPr lang="en-US" dirty="0" err="1"/>
              <a:t>get_current_time</a:t>
            </a:r>
            <a:r>
              <a:rPr lang="en-US" dirty="0"/>
              <a:t> Deployment  Diagram</a:t>
            </a:r>
            <a:endParaRPr lang="en-US" dirty="0">
              <a:cs typeface="Arial"/>
            </a:endParaRPr>
          </a:p>
        </p:txBody>
      </p:sp>
      <p:pic>
        <p:nvPicPr>
          <p:cNvPr id="3" name="Content Placeholder 2" descr="A blue diagram of a computer&#10;&#10;AI-generated content may be incorrect., Picture">
            <a:extLst>
              <a:ext uri="{FF2B5EF4-FFF2-40B4-BE49-F238E27FC236}">
                <a16:creationId xmlns:a16="http://schemas.microsoft.com/office/drawing/2014/main" id="{1E0C16E4-FDE9-AD83-9986-258713F1DFD0}"/>
              </a:ext>
            </a:extLst>
          </p:cNvPr>
          <p:cNvPicPr>
            <a:picLocks noGrp="1" noChangeAspect="1"/>
          </p:cNvPicPr>
          <p:nvPr>
            <p:ph idx="1"/>
          </p:nvPr>
        </p:nvPicPr>
        <p:blipFill>
          <a:blip r:embed="rId3"/>
          <a:stretch>
            <a:fillRect/>
          </a:stretch>
        </p:blipFill>
        <p:spPr bwMode="auto">
          <a:xfrm>
            <a:off x="4352187" y="2043023"/>
            <a:ext cx="4786501" cy="3886200"/>
          </a:xfrm>
          <a:prstGeom prst="rect">
            <a:avLst/>
          </a:prstGeom>
          <a:noFill/>
          <a:ln w="9525">
            <a:noFill/>
            <a:miter lim="800000"/>
            <a:headEnd/>
            <a:tailEnd/>
          </a:ln>
        </p:spPr>
      </p:pic>
    </p:spTree>
    <p:extLst>
      <p:ext uri="{BB962C8B-B14F-4D97-AF65-F5344CB8AC3E}">
        <p14:creationId xmlns:p14="http://schemas.microsoft.com/office/powerpoint/2010/main" val="3914250994"/>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A9889-8CF3-ECA9-0C0A-11EEE8181F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654C3-2CEB-0B19-2348-F56CB348EDB8}"/>
              </a:ext>
            </a:extLst>
          </p:cNvPr>
          <p:cNvSpPr>
            <a:spLocks noGrp="1"/>
          </p:cNvSpPr>
          <p:nvPr>
            <p:ph type="title"/>
          </p:nvPr>
        </p:nvSpPr>
        <p:spPr>
          <a:xfrm>
            <a:off x="194693" y="304800"/>
            <a:ext cx="7633747" cy="990600"/>
          </a:xfrm>
        </p:spPr>
        <p:txBody>
          <a:bodyPr/>
          <a:lstStyle/>
          <a:p>
            <a:r>
              <a:rPr lang="en-US" dirty="0"/>
              <a:t>Multi tool agent with voice Class Diagram</a:t>
            </a:r>
            <a:endParaRPr lang="en-US" dirty="0">
              <a:cs typeface="Arial"/>
            </a:endParaRPr>
          </a:p>
        </p:txBody>
      </p:sp>
      <p:pic>
        <p:nvPicPr>
          <p:cNvPr id="6" name="Content Placeholder 5" descr="A blue folders with text&#10;&#10;AI-generated content may be incorrect., Picture">
            <a:extLst>
              <a:ext uri="{FF2B5EF4-FFF2-40B4-BE49-F238E27FC236}">
                <a16:creationId xmlns:a16="http://schemas.microsoft.com/office/drawing/2014/main" id="{5F7B4822-C299-87B0-13C3-68CE3EF4053C}"/>
              </a:ext>
            </a:extLst>
          </p:cNvPr>
          <p:cNvPicPr>
            <a:picLocks noGrp="1" noChangeAspect="1"/>
          </p:cNvPicPr>
          <p:nvPr>
            <p:ph idx="1"/>
          </p:nvPr>
        </p:nvPicPr>
        <p:blipFill>
          <a:blip r:embed="rId3"/>
          <a:stretch>
            <a:fillRect/>
          </a:stretch>
        </p:blipFill>
        <p:spPr bwMode="auto">
          <a:xfrm>
            <a:off x="4012356" y="1295400"/>
            <a:ext cx="5062637" cy="4648200"/>
          </a:xfrm>
          <a:prstGeom prst="rect">
            <a:avLst/>
          </a:prstGeom>
          <a:noFill/>
          <a:ln w="9525">
            <a:noFill/>
            <a:miter lim="800000"/>
            <a:headEnd/>
            <a:tailEnd/>
          </a:ln>
        </p:spPr>
      </p:pic>
      <p:pic>
        <p:nvPicPr>
          <p:cNvPr id="3" name="Picture 2" descr="A screen shot of a computer&#10;&#10;AI-generated content may be incorrect.">
            <a:extLst>
              <a:ext uri="{FF2B5EF4-FFF2-40B4-BE49-F238E27FC236}">
                <a16:creationId xmlns:a16="http://schemas.microsoft.com/office/drawing/2014/main" id="{46801419-BEC7-1FC7-00E1-15B05BC4538C}"/>
              </a:ext>
            </a:extLst>
          </p:cNvPr>
          <p:cNvPicPr>
            <a:picLocks noChangeAspect="1"/>
          </p:cNvPicPr>
          <p:nvPr/>
        </p:nvPicPr>
        <p:blipFill>
          <a:blip r:embed="rId4"/>
          <a:stretch>
            <a:fillRect/>
          </a:stretch>
        </p:blipFill>
        <p:spPr>
          <a:xfrm>
            <a:off x="68859" y="1490134"/>
            <a:ext cx="3943216" cy="4834467"/>
          </a:xfrm>
          <a:prstGeom prst="rect">
            <a:avLst/>
          </a:prstGeom>
        </p:spPr>
      </p:pic>
    </p:spTree>
    <p:extLst>
      <p:ext uri="{BB962C8B-B14F-4D97-AF65-F5344CB8AC3E}">
        <p14:creationId xmlns:p14="http://schemas.microsoft.com/office/powerpoint/2010/main" val="281274903"/>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C0572-AFA6-55B2-D919-180698A4C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E5E43-897B-9287-27E6-099453AEA14C}"/>
              </a:ext>
            </a:extLst>
          </p:cNvPr>
          <p:cNvSpPr>
            <a:spLocks noGrp="1"/>
          </p:cNvSpPr>
          <p:nvPr>
            <p:ph type="title"/>
          </p:nvPr>
        </p:nvSpPr>
        <p:spPr>
          <a:xfrm>
            <a:off x="194693" y="304800"/>
            <a:ext cx="7633747" cy="990600"/>
          </a:xfrm>
        </p:spPr>
        <p:txBody>
          <a:bodyPr/>
          <a:lstStyle/>
          <a:p>
            <a:r>
              <a:rPr lang="en-US" dirty="0"/>
              <a:t>Multi tool agent with voice Deployment Diagram</a:t>
            </a:r>
            <a:endParaRPr lang="en-US" dirty="0" err="1">
              <a:cs typeface="Arial"/>
            </a:endParaRPr>
          </a:p>
        </p:txBody>
      </p:sp>
      <p:pic>
        <p:nvPicPr>
          <p:cNvPr id="5" name="Content Placeholder 4" descr="A diagram of a computer&#10;&#10;AI-generated content may be incorrect., Picture">
            <a:extLst>
              <a:ext uri="{FF2B5EF4-FFF2-40B4-BE49-F238E27FC236}">
                <a16:creationId xmlns:a16="http://schemas.microsoft.com/office/drawing/2014/main" id="{5204EAB5-7459-4C6A-A64E-78A4C08CA2A4}"/>
              </a:ext>
            </a:extLst>
          </p:cNvPr>
          <p:cNvPicPr>
            <a:picLocks noGrp="1" noChangeAspect="1"/>
          </p:cNvPicPr>
          <p:nvPr>
            <p:ph idx="1"/>
          </p:nvPr>
        </p:nvPicPr>
        <p:blipFill>
          <a:blip r:embed="rId3"/>
          <a:stretch>
            <a:fillRect/>
          </a:stretch>
        </p:blipFill>
        <p:spPr bwMode="auto">
          <a:xfrm>
            <a:off x="2390638" y="1553374"/>
            <a:ext cx="5315897" cy="4648200"/>
          </a:xfrm>
          <a:prstGeom prst="rect">
            <a:avLst/>
          </a:prstGeom>
          <a:noFill/>
          <a:ln w="9525">
            <a:noFill/>
            <a:miter lim="800000"/>
            <a:headEnd/>
            <a:tailEnd/>
          </a:ln>
        </p:spPr>
      </p:pic>
    </p:spTree>
    <p:extLst>
      <p:ext uri="{BB962C8B-B14F-4D97-AF65-F5344CB8AC3E}">
        <p14:creationId xmlns:p14="http://schemas.microsoft.com/office/powerpoint/2010/main" val="24499724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6AAA-CE01-CE33-32A3-B5C2E289F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4A4CC-8024-B820-CDE5-16211011166C}"/>
              </a:ext>
            </a:extLst>
          </p:cNvPr>
          <p:cNvSpPr>
            <a:spLocks noGrp="1"/>
          </p:cNvSpPr>
          <p:nvPr>
            <p:ph type="title"/>
          </p:nvPr>
        </p:nvSpPr>
        <p:spPr>
          <a:xfrm>
            <a:off x="194693" y="304800"/>
            <a:ext cx="8299450" cy="990600"/>
          </a:xfrm>
        </p:spPr>
        <p:txBody>
          <a:bodyPr/>
          <a:lstStyle/>
          <a:p>
            <a:pPr marL="685800" indent="-685800"/>
            <a:r>
              <a:rPr lang="en-US" dirty="0"/>
              <a:t>Agent</a:t>
            </a:r>
          </a:p>
        </p:txBody>
      </p:sp>
      <p:sp>
        <p:nvSpPr>
          <p:cNvPr id="3" name="Content Placeholder 2">
            <a:extLst>
              <a:ext uri="{FF2B5EF4-FFF2-40B4-BE49-F238E27FC236}">
                <a16:creationId xmlns:a16="http://schemas.microsoft.com/office/drawing/2014/main" id="{74F302CA-FCBF-1C3C-9DE7-24A068689DBD}"/>
              </a:ext>
            </a:extLst>
          </p:cNvPr>
          <p:cNvSpPr>
            <a:spLocks noGrp="1"/>
          </p:cNvSpPr>
          <p:nvPr>
            <p:ph idx="1"/>
          </p:nvPr>
        </p:nvSpPr>
        <p:spPr>
          <a:xfrm>
            <a:off x="200618" y="1106993"/>
            <a:ext cx="8299450" cy="4648200"/>
          </a:xfrm>
        </p:spPr>
        <p:txBody>
          <a:bodyPr/>
          <a:lstStyle/>
          <a:p>
            <a:pPr marL="233045" indent="-233045"/>
            <a:r>
              <a:rPr lang="en-US" dirty="0">
                <a:ea typeface="+mn-lt"/>
                <a:cs typeface="+mn-lt"/>
              </a:rPr>
              <a:t>Self-contained execution unit</a:t>
            </a:r>
            <a:endParaRPr lang="en-US" dirty="0"/>
          </a:p>
          <a:p>
            <a:pPr marL="233045" indent="-233045"/>
            <a:r>
              <a:rPr lang="en-US" dirty="0">
                <a:cs typeface="Arial"/>
              </a:rPr>
              <a:t>Operate autonomously</a:t>
            </a:r>
          </a:p>
          <a:p>
            <a:pPr marL="233045" indent="-233045"/>
            <a:r>
              <a:rPr lang="en-US" dirty="0">
                <a:cs typeface="Arial"/>
              </a:rPr>
              <a:t>Perform tasks</a:t>
            </a:r>
          </a:p>
          <a:p>
            <a:pPr marL="233045" indent="-233045"/>
            <a:r>
              <a:rPr lang="en-US" dirty="0">
                <a:cs typeface="Arial"/>
              </a:rPr>
              <a:t>Interact with users</a:t>
            </a:r>
          </a:p>
          <a:p>
            <a:pPr marL="233045" indent="-233045"/>
            <a:r>
              <a:rPr lang="en-US" dirty="0">
                <a:cs typeface="Arial"/>
              </a:rPr>
              <a:t>Utilize external tools</a:t>
            </a:r>
          </a:p>
          <a:p>
            <a:pPr marL="233045" indent="-233045"/>
            <a:r>
              <a:rPr lang="en-US" dirty="0">
                <a:cs typeface="Arial"/>
              </a:rPr>
              <a:t>Coordinate with other agents</a:t>
            </a:r>
          </a:p>
        </p:txBody>
      </p:sp>
      <p:sp>
        <p:nvSpPr>
          <p:cNvPr id="5" name="TextBox 4">
            <a:extLst>
              <a:ext uri="{FF2B5EF4-FFF2-40B4-BE49-F238E27FC236}">
                <a16:creationId xmlns:a16="http://schemas.microsoft.com/office/drawing/2014/main" id="{28335D5D-B89B-36C7-B002-649DDEAAC12F}"/>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842085108"/>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C03EA-F540-4247-4FA0-0441FE69BA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AC9BA-C216-0F04-3819-8FE971D2BCED}"/>
              </a:ext>
            </a:extLst>
          </p:cNvPr>
          <p:cNvSpPr>
            <a:spLocks noGrp="1"/>
          </p:cNvSpPr>
          <p:nvPr>
            <p:ph type="title"/>
          </p:nvPr>
        </p:nvSpPr>
        <p:spPr>
          <a:xfrm>
            <a:off x="194693" y="304800"/>
            <a:ext cx="7633747" cy="990600"/>
          </a:xfrm>
        </p:spPr>
        <p:txBody>
          <a:bodyPr/>
          <a:lstStyle/>
          <a:p>
            <a:r>
              <a:rPr lang="en-US" dirty="0">
                <a:ea typeface="+mj-lt"/>
                <a:cs typeface="+mj-lt"/>
              </a:rPr>
              <a:t>Summary &amp; Final Thoughts</a:t>
            </a:r>
            <a:endParaRPr lang="en-US" dirty="0"/>
          </a:p>
        </p:txBody>
      </p:sp>
      <p:sp>
        <p:nvSpPr>
          <p:cNvPr id="4" name="Content Placeholder 3">
            <a:extLst>
              <a:ext uri="{FF2B5EF4-FFF2-40B4-BE49-F238E27FC236}">
                <a16:creationId xmlns:a16="http://schemas.microsoft.com/office/drawing/2014/main" id="{BACF9759-413D-3148-9A76-A639BB02A31C}"/>
              </a:ext>
            </a:extLst>
          </p:cNvPr>
          <p:cNvSpPr>
            <a:spLocks noGrp="1"/>
          </p:cNvSpPr>
          <p:nvPr>
            <p:ph idx="1"/>
          </p:nvPr>
        </p:nvSpPr>
        <p:spPr>
          <a:xfrm>
            <a:off x="421217" y="1295400"/>
            <a:ext cx="8299450" cy="4648200"/>
          </a:xfrm>
        </p:spPr>
        <p:txBody>
          <a:bodyPr/>
          <a:lstStyle/>
          <a:p>
            <a:pPr marL="233045" indent="-233045"/>
            <a:r>
              <a:rPr lang="en-US" sz="2400" dirty="0">
                <a:ea typeface="+mn-lt"/>
                <a:cs typeface="+mn-lt"/>
              </a:rPr>
              <a:t>Agent Types in Google ADK</a:t>
            </a:r>
            <a:endParaRPr lang="en-US" sz="2400" dirty="0">
              <a:cs typeface="Arial"/>
            </a:endParaRPr>
          </a:p>
          <a:p>
            <a:pPr marL="687070" lvl="1"/>
            <a:r>
              <a:rPr lang="en-US" sz="2000" dirty="0">
                <a:ea typeface="+mn-lt"/>
                <a:cs typeface="+mn-lt"/>
              </a:rPr>
              <a:t>LLM Agent: Dynamic, LLM-driven reasoning and tool use</a:t>
            </a:r>
            <a:endParaRPr lang="en-US" sz="2000">
              <a:cs typeface="Arial"/>
            </a:endParaRPr>
          </a:p>
          <a:p>
            <a:pPr marL="687070" lvl="1"/>
            <a:r>
              <a:rPr lang="en-US" sz="2000" dirty="0">
                <a:ea typeface="+mn-lt"/>
                <a:cs typeface="+mn-lt"/>
              </a:rPr>
              <a:t>Workflow Agent: Orchestrates steps using structured logic</a:t>
            </a:r>
            <a:endParaRPr lang="en-US" sz="2000">
              <a:cs typeface="Arial"/>
            </a:endParaRPr>
          </a:p>
          <a:p>
            <a:pPr marL="687070" lvl="1"/>
            <a:r>
              <a:rPr lang="en-US" sz="2000" dirty="0">
                <a:ea typeface="+mn-lt"/>
                <a:cs typeface="+mn-lt"/>
              </a:rPr>
              <a:t>Custom Agent: Tailored logic for specialized needs</a:t>
            </a:r>
            <a:endParaRPr lang="en-US" sz="2000" dirty="0">
              <a:cs typeface="Arial"/>
            </a:endParaRPr>
          </a:p>
          <a:p>
            <a:pPr marL="233045" indent="-233045"/>
            <a:r>
              <a:rPr lang="en-US" sz="2400" dirty="0">
                <a:ea typeface="+mn-lt"/>
                <a:cs typeface="+mn-lt"/>
              </a:rPr>
              <a:t>Agent Identity &amp; Purpose</a:t>
            </a:r>
            <a:endParaRPr lang="en-US" sz="2400" dirty="0">
              <a:cs typeface="Arial"/>
            </a:endParaRPr>
          </a:p>
          <a:p>
            <a:pPr marL="687070" lvl="1">
              <a:buFont typeface="Times" pitchFamily="2" charset="2"/>
              <a:buChar char="•"/>
            </a:pPr>
            <a:r>
              <a:rPr lang="en-US" sz="2000" dirty="0">
                <a:ea typeface="+mn-lt"/>
                <a:cs typeface="+mn-lt"/>
              </a:rPr>
              <a:t>Defined through </a:t>
            </a:r>
            <a:r>
              <a:rPr lang="en-US" sz="2000" dirty="0">
                <a:latin typeface="Consolas"/>
                <a:ea typeface="+mn-lt"/>
                <a:cs typeface="+mn-lt"/>
              </a:rPr>
              <a:t>name</a:t>
            </a:r>
            <a:r>
              <a:rPr lang="en-US" sz="2000" dirty="0">
                <a:ea typeface="+mn-lt"/>
                <a:cs typeface="+mn-lt"/>
              </a:rPr>
              <a:t>, </a:t>
            </a:r>
            <a:r>
              <a:rPr lang="en-US" sz="2000" dirty="0">
                <a:latin typeface="Consolas"/>
                <a:ea typeface="+mn-lt"/>
                <a:cs typeface="+mn-lt"/>
              </a:rPr>
              <a:t>description</a:t>
            </a:r>
            <a:r>
              <a:rPr lang="en-US" sz="2000" dirty="0">
                <a:ea typeface="+mn-lt"/>
                <a:cs typeface="+mn-lt"/>
              </a:rPr>
              <a:t>, and </a:t>
            </a:r>
            <a:r>
              <a:rPr lang="en-US" sz="2000" dirty="0">
                <a:latin typeface="Consolas"/>
                <a:ea typeface="+mn-lt"/>
                <a:cs typeface="+mn-lt"/>
              </a:rPr>
              <a:t>instruction</a:t>
            </a:r>
            <a:endParaRPr lang="en-US" sz="2000">
              <a:latin typeface="Consolas"/>
              <a:cs typeface="Arial"/>
            </a:endParaRPr>
          </a:p>
          <a:p>
            <a:pPr marL="687070" lvl="1"/>
            <a:r>
              <a:rPr lang="en-US" sz="2000" dirty="0">
                <a:ea typeface="+mn-lt"/>
                <a:cs typeface="+mn-lt"/>
              </a:rPr>
              <a:t>Crucial for role clarity and safe, goal-aligned behavior</a:t>
            </a:r>
            <a:endParaRPr lang="en-US" sz="2000">
              <a:cs typeface="Arial"/>
            </a:endParaRPr>
          </a:p>
          <a:p>
            <a:pPr marL="233045" indent="-233045"/>
            <a:r>
              <a:rPr lang="en-US" sz="2400" dirty="0">
                <a:ea typeface="+mn-lt"/>
                <a:cs typeface="+mn-lt"/>
              </a:rPr>
              <a:t>Architectural Overview</a:t>
            </a:r>
            <a:endParaRPr lang="en-US" sz="2400" dirty="0">
              <a:cs typeface="Arial"/>
            </a:endParaRPr>
          </a:p>
          <a:p>
            <a:pPr marL="687070" lvl="1"/>
            <a:r>
              <a:rPr lang="en-US" sz="2000" dirty="0">
                <a:ea typeface="+mn-lt"/>
                <a:cs typeface="+mn-lt"/>
              </a:rPr>
              <a:t>Class Diagram → Shows inheritance and structure of agent types</a:t>
            </a:r>
            <a:endParaRPr lang="en-US" sz="2000">
              <a:cs typeface="Arial"/>
            </a:endParaRPr>
          </a:p>
          <a:p>
            <a:pPr marL="687070" lvl="1"/>
            <a:r>
              <a:rPr lang="en-US" sz="2000" dirty="0">
                <a:ea typeface="+mn-lt"/>
                <a:cs typeface="+mn-lt"/>
              </a:rPr>
              <a:t>Deployment Diagram → Illustrates agent interaction with tools, models, and external APIs</a:t>
            </a:r>
            <a:endParaRPr lang="en-US" sz="2000">
              <a:cs typeface="Arial"/>
            </a:endParaRPr>
          </a:p>
          <a:p>
            <a:pPr marL="233045" indent="-233045"/>
            <a:endParaRPr lang="en-US" sz="2400" dirty="0">
              <a:cs typeface="Arial"/>
            </a:endParaRPr>
          </a:p>
          <a:p>
            <a:pPr marL="233045" indent="-233045"/>
            <a:endParaRPr lang="en-US" sz="2400" dirty="0">
              <a:cs typeface="Arial"/>
            </a:endParaRPr>
          </a:p>
        </p:txBody>
      </p:sp>
    </p:spTree>
    <p:extLst>
      <p:ext uri="{BB962C8B-B14F-4D97-AF65-F5344CB8AC3E}">
        <p14:creationId xmlns:p14="http://schemas.microsoft.com/office/powerpoint/2010/main" val="358562362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wrap="square" anchor="t">
            <a:normAutofit/>
          </a:bodyPr>
          <a:lstStyle/>
          <a:p>
            <a:pPr>
              <a:lnSpc>
                <a:spcPct val="90000"/>
              </a:lnSpc>
            </a:pPr>
            <a:r>
              <a:rPr lang="en-US" sz="3100" dirty="0"/>
              <a:t>References</a:t>
            </a:r>
            <a:endParaRPr lang="en-US" dirty="0"/>
          </a:p>
        </p:txBody>
      </p:sp>
      <p:sp>
        <p:nvSpPr>
          <p:cNvPr id="3" name="Content Placeholder 2"/>
          <p:cNvSpPr>
            <a:spLocks noGrp="1"/>
          </p:cNvSpPr>
          <p:nvPr>
            <p:ph type="body" sz="half" idx="1"/>
          </p:nvPr>
        </p:nvSpPr>
        <p:spPr>
          <a:xfrm>
            <a:off x="323851" y="969962"/>
            <a:ext cx="7813524" cy="5202238"/>
          </a:xfrm>
        </p:spPr>
        <p:txBody>
          <a:bodyPr wrap="square" anchor="t">
            <a:noAutofit/>
          </a:bodyPr>
          <a:lstStyle/>
          <a:p>
            <a:pPr marL="233045" indent="-233045">
              <a:buNone/>
            </a:pPr>
            <a:endParaRPr lang="en-US" sz="1200" dirty="0">
              <a:latin typeface="Times New Roman"/>
              <a:ea typeface="Calibri"/>
              <a:cs typeface="Times New Roman"/>
            </a:endParaRPr>
          </a:p>
          <a:p>
            <a:pPr marL="233045" indent="-233045">
              <a:buFont typeface="Wingdings"/>
              <a:buChar char="§"/>
            </a:pPr>
            <a:r>
              <a:rPr lang="en-US" sz="1100" u="sng" dirty="0">
                <a:latin typeface="Calibri"/>
                <a:ea typeface="Calibri"/>
                <a:cs typeface="Calibri"/>
                <a:hlinkClick r:id="rId3"/>
              </a:rPr>
              <a:t>Google Agent Development Kit (ADK)</a:t>
            </a:r>
            <a:endParaRPr lang="en-US" sz="1100">
              <a:latin typeface="Calibri"/>
              <a:ea typeface="Calibri"/>
              <a:cs typeface="Calibri"/>
            </a:endParaRPr>
          </a:p>
          <a:p>
            <a:pPr marL="233045" indent="-233045">
              <a:buFont typeface="Wingdings"/>
              <a:buChar char="§"/>
            </a:pPr>
            <a:r>
              <a:rPr lang="en-US" sz="1100" u="sng" dirty="0">
                <a:latin typeface="Calibri"/>
                <a:ea typeface="Calibri"/>
                <a:cs typeface="Calibri"/>
                <a:hlinkClick r:id="rId4"/>
              </a:rPr>
              <a:t>google-adk·PyPI</a:t>
            </a:r>
            <a:endParaRPr lang="en-US" sz="1100">
              <a:latin typeface="Calibri"/>
              <a:ea typeface="Calibri"/>
              <a:cs typeface="Calibri"/>
            </a:endParaRPr>
          </a:p>
          <a:p>
            <a:pPr marL="233045" indent="-233045">
              <a:buFont typeface="Wingdings"/>
              <a:buChar char="§"/>
            </a:pPr>
            <a:r>
              <a:rPr lang="en-US" sz="1100" u="sng" dirty="0">
                <a:latin typeface="Calibri"/>
                <a:ea typeface="Calibri"/>
                <a:cs typeface="Calibri"/>
                <a:hlinkClick r:id="rId5"/>
              </a:rPr>
              <a:t>Gemini models  |  Gemini API  |  Google AI for Developers</a:t>
            </a:r>
            <a:endParaRPr lang="en-US" sz="1100">
              <a:latin typeface="Calibri"/>
              <a:ea typeface="Calibri"/>
              <a:cs typeface="Calibri"/>
            </a:endParaRPr>
          </a:p>
          <a:p>
            <a:pPr marL="233045" indent="-233045">
              <a:buFont typeface="Wingdings"/>
              <a:buChar char="§"/>
            </a:pPr>
            <a:r>
              <a:rPr lang="en-US" sz="1100" u="sng" dirty="0">
                <a:latin typeface="Calibri"/>
                <a:ea typeface="Calibri"/>
                <a:cs typeface="Calibri"/>
                <a:hlinkClick r:id="rId6"/>
              </a:rPr>
              <a:t>Brandon Hancock's ADK Crash Course</a:t>
            </a:r>
            <a:endParaRPr lang="en-US" sz="1100">
              <a:latin typeface="Calibri"/>
              <a:ea typeface="Calibri"/>
              <a:cs typeface="Calibri"/>
            </a:endParaRPr>
          </a:p>
          <a:p>
            <a:pPr marL="972820" lvl="1" indent="-285750">
              <a:buFont typeface="Times"/>
              <a:buChar char="•"/>
            </a:pPr>
            <a:r>
              <a:rPr lang="en-US" sz="1100" dirty="0">
                <a:latin typeface="Calibri"/>
                <a:ea typeface="Calibri"/>
                <a:cs typeface="Calibri"/>
              </a:rPr>
              <a:t>Module 2: Tool Agent</a:t>
            </a:r>
          </a:p>
          <a:p>
            <a:pPr marL="233045" indent="-233045">
              <a:buSzPct val="85000"/>
              <a:buFont typeface="Wingdings"/>
              <a:buChar char="§"/>
            </a:pPr>
            <a:r>
              <a:rPr lang="en-US" sz="1100" u="sng" dirty="0">
                <a:latin typeface="Calibri"/>
                <a:ea typeface="Calibri"/>
                <a:cs typeface="Calibri"/>
                <a:hlinkClick r:id="rId7"/>
              </a:rPr>
              <a:t>Brandon Hancock's ADK Masterclass: Build AI Agents &amp; Automate Workflows (Beginner to Pro)</a:t>
            </a:r>
            <a:r>
              <a:rPr lang="en-US" sz="1100" dirty="0">
                <a:latin typeface="Calibri"/>
                <a:ea typeface="Calibri"/>
                <a:cs typeface="Calibri"/>
              </a:rPr>
              <a:t> (3:12:47)</a:t>
            </a:r>
          </a:p>
          <a:p>
            <a:pPr marL="972820" lvl="1" indent="-285750">
              <a:buFont typeface="Times"/>
              <a:buChar char="•"/>
            </a:pPr>
            <a:r>
              <a:rPr lang="en-US" sz="1100" dirty="0">
                <a:latin typeface="Calibri"/>
                <a:ea typeface="Calibri"/>
                <a:cs typeface="Calibri"/>
              </a:rPr>
              <a:t>Module 2: Tool Agent (0:23:00 – 0:35:20)</a:t>
            </a:r>
          </a:p>
          <a:p>
            <a:pPr marL="233045" indent="-233045">
              <a:buNone/>
            </a:pPr>
            <a:endParaRPr lang="en-US" sz="1200" dirty="0">
              <a:latin typeface="Times New Roman"/>
              <a:ea typeface="Calibri"/>
              <a:cs typeface="Times New Roman"/>
            </a:endParaRPr>
          </a:p>
          <a:p>
            <a:pPr marL="233045" indent="-233045">
              <a:buNone/>
            </a:pPr>
            <a:r>
              <a:rPr lang="en-US" sz="1200">
                <a:latin typeface="Times New Roman"/>
                <a:ea typeface="Calibri"/>
                <a:cs typeface="Times New Roman"/>
              </a:rPr>
              <a:t>Google. (2025). </a:t>
            </a:r>
            <a:r>
              <a:rPr lang="en-US" sz="1200" i="1">
                <a:latin typeface="Times New Roman"/>
                <a:ea typeface="Calibri"/>
                <a:cs typeface="Times New Roman"/>
              </a:rPr>
              <a:t>Agent Development Kit</a:t>
            </a:r>
            <a:r>
              <a:rPr lang="en-US" sz="1200">
                <a:latin typeface="Times New Roman"/>
                <a:ea typeface="Calibri"/>
                <a:cs typeface="Times New Roman"/>
              </a:rPr>
              <a:t>. Github.io. </a:t>
            </a:r>
            <a:r>
              <a:rPr lang="en-US" sz="1200" dirty="0">
                <a:latin typeface="Times New Roman"/>
                <a:ea typeface="Calibri"/>
                <a:cs typeface="Times New Roman"/>
                <a:hlinkClick r:id="rId8"/>
              </a:rPr>
              <a:t>https://google.github.io/adk-docs/agents/llm-agents/#guiding-the-agent-instructions-instruction</a:t>
            </a:r>
            <a:endParaRPr lang="en-US">
              <a:cs typeface="Arial"/>
            </a:endParaRPr>
          </a:p>
          <a:p>
            <a:pPr marL="233045" indent="-233045">
              <a:buNone/>
            </a:pPr>
            <a:r>
              <a:rPr lang="en-US" sz="1200" dirty="0">
                <a:latin typeface="Times New Roman"/>
                <a:ea typeface="Calibri"/>
                <a:cs typeface="Times New Roman"/>
              </a:rPr>
              <a:t>‌</a:t>
            </a:r>
            <a:endParaRPr lang="en-US" dirty="0">
              <a:cs typeface="Arial"/>
            </a:endParaRPr>
          </a:p>
          <a:p>
            <a:pPr marL="233045" indent="-233045">
              <a:buNone/>
            </a:pPr>
            <a:endParaRPr lang="en-US" sz="1200" dirty="0">
              <a:latin typeface="Times New Roman"/>
              <a:ea typeface="Calibri"/>
              <a:cs typeface="Times New Roman"/>
            </a:endParaRPr>
          </a:p>
          <a:p>
            <a:pPr marL="0" indent="0">
              <a:lnSpc>
                <a:spcPct val="114999"/>
              </a:lnSpc>
              <a:spcBef>
                <a:spcPts val="0"/>
              </a:spcBef>
              <a:spcAft>
                <a:spcPts val="0"/>
              </a:spcAft>
              <a:buNone/>
            </a:pPr>
            <a:endParaRPr lang="en-US" sz="2400" dirty="0">
              <a:ea typeface="Calibri"/>
              <a:cs typeface="Arial"/>
            </a:endParaRPr>
          </a:p>
        </p:txBody>
      </p:sp>
    </p:spTree>
    <p:extLst>
      <p:ext uri="{BB962C8B-B14F-4D97-AF65-F5344CB8AC3E}">
        <p14:creationId xmlns:p14="http://schemas.microsoft.com/office/powerpoint/2010/main" val="371209230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4F0E-1249-D476-6358-94DAB9451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780E-7DE8-EB34-6858-2E33CE8613CE}"/>
              </a:ext>
            </a:extLst>
          </p:cNvPr>
          <p:cNvSpPr>
            <a:spLocks noGrp="1"/>
          </p:cNvSpPr>
          <p:nvPr>
            <p:ph type="title"/>
          </p:nvPr>
        </p:nvSpPr>
        <p:spPr>
          <a:xfrm>
            <a:off x="539750" y="304800"/>
            <a:ext cx="8299450" cy="990600"/>
          </a:xfrm>
        </p:spPr>
        <p:txBody>
          <a:bodyPr wrap="square" anchor="t">
            <a:normAutofit/>
          </a:bodyPr>
          <a:lstStyle/>
          <a:p>
            <a:pPr>
              <a:lnSpc>
                <a:spcPct val="90000"/>
              </a:lnSpc>
            </a:pPr>
            <a:r>
              <a:rPr lang="en-US" sz="3100"/>
              <a:t>Q&amp;A</a:t>
            </a:r>
            <a:br>
              <a:rPr lang="en-US" sz="3100"/>
            </a:br>
            <a:endParaRPr lang="en-US" sz="3100"/>
          </a:p>
        </p:txBody>
      </p:sp>
      <p:sp>
        <p:nvSpPr>
          <p:cNvPr id="3" name="Content Placeholder 2">
            <a:extLst>
              <a:ext uri="{FF2B5EF4-FFF2-40B4-BE49-F238E27FC236}">
                <a16:creationId xmlns:a16="http://schemas.microsoft.com/office/drawing/2014/main" id="{1CF33031-773C-0A24-27A6-285427FC70E3}"/>
              </a:ext>
            </a:extLst>
          </p:cNvPr>
          <p:cNvSpPr>
            <a:spLocks noGrp="1"/>
          </p:cNvSpPr>
          <p:nvPr>
            <p:ph type="body" sz="half" idx="1"/>
          </p:nvPr>
        </p:nvSpPr>
        <p:spPr>
          <a:xfrm>
            <a:off x="323851" y="969962"/>
            <a:ext cx="5297487" cy="5202238"/>
          </a:xfrm>
        </p:spPr>
        <p:txBody>
          <a:bodyPr wrap="square" anchor="t">
            <a:noAutofit/>
          </a:bodyPr>
          <a:lstStyle/>
          <a:p>
            <a:pPr marL="0" marR="0" indent="0">
              <a:lnSpc>
                <a:spcPct val="115000"/>
              </a:lnSpc>
              <a:spcBef>
                <a:spcPts val="0"/>
              </a:spcBef>
              <a:spcAft>
                <a:spcPts val="0"/>
              </a:spcAft>
              <a:buNone/>
            </a:pPr>
            <a:endParaRPr lang="en-US" sz="2400" kern="0" dirty="0">
              <a:ea typeface="Calibri"/>
              <a:cs typeface="Arial"/>
            </a:endParaRPr>
          </a:p>
        </p:txBody>
      </p:sp>
      <p:pic>
        <p:nvPicPr>
          <p:cNvPr id="4" name="Picture 3" descr="Questions and Answers">
            <a:extLst>
              <a:ext uri="{FF2B5EF4-FFF2-40B4-BE49-F238E27FC236}">
                <a16:creationId xmlns:a16="http://schemas.microsoft.com/office/drawing/2014/main" id="{5AB53C02-6176-4DE2-DE8A-18343B32E461}"/>
              </a:ext>
            </a:extLst>
          </p:cNvPr>
          <p:cNvPicPr>
            <a:picLocks noChangeAspect="1"/>
          </p:cNvPicPr>
          <p:nvPr/>
        </p:nvPicPr>
        <p:blipFill>
          <a:blip r:embed="rId3"/>
          <a:stretch>
            <a:fillRect/>
          </a:stretch>
        </p:blipFill>
        <p:spPr>
          <a:xfrm>
            <a:off x="5621338" y="2057400"/>
            <a:ext cx="3217862" cy="3217862"/>
          </a:xfrm>
          <a:prstGeom prst="rect">
            <a:avLst/>
          </a:prstGeom>
          <a:noFill/>
        </p:spPr>
      </p:pic>
    </p:spTree>
    <p:extLst>
      <p:ext uri="{BB962C8B-B14F-4D97-AF65-F5344CB8AC3E}">
        <p14:creationId xmlns:p14="http://schemas.microsoft.com/office/powerpoint/2010/main" val="22470820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B8F19-9BAD-27A5-D9B1-015C7D4FEC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5962C-FE2C-0689-119B-26EB3FDDD3ED}"/>
              </a:ext>
            </a:extLst>
          </p:cNvPr>
          <p:cNvSpPr>
            <a:spLocks noGrp="1"/>
          </p:cNvSpPr>
          <p:nvPr>
            <p:ph type="title"/>
          </p:nvPr>
        </p:nvSpPr>
        <p:spPr>
          <a:xfrm>
            <a:off x="194693" y="304800"/>
            <a:ext cx="8299450" cy="990600"/>
          </a:xfrm>
        </p:spPr>
        <p:txBody>
          <a:bodyPr/>
          <a:lstStyle/>
          <a:p>
            <a:pPr marL="685800" indent="-685800"/>
            <a:r>
              <a:rPr lang="en-US" dirty="0"/>
              <a:t>Primary Agent Types</a:t>
            </a:r>
            <a:endParaRPr lang="en-US" dirty="0">
              <a:cs typeface="Arial"/>
            </a:endParaRPr>
          </a:p>
        </p:txBody>
      </p:sp>
      <p:pic>
        <p:nvPicPr>
          <p:cNvPr id="5" name="Content Placeholder 4" descr="A diagram of a workflow&#10;&#10;AI-generated content may be incorrect., Picture">
            <a:extLst>
              <a:ext uri="{FF2B5EF4-FFF2-40B4-BE49-F238E27FC236}">
                <a16:creationId xmlns:a16="http://schemas.microsoft.com/office/drawing/2014/main" id="{17070440-E9E0-E5DE-FE6F-810E57B173C3}"/>
              </a:ext>
            </a:extLst>
          </p:cNvPr>
          <p:cNvPicPr>
            <a:picLocks noGrp="1" noChangeAspect="1"/>
          </p:cNvPicPr>
          <p:nvPr>
            <p:ph idx="1"/>
          </p:nvPr>
        </p:nvPicPr>
        <p:blipFill>
          <a:blip r:embed="rId3"/>
          <a:stretch>
            <a:fillRect/>
          </a:stretch>
        </p:blipFill>
        <p:spPr bwMode="auto">
          <a:xfrm>
            <a:off x="539750" y="1621811"/>
            <a:ext cx="8299450" cy="3995378"/>
          </a:xfrm>
          <a:prstGeom prst="rect">
            <a:avLst/>
          </a:prstGeom>
          <a:noFill/>
          <a:ln w="9525">
            <a:noFill/>
            <a:miter lim="800000"/>
            <a:headEnd/>
            <a:tailEnd/>
          </a:ln>
        </p:spPr>
      </p:pic>
      <p:sp>
        <p:nvSpPr>
          <p:cNvPr id="4" name="TextBox 3">
            <a:extLst>
              <a:ext uri="{FF2B5EF4-FFF2-40B4-BE49-F238E27FC236}">
                <a16:creationId xmlns:a16="http://schemas.microsoft.com/office/drawing/2014/main" id="{26EA9200-14C7-0794-F6B2-3B29B7E2F3A1}"/>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8696486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8D5B9-FCD2-B1CE-06E2-35FEF2B74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1E444-73EA-0FE7-F524-77F050382555}"/>
              </a:ext>
            </a:extLst>
          </p:cNvPr>
          <p:cNvSpPr>
            <a:spLocks noGrp="1"/>
          </p:cNvSpPr>
          <p:nvPr>
            <p:ph type="title"/>
          </p:nvPr>
        </p:nvSpPr>
        <p:spPr>
          <a:xfrm>
            <a:off x="194693" y="304800"/>
            <a:ext cx="7633747" cy="990600"/>
          </a:xfrm>
        </p:spPr>
        <p:txBody>
          <a:bodyPr/>
          <a:lstStyle/>
          <a:p>
            <a:pPr marL="685800" indent="-685800"/>
            <a:r>
              <a:rPr lang="en-US" dirty="0"/>
              <a:t>Agents: LLM vs Workflow vs Custom</a:t>
            </a:r>
          </a:p>
        </p:txBody>
      </p:sp>
      <p:pic>
        <p:nvPicPr>
          <p:cNvPr id="6" name="Content Placeholder 5" descr="A screenshot of a computer&#10;&#10;AI-generated content may be incorrect., Picture">
            <a:extLst>
              <a:ext uri="{FF2B5EF4-FFF2-40B4-BE49-F238E27FC236}">
                <a16:creationId xmlns:a16="http://schemas.microsoft.com/office/drawing/2014/main" id="{D2B8981B-63DA-4C7B-1214-62A7C3E3D6E4}"/>
              </a:ext>
            </a:extLst>
          </p:cNvPr>
          <p:cNvPicPr>
            <a:picLocks noGrp="1" noChangeAspect="1"/>
          </p:cNvPicPr>
          <p:nvPr>
            <p:ph idx="1"/>
          </p:nvPr>
        </p:nvPicPr>
        <p:blipFill>
          <a:blip r:embed="rId3"/>
          <a:stretch>
            <a:fillRect/>
          </a:stretch>
        </p:blipFill>
        <p:spPr bwMode="auto">
          <a:xfrm>
            <a:off x="489638" y="1555618"/>
            <a:ext cx="8487857" cy="3261529"/>
          </a:xfrm>
          <a:prstGeom prst="rect">
            <a:avLst/>
          </a:prstGeom>
          <a:noFill/>
          <a:ln w="9525">
            <a:noFill/>
            <a:miter lim="800000"/>
            <a:headEnd/>
            <a:tailEnd/>
          </a:ln>
        </p:spPr>
      </p:pic>
      <p:sp>
        <p:nvSpPr>
          <p:cNvPr id="4" name="TextBox 3">
            <a:extLst>
              <a:ext uri="{FF2B5EF4-FFF2-40B4-BE49-F238E27FC236}">
                <a16:creationId xmlns:a16="http://schemas.microsoft.com/office/drawing/2014/main" id="{79C14C88-5724-AE99-16D3-A48271506198}"/>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262942101"/>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A7E75-3134-DE0E-F40A-E876F6EF3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5A324-A9C8-9340-4E9E-CEF4146C0165}"/>
              </a:ext>
            </a:extLst>
          </p:cNvPr>
          <p:cNvSpPr>
            <a:spLocks noGrp="1"/>
          </p:cNvSpPr>
          <p:nvPr>
            <p:ph type="title"/>
          </p:nvPr>
        </p:nvSpPr>
        <p:spPr>
          <a:xfrm>
            <a:off x="194693" y="304800"/>
            <a:ext cx="7633747" cy="990600"/>
          </a:xfrm>
        </p:spPr>
        <p:txBody>
          <a:bodyPr/>
          <a:lstStyle/>
          <a:p>
            <a:pPr marL="685800" indent="-685800"/>
            <a:r>
              <a:rPr lang="en-US" dirty="0"/>
              <a:t>LLM Agent</a:t>
            </a:r>
          </a:p>
        </p:txBody>
      </p:sp>
      <p:sp>
        <p:nvSpPr>
          <p:cNvPr id="4" name="Content Placeholder 3">
            <a:extLst>
              <a:ext uri="{FF2B5EF4-FFF2-40B4-BE49-F238E27FC236}">
                <a16:creationId xmlns:a16="http://schemas.microsoft.com/office/drawing/2014/main" id="{88FA4A81-F673-CA96-F566-0E9AF6F4EAAD}"/>
              </a:ext>
            </a:extLst>
          </p:cNvPr>
          <p:cNvSpPr>
            <a:spLocks noGrp="1"/>
          </p:cNvSpPr>
          <p:nvPr>
            <p:ph idx="1"/>
          </p:nvPr>
        </p:nvSpPr>
        <p:spPr>
          <a:xfrm>
            <a:off x="421509" y="1287517"/>
            <a:ext cx="8299450" cy="4648200"/>
          </a:xfrm>
        </p:spPr>
        <p:txBody>
          <a:bodyPr/>
          <a:lstStyle/>
          <a:p>
            <a:pPr marL="233045" indent="-233045"/>
            <a:r>
              <a:rPr lang="en-US" dirty="0">
                <a:ea typeface="+mn-lt"/>
                <a:cs typeface="+mn-lt"/>
              </a:rPr>
              <a:t>The </a:t>
            </a:r>
            <a:r>
              <a:rPr lang="en-US" dirty="0" err="1">
                <a:ea typeface="+mn-lt"/>
                <a:cs typeface="+mn-lt"/>
              </a:rPr>
              <a:t>LlmAgent</a:t>
            </a:r>
            <a:r>
              <a:rPr lang="en-US" dirty="0">
                <a:ea typeface="+mn-lt"/>
                <a:cs typeface="+mn-lt"/>
              </a:rPr>
              <a:t> acts as the "thinking" part of your application.</a:t>
            </a:r>
          </a:p>
          <a:p>
            <a:pPr marL="233045" indent="-233045"/>
            <a:r>
              <a:rPr lang="en-US" err="1">
                <a:ea typeface="+mn-lt"/>
                <a:cs typeface="+mn-lt"/>
              </a:rPr>
              <a:t>LlmAgent</a:t>
            </a:r>
            <a:r>
              <a:rPr lang="en-US" dirty="0">
                <a:ea typeface="+mn-lt"/>
                <a:cs typeface="+mn-lt"/>
              </a:rPr>
              <a:t> behavior is non-deterministic.</a:t>
            </a:r>
          </a:p>
          <a:p>
            <a:pPr marL="233045" indent="-233045"/>
            <a:r>
              <a:rPr lang="en-US" dirty="0">
                <a:ea typeface="+mn-lt"/>
                <a:cs typeface="+mn-lt"/>
              </a:rPr>
              <a:t>interpret instructions and context, deciding how to proceed, which tools to use or transfer to another agent.</a:t>
            </a:r>
          </a:p>
          <a:p>
            <a:pPr marL="233045" indent="-233045"/>
            <a:r>
              <a:rPr lang="en-US" dirty="0">
                <a:ea typeface="+mn-lt"/>
                <a:cs typeface="+mn-lt"/>
              </a:rPr>
              <a:t>Effective </a:t>
            </a:r>
            <a:r>
              <a:rPr lang="en-US" dirty="0" err="1">
                <a:ea typeface="+mn-lt"/>
                <a:cs typeface="+mn-lt"/>
              </a:rPr>
              <a:t>LlmAgent</a:t>
            </a:r>
            <a:r>
              <a:rPr lang="en-US" dirty="0">
                <a:ea typeface="+mn-lt"/>
                <a:cs typeface="+mn-lt"/>
              </a:rPr>
              <a:t> involves defining its identity, clearly guiding its behavior through instructions, and equipping it with the necessary tools and capabilities.</a:t>
            </a:r>
          </a:p>
          <a:p>
            <a:pPr marL="233045" indent="-233045"/>
            <a:endParaRPr lang="en-US" dirty="0">
              <a:cs typeface="Arial"/>
            </a:endParaRPr>
          </a:p>
          <a:p>
            <a:pPr marL="233045" indent="-233045"/>
            <a:endParaRPr lang="en-US" dirty="0">
              <a:cs typeface="Arial"/>
            </a:endParaRPr>
          </a:p>
          <a:p>
            <a:pPr marL="233045" indent="-233045"/>
            <a:endParaRPr lang="en-US" dirty="0">
              <a:ea typeface="+mn-lt"/>
              <a:cs typeface="+mn-lt"/>
            </a:endParaRPr>
          </a:p>
          <a:p>
            <a:pPr marL="233045" indent="-233045"/>
            <a:endParaRPr lang="en-US" dirty="0">
              <a:ea typeface="+mn-lt"/>
              <a:cs typeface="+mn-lt"/>
            </a:endParaRPr>
          </a:p>
        </p:txBody>
      </p:sp>
      <p:sp>
        <p:nvSpPr>
          <p:cNvPr id="7" name="TextBox 6">
            <a:extLst>
              <a:ext uri="{FF2B5EF4-FFF2-40B4-BE49-F238E27FC236}">
                <a16:creationId xmlns:a16="http://schemas.microsoft.com/office/drawing/2014/main" id="{2E2FC1D9-1146-8479-C5CA-D76A39D7C86A}"/>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2902499604"/>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8A56E-2D89-72D5-D039-97BEC9910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2E6EE7-5368-2ACB-A5AF-729F297E372F}"/>
              </a:ext>
            </a:extLst>
          </p:cNvPr>
          <p:cNvSpPr>
            <a:spLocks noGrp="1"/>
          </p:cNvSpPr>
          <p:nvPr>
            <p:ph type="title"/>
          </p:nvPr>
        </p:nvSpPr>
        <p:spPr>
          <a:xfrm>
            <a:off x="194693" y="304800"/>
            <a:ext cx="7633747" cy="990600"/>
          </a:xfrm>
        </p:spPr>
        <p:txBody>
          <a:bodyPr/>
          <a:lstStyle/>
          <a:p>
            <a:pPr marL="685800" indent="-685800"/>
            <a:r>
              <a:rPr lang="en-US" dirty="0">
                <a:ea typeface="+mj-lt"/>
                <a:cs typeface="+mj-lt"/>
              </a:rPr>
              <a:t>Defining the Agent's Identity and Purpose</a:t>
            </a:r>
            <a:endParaRPr lang="en-US" dirty="0"/>
          </a:p>
        </p:txBody>
      </p:sp>
      <p:sp>
        <p:nvSpPr>
          <p:cNvPr id="4" name="Content Placeholder 3">
            <a:extLst>
              <a:ext uri="{FF2B5EF4-FFF2-40B4-BE49-F238E27FC236}">
                <a16:creationId xmlns:a16="http://schemas.microsoft.com/office/drawing/2014/main" id="{85D3196B-EEB2-A96C-B1FF-18CDA14AFF27}"/>
              </a:ext>
            </a:extLst>
          </p:cNvPr>
          <p:cNvSpPr>
            <a:spLocks noGrp="1"/>
          </p:cNvSpPr>
          <p:nvPr>
            <p:ph idx="1"/>
          </p:nvPr>
        </p:nvSpPr>
        <p:spPr>
          <a:xfrm>
            <a:off x="421509" y="1675705"/>
            <a:ext cx="8299450" cy="4260012"/>
          </a:xfrm>
        </p:spPr>
        <p:txBody>
          <a:bodyPr/>
          <a:lstStyle/>
          <a:p>
            <a:pPr marL="233045" indent="-233045"/>
            <a:r>
              <a:rPr lang="en-US" dirty="0">
                <a:ea typeface="+mn-lt"/>
                <a:cs typeface="+mn-lt"/>
              </a:rPr>
              <a:t>name (Required)</a:t>
            </a:r>
          </a:p>
          <a:p>
            <a:pPr marL="233045" indent="-233045"/>
            <a:r>
              <a:rPr lang="en-US" dirty="0">
                <a:ea typeface="+mn-lt"/>
                <a:cs typeface="+mn-lt"/>
              </a:rPr>
              <a:t>description (Optional, Recommended for Multi-Agent)</a:t>
            </a:r>
          </a:p>
          <a:p>
            <a:pPr marL="233045" indent="-233045"/>
            <a:r>
              <a:rPr lang="en-US" dirty="0">
                <a:ea typeface="+mn-lt"/>
                <a:cs typeface="+mn-lt"/>
              </a:rPr>
              <a:t>model (Required)</a:t>
            </a:r>
            <a:endParaRPr lang="en-US" dirty="0">
              <a:cs typeface="Arial"/>
            </a:endParaRPr>
          </a:p>
        </p:txBody>
      </p:sp>
      <p:sp>
        <p:nvSpPr>
          <p:cNvPr id="3" name="TextBox 2">
            <a:extLst>
              <a:ext uri="{FF2B5EF4-FFF2-40B4-BE49-F238E27FC236}">
                <a16:creationId xmlns:a16="http://schemas.microsoft.com/office/drawing/2014/main" id="{82F6D7C8-B486-1920-8B1F-EF063F4203D9}"/>
              </a:ext>
            </a:extLst>
          </p:cNvPr>
          <p:cNvSpPr txBox="1"/>
          <p:nvPr/>
        </p:nvSpPr>
        <p:spPr>
          <a:xfrm>
            <a:off x="429165" y="3804249"/>
            <a:ext cx="829645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 Example: Defining the basic identity </a:t>
            </a:r>
          </a:p>
          <a:p>
            <a:r>
              <a:rPr lang="en-US" dirty="0" err="1">
                <a:latin typeface="Arial"/>
                <a:cs typeface="Arial"/>
              </a:rPr>
              <a:t>capital_agent</a:t>
            </a:r>
            <a:r>
              <a:rPr lang="en-US" dirty="0">
                <a:latin typeface="Arial"/>
                <a:cs typeface="Arial"/>
              </a:rPr>
              <a:t> = </a:t>
            </a:r>
            <a:r>
              <a:rPr lang="en-US" dirty="0" err="1">
                <a:latin typeface="Arial"/>
                <a:cs typeface="Arial"/>
              </a:rPr>
              <a:t>LlmAgent</a:t>
            </a:r>
            <a:r>
              <a:rPr lang="en-US" dirty="0">
                <a:latin typeface="Arial"/>
                <a:cs typeface="Arial"/>
              </a:rPr>
              <a:t>( </a:t>
            </a:r>
          </a:p>
          <a:p>
            <a:r>
              <a:rPr lang="en-US" dirty="0">
                <a:latin typeface="Arial"/>
                <a:cs typeface="Arial"/>
              </a:rPr>
              <a:t>   model="gemini-2.0-flash", </a:t>
            </a:r>
            <a:endParaRPr lang="en-US" dirty="0">
              <a:cs typeface="Arial" charset="0"/>
            </a:endParaRPr>
          </a:p>
          <a:p>
            <a:r>
              <a:rPr lang="en-US" dirty="0">
                <a:latin typeface="Arial"/>
                <a:cs typeface="Arial"/>
              </a:rPr>
              <a:t>   name="</a:t>
            </a:r>
            <a:r>
              <a:rPr lang="en-US" dirty="0" err="1">
                <a:latin typeface="Arial"/>
                <a:cs typeface="Arial"/>
              </a:rPr>
              <a:t>capital_agent</a:t>
            </a:r>
            <a:r>
              <a:rPr lang="en-US" dirty="0">
                <a:latin typeface="Arial"/>
                <a:cs typeface="Arial"/>
              </a:rPr>
              <a:t>",   </a:t>
            </a:r>
            <a:endParaRPr lang="en-US" dirty="0">
              <a:cs typeface="Arial"/>
            </a:endParaRPr>
          </a:p>
          <a:p>
            <a:r>
              <a:rPr lang="en-US" dirty="0">
                <a:latin typeface="Arial"/>
                <a:cs typeface="Arial"/>
              </a:rPr>
              <a:t>   description="Answers user questions about the capital city of a given country."</a:t>
            </a:r>
            <a:endParaRPr lang="en-US" dirty="0">
              <a:cs typeface="Arial"/>
            </a:endParaRPr>
          </a:p>
          <a:p>
            <a:r>
              <a:rPr lang="en-US" dirty="0">
                <a:latin typeface="Arial"/>
                <a:cs typeface="Arial"/>
              </a:rPr>
              <a:t>   # instruction and tools will be added next </a:t>
            </a:r>
            <a:endParaRPr lang="en-US">
              <a:cs typeface="Arial"/>
            </a:endParaRPr>
          </a:p>
          <a:p>
            <a:r>
              <a:rPr lang="en-US" dirty="0">
                <a:latin typeface="Arial"/>
                <a:cs typeface="Arial"/>
              </a:rPr>
              <a:t>)</a:t>
            </a:r>
            <a:endParaRPr lang="en-US" dirty="0">
              <a:cs typeface="Arial"/>
            </a:endParaRPr>
          </a:p>
        </p:txBody>
      </p:sp>
      <p:sp>
        <p:nvSpPr>
          <p:cNvPr id="6" name="TextBox 5">
            <a:extLst>
              <a:ext uri="{FF2B5EF4-FFF2-40B4-BE49-F238E27FC236}">
                <a16:creationId xmlns:a16="http://schemas.microsoft.com/office/drawing/2014/main" id="{F5229E82-FBFA-1738-BC1A-22E6DE1E9781}"/>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82816584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F3C8D-9E6F-BF1D-3B0B-237808A0B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B36DE-3140-A104-AF73-4CEA801A916B}"/>
              </a:ext>
            </a:extLst>
          </p:cNvPr>
          <p:cNvSpPr>
            <a:spLocks noGrp="1"/>
          </p:cNvSpPr>
          <p:nvPr>
            <p:ph type="title"/>
          </p:nvPr>
        </p:nvSpPr>
        <p:spPr>
          <a:xfrm>
            <a:off x="194693" y="304800"/>
            <a:ext cx="7633747" cy="990600"/>
          </a:xfrm>
        </p:spPr>
        <p:txBody>
          <a:bodyPr/>
          <a:lstStyle/>
          <a:p>
            <a:pPr marL="685800" indent="-685800"/>
            <a:r>
              <a:rPr lang="en-US" dirty="0">
                <a:ea typeface="+mj-lt"/>
                <a:cs typeface="+mj-lt"/>
              </a:rPr>
              <a:t>Guiding the Agent: Instructions (instruction)</a:t>
            </a:r>
            <a:endParaRPr lang="en-US" dirty="0"/>
          </a:p>
        </p:txBody>
      </p:sp>
      <p:sp>
        <p:nvSpPr>
          <p:cNvPr id="4" name="Content Placeholder 3">
            <a:extLst>
              <a:ext uri="{FF2B5EF4-FFF2-40B4-BE49-F238E27FC236}">
                <a16:creationId xmlns:a16="http://schemas.microsoft.com/office/drawing/2014/main" id="{2E766314-C5A1-FE49-6431-C355CF98F026}"/>
              </a:ext>
            </a:extLst>
          </p:cNvPr>
          <p:cNvSpPr>
            <a:spLocks noGrp="1"/>
          </p:cNvSpPr>
          <p:nvPr>
            <p:ph idx="1"/>
          </p:nvPr>
        </p:nvSpPr>
        <p:spPr>
          <a:xfrm>
            <a:off x="421509" y="1675705"/>
            <a:ext cx="8299450" cy="4260012"/>
          </a:xfrm>
        </p:spPr>
        <p:txBody>
          <a:bodyPr/>
          <a:lstStyle/>
          <a:p>
            <a:pPr marL="233045" indent="-233045"/>
            <a:r>
              <a:rPr lang="en-US" dirty="0">
                <a:ea typeface="+mn-lt"/>
                <a:cs typeface="+mn-lt"/>
              </a:rPr>
              <a:t>The instruction parameter is arguably the most critical for shaping an </a:t>
            </a:r>
            <a:r>
              <a:rPr lang="en-US" dirty="0" err="1">
                <a:ea typeface="+mn-lt"/>
                <a:cs typeface="+mn-lt"/>
              </a:rPr>
              <a:t>LlmAgent's</a:t>
            </a:r>
            <a:r>
              <a:rPr lang="en-US" dirty="0">
                <a:ea typeface="+mn-lt"/>
                <a:cs typeface="+mn-lt"/>
              </a:rPr>
              <a:t> behavior. </a:t>
            </a:r>
          </a:p>
          <a:p>
            <a:pPr marL="687070" lvl="1"/>
            <a:r>
              <a:rPr lang="en-US" dirty="0">
                <a:ea typeface="+mn-lt"/>
                <a:cs typeface="+mn-lt"/>
              </a:rPr>
              <a:t>Its core task or goal.</a:t>
            </a:r>
          </a:p>
          <a:p>
            <a:pPr marL="687070" lvl="1"/>
            <a:r>
              <a:rPr lang="en-US" dirty="0">
                <a:ea typeface="+mn-lt"/>
                <a:cs typeface="+mn-lt"/>
              </a:rPr>
              <a:t>Its personality or persona</a:t>
            </a:r>
          </a:p>
          <a:p>
            <a:pPr marL="687070" lvl="1"/>
            <a:r>
              <a:rPr lang="en-US" dirty="0">
                <a:ea typeface="+mn-lt"/>
                <a:cs typeface="+mn-lt"/>
              </a:rPr>
              <a:t>Constraints on its behavior</a:t>
            </a:r>
          </a:p>
          <a:p>
            <a:pPr marL="687070" lvl="1"/>
            <a:r>
              <a:rPr lang="en-US" dirty="0">
                <a:ea typeface="+mn-lt"/>
                <a:cs typeface="+mn-lt"/>
              </a:rPr>
              <a:t>How and when to use its tools.</a:t>
            </a:r>
          </a:p>
          <a:p>
            <a:pPr marL="687070" lvl="1"/>
            <a:r>
              <a:rPr lang="en-US" dirty="0">
                <a:ea typeface="+mn-lt"/>
                <a:cs typeface="+mn-lt"/>
              </a:rPr>
              <a:t>The desired format for its output</a:t>
            </a:r>
          </a:p>
        </p:txBody>
      </p:sp>
      <p:sp>
        <p:nvSpPr>
          <p:cNvPr id="6" name="TextBox 5">
            <a:extLst>
              <a:ext uri="{FF2B5EF4-FFF2-40B4-BE49-F238E27FC236}">
                <a16:creationId xmlns:a16="http://schemas.microsoft.com/office/drawing/2014/main" id="{343AD28E-B6A9-844F-A8A6-90F39680610F}"/>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316820620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DBF56-40CF-5A70-E58A-88E496402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E9557-668A-A32B-68C8-BB9F0A7C0A64}"/>
              </a:ext>
            </a:extLst>
          </p:cNvPr>
          <p:cNvSpPr>
            <a:spLocks noGrp="1"/>
          </p:cNvSpPr>
          <p:nvPr>
            <p:ph type="title"/>
          </p:nvPr>
        </p:nvSpPr>
        <p:spPr>
          <a:xfrm>
            <a:off x="194693" y="304800"/>
            <a:ext cx="7633747" cy="990600"/>
          </a:xfrm>
        </p:spPr>
        <p:txBody>
          <a:bodyPr/>
          <a:lstStyle/>
          <a:p>
            <a:r>
              <a:rPr lang="en-US" dirty="0">
                <a:ea typeface="+mj-lt"/>
                <a:cs typeface="+mj-lt"/>
              </a:rPr>
              <a:t>Tips for Effective Instructions:</a:t>
            </a:r>
            <a:endParaRPr lang="en-US">
              <a:ea typeface="+mj-lt"/>
              <a:cs typeface="+mj-lt"/>
            </a:endParaRPr>
          </a:p>
          <a:p>
            <a:endParaRPr lang="en-US"/>
          </a:p>
        </p:txBody>
      </p:sp>
      <p:sp>
        <p:nvSpPr>
          <p:cNvPr id="4" name="Content Placeholder 3">
            <a:extLst>
              <a:ext uri="{FF2B5EF4-FFF2-40B4-BE49-F238E27FC236}">
                <a16:creationId xmlns:a16="http://schemas.microsoft.com/office/drawing/2014/main" id="{F1102818-184B-C558-7DC5-AEE950ED2FCC}"/>
              </a:ext>
            </a:extLst>
          </p:cNvPr>
          <p:cNvSpPr>
            <a:spLocks noGrp="1"/>
          </p:cNvSpPr>
          <p:nvPr>
            <p:ph idx="1"/>
          </p:nvPr>
        </p:nvSpPr>
        <p:spPr>
          <a:xfrm>
            <a:off x="421509" y="866979"/>
            <a:ext cx="8299450" cy="2254371"/>
          </a:xfrm>
        </p:spPr>
        <p:txBody>
          <a:bodyPr/>
          <a:lstStyle/>
          <a:p>
            <a:pPr marL="233045" indent="-233045"/>
            <a:r>
              <a:rPr lang="en-US" dirty="0">
                <a:ea typeface="+mn-lt"/>
                <a:cs typeface="+mn-lt"/>
              </a:rPr>
              <a:t>Be Clear and Specific</a:t>
            </a:r>
          </a:p>
          <a:p>
            <a:pPr marL="233045" indent="-233045"/>
            <a:r>
              <a:rPr lang="en-US" dirty="0">
                <a:ea typeface="+mn-lt"/>
                <a:cs typeface="+mn-lt"/>
              </a:rPr>
              <a:t>Use Markdown</a:t>
            </a:r>
          </a:p>
          <a:p>
            <a:pPr marL="233045" indent="-233045"/>
            <a:r>
              <a:rPr lang="en-US" dirty="0">
                <a:ea typeface="+mn-lt"/>
                <a:cs typeface="+mn-lt"/>
              </a:rPr>
              <a:t>Provide Examples (Few-Shot)</a:t>
            </a:r>
          </a:p>
          <a:p>
            <a:pPr marL="233045" indent="-233045"/>
            <a:r>
              <a:rPr lang="en-US" dirty="0">
                <a:ea typeface="+mn-lt"/>
                <a:cs typeface="+mn-lt"/>
              </a:rPr>
              <a:t>Guide Tool Use</a:t>
            </a:r>
            <a:endParaRPr lang="en-US" dirty="0">
              <a:cs typeface="Arial"/>
            </a:endParaRPr>
          </a:p>
        </p:txBody>
      </p:sp>
      <p:sp>
        <p:nvSpPr>
          <p:cNvPr id="3" name="TextBox 2">
            <a:extLst>
              <a:ext uri="{FF2B5EF4-FFF2-40B4-BE49-F238E27FC236}">
                <a16:creationId xmlns:a16="http://schemas.microsoft.com/office/drawing/2014/main" id="{CFD33087-2FEB-1440-EDC2-838BE13057D6}"/>
              </a:ext>
            </a:extLst>
          </p:cNvPr>
          <p:cNvSpPr txBox="1"/>
          <p:nvPr/>
        </p:nvSpPr>
        <p:spPr>
          <a:xfrm>
            <a:off x="5745192" y="557266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latin typeface="Times New Roman"/>
                <a:cs typeface="Times New Roman"/>
              </a:rPr>
              <a:t>(Google, 2025)</a:t>
            </a:r>
            <a:endParaRPr lang="en-US" dirty="0">
              <a:cs typeface="Arial" charset="0"/>
            </a:endParaRPr>
          </a:p>
        </p:txBody>
      </p:sp>
      <p:sp>
        <p:nvSpPr>
          <p:cNvPr id="5" name="TextBox 4">
            <a:extLst>
              <a:ext uri="{FF2B5EF4-FFF2-40B4-BE49-F238E27FC236}">
                <a16:creationId xmlns:a16="http://schemas.microsoft.com/office/drawing/2014/main" id="{BC6E22C0-F2BC-5DEE-9AE9-2BA0432174F5}"/>
              </a:ext>
            </a:extLst>
          </p:cNvPr>
          <p:cNvSpPr txBox="1"/>
          <p:nvPr/>
        </p:nvSpPr>
        <p:spPr>
          <a:xfrm>
            <a:off x="634042" y="2941607"/>
            <a:ext cx="786513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36464E"/>
                </a:solidFill>
                <a:latin typeface="Roboto Mono"/>
                <a:ea typeface="Roboto Mono"/>
              </a:rPr>
              <a:t>instruction=</a:t>
            </a:r>
            <a:r>
              <a:rPr lang="en-US" dirty="0">
                <a:solidFill>
                  <a:srgbClr val="1C7D4D"/>
                </a:solidFill>
                <a:latin typeface="Roboto Mono"/>
                <a:ea typeface="Roboto Mono"/>
              </a:rPr>
              <a:t>"""You are an agent that provides the capital city of a country.</a:t>
            </a:r>
            <a:r>
              <a:rPr lang="en-US" dirty="0">
                <a:solidFill>
                  <a:srgbClr val="36464E"/>
                </a:solidFill>
                <a:latin typeface="Roboto Mono"/>
                <a:ea typeface="Roboto Mono"/>
              </a:rPr>
              <a:t> </a:t>
            </a:r>
            <a:r>
              <a:rPr lang="en-US" dirty="0">
                <a:solidFill>
                  <a:srgbClr val="1C7D4D"/>
                </a:solidFill>
                <a:latin typeface="Roboto Mono"/>
                <a:ea typeface="Roboto Mono"/>
              </a:rPr>
              <a:t>When a user asks for the capital of a country:</a:t>
            </a:r>
            <a:r>
              <a:rPr lang="en-US" dirty="0">
                <a:solidFill>
                  <a:srgbClr val="36464E"/>
                </a:solidFill>
                <a:latin typeface="Roboto Mono"/>
                <a:ea typeface="Roboto Mono"/>
              </a:rPr>
              <a:t> </a:t>
            </a:r>
            <a:endParaRPr lang="en-US" dirty="0"/>
          </a:p>
          <a:p>
            <a:r>
              <a:rPr lang="en-US" dirty="0">
                <a:solidFill>
                  <a:srgbClr val="1C7D4D"/>
                </a:solidFill>
                <a:latin typeface="Roboto Mono"/>
                <a:ea typeface="Roboto Mono"/>
              </a:rPr>
              <a:t>1. Identify the country name from the user's query.</a:t>
            </a:r>
            <a:r>
              <a:rPr lang="en-US" dirty="0">
                <a:solidFill>
                  <a:srgbClr val="36464E"/>
                </a:solidFill>
                <a:latin typeface="Roboto Mono"/>
                <a:ea typeface="Roboto Mono"/>
              </a:rPr>
              <a:t> </a:t>
            </a:r>
            <a:endParaRPr lang="en-US" dirty="0">
              <a:solidFill>
                <a:srgbClr val="000000"/>
              </a:solidFill>
              <a:ea typeface="Roboto Mono"/>
              <a:cs typeface="Arial" charset="0"/>
            </a:endParaRPr>
          </a:p>
          <a:p>
            <a:r>
              <a:rPr lang="en-US" dirty="0">
                <a:solidFill>
                  <a:srgbClr val="1C7D4D"/>
                </a:solidFill>
                <a:latin typeface="Roboto Mono"/>
                <a:ea typeface="Roboto Mono"/>
              </a:rPr>
              <a:t>2. Use the `</a:t>
            </a:r>
            <a:r>
              <a:rPr lang="en-US" err="1">
                <a:solidFill>
                  <a:srgbClr val="1C7D4D"/>
                </a:solidFill>
                <a:latin typeface="Roboto Mono"/>
                <a:ea typeface="Roboto Mono"/>
              </a:rPr>
              <a:t>get_capital_city</a:t>
            </a:r>
            <a:r>
              <a:rPr lang="en-US" dirty="0">
                <a:solidFill>
                  <a:srgbClr val="1C7D4D"/>
                </a:solidFill>
                <a:latin typeface="Roboto Mono"/>
                <a:ea typeface="Roboto Mono"/>
              </a:rPr>
              <a:t>` tool to find the capital.</a:t>
            </a:r>
            <a:r>
              <a:rPr lang="en-US" dirty="0">
                <a:solidFill>
                  <a:srgbClr val="36464E"/>
                </a:solidFill>
                <a:latin typeface="Roboto Mono"/>
                <a:ea typeface="Roboto Mono"/>
              </a:rPr>
              <a:t> </a:t>
            </a:r>
            <a:endParaRPr lang="en-US">
              <a:solidFill>
                <a:srgbClr val="000000"/>
              </a:solidFill>
              <a:ea typeface="Roboto Mono"/>
              <a:cs typeface="Arial"/>
            </a:endParaRPr>
          </a:p>
          <a:p>
            <a:r>
              <a:rPr lang="en-US" dirty="0">
                <a:solidFill>
                  <a:srgbClr val="1C7D4D"/>
                </a:solidFill>
                <a:latin typeface="Roboto Mono"/>
                <a:ea typeface="Roboto Mono"/>
              </a:rPr>
              <a:t>3. Respond clearly to the user, stating the capital city.</a:t>
            </a:r>
            <a:r>
              <a:rPr lang="en-US" dirty="0">
                <a:solidFill>
                  <a:srgbClr val="36464E"/>
                </a:solidFill>
                <a:latin typeface="Roboto Mono"/>
                <a:ea typeface="Roboto Mono"/>
              </a:rPr>
              <a:t> </a:t>
            </a:r>
            <a:endParaRPr lang="en-US">
              <a:solidFill>
                <a:srgbClr val="000000"/>
              </a:solidFill>
              <a:ea typeface="Roboto Mono"/>
              <a:cs typeface="Arial"/>
            </a:endParaRPr>
          </a:p>
          <a:p>
            <a:r>
              <a:rPr lang="en-US" dirty="0">
                <a:solidFill>
                  <a:srgbClr val="1C7D4D"/>
                </a:solidFill>
                <a:latin typeface="Roboto Mono"/>
                <a:ea typeface="Roboto Mono"/>
              </a:rPr>
              <a:t>Example Query: "What's the capital of {country}?"</a:t>
            </a:r>
            <a:r>
              <a:rPr lang="en-US" dirty="0">
                <a:solidFill>
                  <a:srgbClr val="36464E"/>
                </a:solidFill>
                <a:latin typeface="Roboto Mono"/>
                <a:ea typeface="Roboto Mono"/>
              </a:rPr>
              <a:t> </a:t>
            </a:r>
            <a:r>
              <a:rPr lang="en-US" dirty="0">
                <a:solidFill>
                  <a:srgbClr val="1C7D4D"/>
                </a:solidFill>
                <a:latin typeface="Roboto Mono"/>
                <a:ea typeface="Roboto Mono"/>
              </a:rPr>
              <a:t>Example Response: "The capital of France is Paris."</a:t>
            </a:r>
            <a:r>
              <a:rPr lang="en-US" dirty="0">
                <a:solidFill>
                  <a:srgbClr val="36464E"/>
                </a:solidFill>
                <a:latin typeface="Roboto Mono"/>
                <a:ea typeface="Roboto Mono"/>
              </a:rPr>
              <a:t> </a:t>
            </a:r>
            <a:r>
              <a:rPr lang="en-US" dirty="0">
                <a:solidFill>
                  <a:srgbClr val="1C7D4D"/>
                </a:solidFill>
                <a:latin typeface="Roboto Mono"/>
                <a:ea typeface="Roboto Mono"/>
              </a:rPr>
              <a:t>"""</a:t>
            </a:r>
            <a:r>
              <a:rPr lang="en-US" dirty="0">
                <a:solidFill>
                  <a:srgbClr val="36464E"/>
                </a:solidFill>
                <a:latin typeface="Roboto Mono"/>
                <a:ea typeface="Roboto Mono"/>
              </a:rPr>
              <a:t>, </a:t>
            </a:r>
            <a:endParaRPr lang="en-US">
              <a:cs typeface="Arial"/>
            </a:endParaRPr>
          </a:p>
        </p:txBody>
      </p:sp>
    </p:spTree>
    <p:extLst>
      <p:ext uri="{BB962C8B-B14F-4D97-AF65-F5344CB8AC3E}">
        <p14:creationId xmlns:p14="http://schemas.microsoft.com/office/powerpoint/2010/main" val="460671039"/>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6D787-7E60-EBDB-8F8E-D56DF56D0A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9BD0A-952C-CEDF-70B6-D9A524B60100}"/>
              </a:ext>
            </a:extLst>
          </p:cNvPr>
          <p:cNvSpPr>
            <a:spLocks noGrp="1"/>
          </p:cNvSpPr>
          <p:nvPr>
            <p:ph type="title"/>
          </p:nvPr>
        </p:nvSpPr>
        <p:spPr>
          <a:xfrm>
            <a:off x="194693" y="304800"/>
            <a:ext cx="8299450" cy="990600"/>
          </a:xfrm>
        </p:spPr>
        <p:txBody>
          <a:bodyPr/>
          <a:lstStyle/>
          <a:p>
            <a:pPr marL="685800" indent="-685800"/>
            <a:r>
              <a:rPr lang="en-US" dirty="0"/>
              <a:t>Class Diagram</a:t>
            </a:r>
            <a:endParaRPr lang="en-US" dirty="0">
              <a:cs typeface="Arial"/>
            </a:endParaRPr>
          </a:p>
        </p:txBody>
      </p:sp>
      <p:sp>
        <p:nvSpPr>
          <p:cNvPr id="3" name="Content Placeholder 2">
            <a:extLst>
              <a:ext uri="{FF2B5EF4-FFF2-40B4-BE49-F238E27FC236}">
                <a16:creationId xmlns:a16="http://schemas.microsoft.com/office/drawing/2014/main" id="{17D74F7E-31F6-655E-10A2-76203F5BA96F}"/>
              </a:ext>
            </a:extLst>
          </p:cNvPr>
          <p:cNvSpPr>
            <a:spLocks noGrp="1"/>
          </p:cNvSpPr>
          <p:nvPr>
            <p:ph idx="1"/>
          </p:nvPr>
        </p:nvSpPr>
        <p:spPr>
          <a:xfrm>
            <a:off x="200618" y="1106993"/>
            <a:ext cx="8299450" cy="4648200"/>
          </a:xfrm>
        </p:spPr>
        <p:txBody>
          <a:bodyPr/>
          <a:lstStyle/>
          <a:p>
            <a:pPr marL="233045" indent="-233045"/>
            <a:r>
              <a:rPr lang="en-US" dirty="0">
                <a:ea typeface="+mn-lt"/>
                <a:cs typeface="+mn-lt"/>
              </a:rPr>
              <a:t>A </a:t>
            </a:r>
            <a:r>
              <a:rPr lang="en-US" b="1" dirty="0">
                <a:ea typeface="+mn-lt"/>
                <a:cs typeface="+mn-lt"/>
              </a:rPr>
              <a:t>class diagram</a:t>
            </a:r>
            <a:r>
              <a:rPr lang="en-US" dirty="0">
                <a:ea typeface="+mn-lt"/>
                <a:cs typeface="+mn-lt"/>
              </a:rPr>
              <a:t> is a type of </a:t>
            </a:r>
            <a:r>
              <a:rPr lang="en-US" b="1" dirty="0">
                <a:ea typeface="+mn-lt"/>
                <a:cs typeface="+mn-lt"/>
              </a:rPr>
              <a:t>UML (Unified Modeling Language)</a:t>
            </a:r>
            <a:r>
              <a:rPr lang="en-US" dirty="0">
                <a:ea typeface="+mn-lt"/>
                <a:cs typeface="+mn-lt"/>
              </a:rPr>
              <a:t> diagram used in </a:t>
            </a:r>
            <a:r>
              <a:rPr lang="en-US" b="1" dirty="0">
                <a:ea typeface="+mn-lt"/>
                <a:cs typeface="+mn-lt"/>
              </a:rPr>
              <a:t>object-oriented design</a:t>
            </a:r>
            <a:r>
              <a:rPr lang="en-US" dirty="0">
                <a:ea typeface="+mn-lt"/>
                <a:cs typeface="+mn-lt"/>
              </a:rPr>
              <a:t> to visually represent the structure of a system by showing its </a:t>
            </a:r>
            <a:r>
              <a:rPr lang="en-US" b="1" dirty="0">
                <a:ea typeface="+mn-lt"/>
                <a:cs typeface="+mn-lt"/>
              </a:rPr>
              <a:t>classes</a:t>
            </a:r>
            <a:r>
              <a:rPr lang="en-US" dirty="0">
                <a:ea typeface="+mn-lt"/>
                <a:cs typeface="+mn-lt"/>
              </a:rPr>
              <a:t>, </a:t>
            </a:r>
            <a:r>
              <a:rPr lang="en-US" b="1" dirty="0">
                <a:ea typeface="+mn-lt"/>
                <a:cs typeface="+mn-lt"/>
              </a:rPr>
              <a:t>attributes</a:t>
            </a:r>
            <a:r>
              <a:rPr lang="en-US" dirty="0">
                <a:ea typeface="+mn-lt"/>
                <a:cs typeface="+mn-lt"/>
              </a:rPr>
              <a:t>, </a:t>
            </a:r>
            <a:r>
              <a:rPr lang="en-US" b="1" dirty="0">
                <a:ea typeface="+mn-lt"/>
                <a:cs typeface="+mn-lt"/>
              </a:rPr>
              <a:t>methods</a:t>
            </a:r>
            <a:r>
              <a:rPr lang="en-US" dirty="0">
                <a:ea typeface="+mn-lt"/>
                <a:cs typeface="+mn-lt"/>
              </a:rPr>
              <a:t>, and </a:t>
            </a:r>
            <a:r>
              <a:rPr lang="en-US" b="1" dirty="0">
                <a:ea typeface="+mn-lt"/>
                <a:cs typeface="+mn-lt"/>
              </a:rPr>
              <a:t>relationships</a:t>
            </a:r>
            <a:r>
              <a:rPr lang="en-US" dirty="0">
                <a:ea typeface="+mn-lt"/>
                <a:cs typeface="+mn-lt"/>
              </a:rPr>
              <a:t>.</a:t>
            </a:r>
          </a:p>
          <a:p>
            <a:pPr marL="233045" indent="-233045"/>
            <a:endParaRPr lang="en-US" dirty="0">
              <a:ea typeface="+mn-lt"/>
              <a:cs typeface="+mn-lt"/>
            </a:endParaRPr>
          </a:p>
          <a:p>
            <a:pPr marL="233045" indent="-233045"/>
            <a:r>
              <a:rPr lang="en-US" dirty="0">
                <a:ea typeface="+mn-lt"/>
                <a:cs typeface="+mn-lt"/>
              </a:rPr>
              <a:t>It helps software engineers and architects understand the </a:t>
            </a:r>
            <a:r>
              <a:rPr lang="en-US" b="1" dirty="0">
                <a:ea typeface="+mn-lt"/>
                <a:cs typeface="+mn-lt"/>
              </a:rPr>
              <a:t>blueprint</a:t>
            </a:r>
            <a:r>
              <a:rPr lang="en-US" dirty="0">
                <a:ea typeface="+mn-lt"/>
                <a:cs typeface="+mn-lt"/>
              </a:rPr>
              <a:t> of the system—how different objects (classes) interact and relate to each other.</a:t>
            </a:r>
          </a:p>
          <a:p>
            <a:pPr marL="233045" indent="-233045"/>
            <a:endParaRPr lang="en-US" dirty="0">
              <a:ea typeface="+mn-lt"/>
              <a:cs typeface="+mn-lt"/>
            </a:endParaRPr>
          </a:p>
        </p:txBody>
      </p:sp>
    </p:spTree>
    <p:extLst>
      <p:ext uri="{BB962C8B-B14F-4D97-AF65-F5344CB8AC3E}">
        <p14:creationId xmlns:p14="http://schemas.microsoft.com/office/powerpoint/2010/main" val="1335647759"/>
      </p:ext>
    </p:extLst>
  </p:cSld>
  <p:clrMapOvr>
    <a:masterClrMapping/>
  </p:clrMapOvr>
  <p:transition spd="med">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95b2506-1074-4ddc-af93-d4437205e20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4AF10A37F87B43970F7CFB5E84EB76" ma:contentTypeVersion="18" ma:contentTypeDescription="Create a new document." ma:contentTypeScope="" ma:versionID="c4f7f51279b101b8e2ea9dfefd5aedc4">
  <xsd:schema xmlns:xsd="http://www.w3.org/2001/XMLSchema" xmlns:xs="http://www.w3.org/2001/XMLSchema" xmlns:p="http://schemas.microsoft.com/office/2006/metadata/properties" xmlns:ns3="995b2506-1074-4ddc-af93-d4437205e205" xmlns:ns4="8b5094ac-e50c-4f5c-965f-37193990e5fe" targetNamespace="http://schemas.microsoft.com/office/2006/metadata/properties" ma:root="true" ma:fieldsID="4edb0567b8f1bb119c9cfada057e0655" ns3:_="" ns4:_="">
    <xsd:import namespace="995b2506-1074-4ddc-af93-d4437205e205"/>
    <xsd:import namespace="8b5094ac-e50c-4f5c-965f-37193990e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b2506-1074-4ddc-af93-d4437205e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5094ac-e50c-4f5c-965f-37193990e5f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631FD6-F46F-4B37-B428-F5F67A7DF90D}">
  <ds:schemaRefs>
    <ds:schemaRef ds:uri="http://schemas.microsoft.com/sharepoint/v3/contenttype/forms"/>
  </ds:schemaRefs>
</ds:datastoreItem>
</file>

<file path=customXml/itemProps2.xml><?xml version="1.0" encoding="utf-8"?>
<ds:datastoreItem xmlns:ds="http://schemas.openxmlformats.org/officeDocument/2006/customXml" ds:itemID="{633C4810-6A33-47CD-8CA6-3C4148A93C60}">
  <ds:schemaRefs>
    <ds:schemaRef ds:uri="http://purl.org/dc/elements/1.1/"/>
    <ds:schemaRef ds:uri="http://www.w3.org/XML/1998/namespace"/>
    <ds:schemaRef ds:uri="8b5094ac-e50c-4f5c-965f-37193990e5fe"/>
    <ds:schemaRef ds:uri="http://schemas.microsoft.com/office/infopath/2007/PartnerControls"/>
    <ds:schemaRef ds:uri="http://schemas.microsoft.com/office/2006/documentManagement/types"/>
    <ds:schemaRef ds:uri="995b2506-1074-4ddc-af93-d4437205e205"/>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0C580B5-6581-42D1-B7AF-186829A226D6}">
  <ds:schemaRefs>
    <ds:schemaRef ds:uri="8b5094ac-e50c-4f5c-965f-37193990e5fe"/>
    <ds:schemaRef ds:uri="995b2506-1074-4ddc-af93-d4437205e2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ppt_template</Template>
  <TotalTime>746</TotalTime>
  <Words>4448</Words>
  <Application>Microsoft Office PowerPoint</Application>
  <PresentationFormat>On-screen Show (4:3)</PresentationFormat>
  <Paragraphs>321</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1_Blank Presentation</vt:lpstr>
      <vt:lpstr>Blank Presentation</vt:lpstr>
      <vt:lpstr>CS630 AI Agent Engineering Module 02  Experiencing AI Agents with Tools   </vt:lpstr>
      <vt:lpstr>Agent</vt:lpstr>
      <vt:lpstr>Primary Agent Types</vt:lpstr>
      <vt:lpstr>Agents: LLM vs Workflow vs Custom</vt:lpstr>
      <vt:lpstr>LLM Agent</vt:lpstr>
      <vt:lpstr>Defining the Agent's Identity and Purpose</vt:lpstr>
      <vt:lpstr>Guiding the Agent: Instructions (instruction)</vt:lpstr>
      <vt:lpstr>Tips for Effective Instructions: </vt:lpstr>
      <vt:lpstr>Class Diagram</vt:lpstr>
      <vt:lpstr>Class Diagram Key Components</vt:lpstr>
      <vt:lpstr>LLM Agent Class Diagram</vt:lpstr>
      <vt:lpstr>Tool Agent with Google Search Class Diagram</vt:lpstr>
      <vt:lpstr>Deployment Diagram</vt:lpstr>
      <vt:lpstr>Deployment Diagram Key Components</vt:lpstr>
      <vt:lpstr>Tool Agent with Google Search Deployment Diagram </vt:lpstr>
      <vt:lpstr>Multi tool agent with custom tool: get_weather and get_current_time Class Diagram</vt:lpstr>
      <vt:lpstr>Multi tool agent with custom tool: get_weather and get_current_time Deployment  Diagram</vt:lpstr>
      <vt:lpstr>Multi tool agent with voice Class Diagram</vt:lpstr>
      <vt:lpstr>Multi tool agent with voice Deployment Diagram</vt:lpstr>
      <vt:lpstr>Summary &amp; Final Thoughts</vt:lpstr>
      <vt:lpstr>References</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Para</dc:creator>
  <cp:lastModifiedBy>Sam Chung</cp:lastModifiedBy>
  <cp:revision>642</cp:revision>
  <cp:lastPrinted>2014-07-14T18:25:42Z</cp:lastPrinted>
  <dcterms:created xsi:type="dcterms:W3CDTF">2010-12-08T20:24:10Z</dcterms:created>
  <dcterms:modified xsi:type="dcterms:W3CDTF">2025-08-12T17:31:38Z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0x010100934AF10A37F87B43970F7CFB5E84EB76</vt:lpwstr>
  </property>
</Properties>
</file>