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 id="2147483650" r:id="rId5"/>
  </p:sldMasterIdLst>
  <p:notesMasterIdLst>
    <p:notesMasterId r:id="rId53"/>
  </p:notesMasterIdLst>
  <p:handoutMasterIdLst>
    <p:handoutMasterId r:id="rId54"/>
  </p:handoutMasterIdLst>
  <p:sldIdLst>
    <p:sldId id="681" r:id="rId6"/>
    <p:sldId id="762" r:id="rId7"/>
    <p:sldId id="807" r:id="rId8"/>
    <p:sldId id="806" r:id="rId9"/>
    <p:sldId id="808" r:id="rId10"/>
    <p:sldId id="796" r:id="rId11"/>
    <p:sldId id="826" r:id="rId12"/>
    <p:sldId id="827" r:id="rId13"/>
    <p:sldId id="828" r:id="rId14"/>
    <p:sldId id="829" r:id="rId15"/>
    <p:sldId id="797" r:id="rId16"/>
    <p:sldId id="825" r:id="rId17"/>
    <p:sldId id="771" r:id="rId18"/>
    <p:sldId id="793" r:id="rId19"/>
    <p:sldId id="801" r:id="rId20"/>
    <p:sldId id="802" r:id="rId21"/>
    <p:sldId id="803" r:id="rId22"/>
    <p:sldId id="804" r:id="rId23"/>
    <p:sldId id="805" r:id="rId24"/>
    <p:sldId id="794" r:id="rId25"/>
    <p:sldId id="783" r:id="rId26"/>
    <p:sldId id="830" r:id="rId27"/>
    <p:sldId id="831" r:id="rId28"/>
    <p:sldId id="800" r:id="rId29"/>
    <p:sldId id="798" r:id="rId30"/>
    <p:sldId id="799" r:id="rId31"/>
    <p:sldId id="809" r:id="rId32"/>
    <p:sldId id="810" r:id="rId33"/>
    <p:sldId id="811" r:id="rId34"/>
    <p:sldId id="812" r:id="rId35"/>
    <p:sldId id="813" r:id="rId36"/>
    <p:sldId id="814" r:id="rId37"/>
    <p:sldId id="815" r:id="rId38"/>
    <p:sldId id="816" r:id="rId39"/>
    <p:sldId id="817" r:id="rId40"/>
    <p:sldId id="818" r:id="rId41"/>
    <p:sldId id="819" r:id="rId42"/>
    <p:sldId id="820" r:id="rId43"/>
    <p:sldId id="821" r:id="rId44"/>
    <p:sldId id="822" r:id="rId45"/>
    <p:sldId id="823" r:id="rId46"/>
    <p:sldId id="824" r:id="rId47"/>
    <p:sldId id="832" r:id="rId48"/>
    <p:sldId id="833" r:id="rId49"/>
    <p:sldId id="834" r:id="rId50"/>
    <p:sldId id="599" r:id="rId51"/>
    <p:sldId id="687" r:id="rId52"/>
  </p:sldIdLst>
  <p:sldSz cx="9144000" cy="6858000" type="screen4x3"/>
  <p:notesSz cx="9393238" cy="7077075"/>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2880">
          <p15:clr>
            <a:srgbClr val="A4A3A4"/>
          </p15:clr>
        </p15:guide>
      </p15:sldGuideLst>
    </p:ext>
    <p:ext uri="{2D200454-40CA-4A62-9FC3-DE9A4176ACB9}">
      <p15:notesGuideLst xmlns:p15="http://schemas.microsoft.com/office/powerpoint/2012/main">
        <p15:guide id="1" orient="horz" pos="2229">
          <p15:clr>
            <a:srgbClr val="A4A3A4"/>
          </p15:clr>
        </p15:guide>
        <p15:guide id="2" pos="295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66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6A1649-38F1-1746-CA11-DC0D7DB22FB0}" v="533" dt="2025-09-05T22:41:18.134"/>
    <p1510:client id="{D9BA4848-DEA3-DB3E-E76A-506840FE876C}" v="764" dt="2025-09-05T08:29:55.2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27"/>
    <p:restoredTop sz="94658"/>
  </p:normalViewPr>
  <p:slideViewPr>
    <p:cSldViewPr snapToGrid="0">
      <p:cViewPr varScale="1">
        <p:scale>
          <a:sx n="115" d="100"/>
          <a:sy n="115" d="100"/>
        </p:scale>
        <p:origin x="1392" y="200"/>
      </p:cViewPr>
      <p:guideLst>
        <p:guide orient="horz" pos="1872"/>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2229"/>
        <p:guide pos="295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presProps" Target="pres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Master" Target="slideMasters/slideMaster2.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viewProps" Target="viewProp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microsoft.com/office/2016/11/relationships/changesInfo" Target="changesInfos/changesInfo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theme" Target="theme/theme1.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rk Jason Ngo" userId="S::ngoclarkjason@cityuniversity.edu::2b34b64c-11a7-4bf0-9698-880008265935" providerId="AD" clId="Web-{F81648C6-DBDD-D792-598F-2BFE35E075A1}"/>
    <pc:docChg chg="addSld delSld modSld">
      <pc:chgData name="Clark Jason Ngo" userId="S::ngoclarkjason@cityuniversity.edu::2b34b64c-11a7-4bf0-9698-880008265935" providerId="AD" clId="Web-{F81648C6-DBDD-D792-598F-2BFE35E075A1}" dt="2025-08-15T21:36:07.551" v="903" actId="1076"/>
      <pc:docMkLst>
        <pc:docMk/>
      </pc:docMkLst>
      <pc:sldChg chg="modSp">
        <pc:chgData name="Clark Jason Ngo" userId="S::ngoclarkjason@cityuniversity.edu::2b34b64c-11a7-4bf0-9698-880008265935" providerId="AD" clId="Web-{F81648C6-DBDD-D792-598F-2BFE35E075A1}" dt="2025-08-14T16:17:10.159" v="16" actId="20577"/>
        <pc:sldMkLst>
          <pc:docMk/>
          <pc:sldMk cId="716079258" sldId="681"/>
        </pc:sldMkLst>
        <pc:spChg chg="mod">
          <ac:chgData name="Clark Jason Ngo" userId="S::ngoclarkjason@cityuniversity.edu::2b34b64c-11a7-4bf0-9698-880008265935" providerId="AD" clId="Web-{F81648C6-DBDD-D792-598F-2BFE35E075A1}" dt="2025-08-14T16:02:06.043" v="3" actId="20577"/>
          <ac:spMkLst>
            <pc:docMk/>
            <pc:sldMk cId="716079258" sldId="681"/>
            <ac:spMk id="3" creationId="{371F130C-E3D0-0E71-BDED-DDEB9AF247B3}"/>
          </ac:spMkLst>
        </pc:spChg>
        <pc:spChg chg="mod">
          <ac:chgData name="Clark Jason Ngo" userId="S::ngoclarkjason@cityuniversity.edu::2b34b64c-11a7-4bf0-9698-880008265935" providerId="AD" clId="Web-{F81648C6-DBDD-D792-598F-2BFE35E075A1}" dt="2025-08-14T16:17:10.159" v="16" actId="20577"/>
          <ac:spMkLst>
            <pc:docMk/>
            <pc:sldMk cId="716079258" sldId="681"/>
            <ac:spMk id="4" creationId="{71F3283E-84B5-DF6D-A1F6-DA708F2AD545}"/>
          </ac:spMkLst>
        </pc:spChg>
      </pc:sldChg>
      <pc:sldChg chg="addSp delSp modSp">
        <pc:chgData name="Clark Jason Ngo" userId="S::ngoclarkjason@cityuniversity.edu::2b34b64c-11a7-4bf0-9698-880008265935" providerId="AD" clId="Web-{F81648C6-DBDD-D792-598F-2BFE35E075A1}" dt="2025-08-15T21:36:07.551" v="903" actId="1076"/>
        <pc:sldMkLst>
          <pc:docMk/>
          <pc:sldMk cId="842085108" sldId="714"/>
        </pc:sldMkLst>
      </pc:sldChg>
      <pc:sldChg chg="del">
        <pc:chgData name="Clark Jason Ngo" userId="S::ngoclarkjason@cityuniversity.edu::2b34b64c-11a7-4bf0-9698-880008265935" providerId="AD" clId="Web-{F81648C6-DBDD-D792-598F-2BFE35E075A1}" dt="2025-08-14T16:47:10.515" v="148"/>
        <pc:sldMkLst>
          <pc:docMk/>
          <pc:sldMk cId="584688357" sldId="719"/>
        </pc:sldMkLst>
      </pc:sldChg>
      <pc:sldChg chg="del">
        <pc:chgData name="Clark Jason Ngo" userId="S::ngoclarkjason@cityuniversity.edu::2b34b64c-11a7-4bf0-9698-880008265935" providerId="AD" clId="Web-{F81648C6-DBDD-D792-598F-2BFE35E075A1}" dt="2025-08-14T16:47:10.530" v="150"/>
        <pc:sldMkLst>
          <pc:docMk/>
          <pc:sldMk cId="1560754410" sldId="735"/>
        </pc:sldMkLst>
      </pc:sldChg>
      <pc:sldChg chg="del">
        <pc:chgData name="Clark Jason Ngo" userId="S::ngoclarkjason@cityuniversity.edu::2b34b64c-11a7-4bf0-9698-880008265935" providerId="AD" clId="Web-{F81648C6-DBDD-D792-598F-2BFE35E075A1}" dt="2025-08-14T16:47:10.515" v="147"/>
        <pc:sldMkLst>
          <pc:docMk/>
          <pc:sldMk cId="4156700349" sldId="747"/>
        </pc:sldMkLst>
      </pc:sldChg>
      <pc:sldChg chg="del">
        <pc:chgData name="Clark Jason Ngo" userId="S::ngoclarkjason@cityuniversity.edu::2b34b64c-11a7-4bf0-9698-880008265935" providerId="AD" clId="Web-{F81648C6-DBDD-D792-598F-2BFE35E075A1}" dt="2025-08-14T16:47:10.530" v="155"/>
        <pc:sldMkLst>
          <pc:docMk/>
          <pc:sldMk cId="4107635572" sldId="748"/>
        </pc:sldMkLst>
      </pc:sldChg>
      <pc:sldChg chg="del">
        <pc:chgData name="Clark Jason Ngo" userId="S::ngoclarkjason@cityuniversity.edu::2b34b64c-11a7-4bf0-9698-880008265935" providerId="AD" clId="Web-{F81648C6-DBDD-D792-598F-2BFE35E075A1}" dt="2025-08-14T16:47:10.530" v="151"/>
        <pc:sldMkLst>
          <pc:docMk/>
          <pc:sldMk cId="384478885" sldId="749"/>
        </pc:sldMkLst>
      </pc:sldChg>
      <pc:sldChg chg="del">
        <pc:chgData name="Clark Jason Ngo" userId="S::ngoclarkjason@cityuniversity.edu::2b34b64c-11a7-4bf0-9698-880008265935" providerId="AD" clId="Web-{F81648C6-DBDD-D792-598F-2BFE35E075A1}" dt="2025-08-14T16:47:10.530" v="149"/>
        <pc:sldMkLst>
          <pc:docMk/>
          <pc:sldMk cId="3680689596" sldId="750"/>
        </pc:sldMkLst>
      </pc:sldChg>
      <pc:sldChg chg="modSp">
        <pc:chgData name="Clark Jason Ngo" userId="S::ngoclarkjason@cityuniversity.edu::2b34b64c-11a7-4bf0-9698-880008265935" providerId="AD" clId="Web-{F81648C6-DBDD-D792-598F-2BFE35E075A1}" dt="2025-08-14T18:30:02.366" v="167" actId="20577"/>
        <pc:sldMkLst>
          <pc:docMk/>
          <pc:sldMk cId="1242767990" sldId="751"/>
        </pc:sldMkLst>
      </pc:sldChg>
      <pc:sldChg chg="del">
        <pc:chgData name="Clark Jason Ngo" userId="S::ngoclarkjason@cityuniversity.edu::2b34b64c-11a7-4bf0-9698-880008265935" providerId="AD" clId="Web-{F81648C6-DBDD-D792-598F-2BFE35E075A1}" dt="2025-08-14T16:47:10.546" v="158"/>
        <pc:sldMkLst>
          <pc:docMk/>
          <pc:sldMk cId="2708789205" sldId="752"/>
        </pc:sldMkLst>
      </pc:sldChg>
      <pc:sldChg chg="del">
        <pc:chgData name="Clark Jason Ngo" userId="S::ngoclarkjason@cityuniversity.edu::2b34b64c-11a7-4bf0-9698-880008265935" providerId="AD" clId="Web-{F81648C6-DBDD-D792-598F-2BFE35E075A1}" dt="2025-08-14T16:47:10.530" v="157"/>
        <pc:sldMkLst>
          <pc:docMk/>
          <pc:sldMk cId="2409237244" sldId="753"/>
        </pc:sldMkLst>
      </pc:sldChg>
      <pc:sldChg chg="del">
        <pc:chgData name="Clark Jason Ngo" userId="S::ngoclarkjason@cityuniversity.edu::2b34b64c-11a7-4bf0-9698-880008265935" providerId="AD" clId="Web-{F81648C6-DBDD-D792-598F-2BFE35E075A1}" dt="2025-08-14T16:47:10.530" v="156"/>
        <pc:sldMkLst>
          <pc:docMk/>
          <pc:sldMk cId="226135290" sldId="754"/>
        </pc:sldMkLst>
      </pc:sldChg>
      <pc:sldChg chg="del">
        <pc:chgData name="Clark Jason Ngo" userId="S::ngoclarkjason@cityuniversity.edu::2b34b64c-11a7-4bf0-9698-880008265935" providerId="AD" clId="Web-{F81648C6-DBDD-D792-598F-2BFE35E075A1}" dt="2025-08-14T16:47:10.515" v="146"/>
        <pc:sldMkLst>
          <pc:docMk/>
          <pc:sldMk cId="4143152539" sldId="755"/>
        </pc:sldMkLst>
      </pc:sldChg>
      <pc:sldChg chg="del">
        <pc:chgData name="Clark Jason Ngo" userId="S::ngoclarkjason@cityuniversity.edu::2b34b64c-11a7-4bf0-9698-880008265935" providerId="AD" clId="Web-{F81648C6-DBDD-D792-598F-2BFE35E075A1}" dt="2025-08-14T16:47:10.530" v="154"/>
        <pc:sldMkLst>
          <pc:docMk/>
          <pc:sldMk cId="1373198064" sldId="756"/>
        </pc:sldMkLst>
      </pc:sldChg>
      <pc:sldChg chg="del">
        <pc:chgData name="Clark Jason Ngo" userId="S::ngoclarkjason@cityuniversity.edu::2b34b64c-11a7-4bf0-9698-880008265935" providerId="AD" clId="Web-{F81648C6-DBDD-D792-598F-2BFE35E075A1}" dt="2025-08-14T16:47:10.530" v="153"/>
        <pc:sldMkLst>
          <pc:docMk/>
          <pc:sldMk cId="1132236475" sldId="757"/>
        </pc:sldMkLst>
      </pc:sldChg>
      <pc:sldChg chg="del">
        <pc:chgData name="Clark Jason Ngo" userId="S::ngoclarkjason@cityuniversity.edu::2b34b64c-11a7-4bf0-9698-880008265935" providerId="AD" clId="Web-{F81648C6-DBDD-D792-598F-2BFE35E075A1}" dt="2025-08-14T16:47:10.530" v="152"/>
        <pc:sldMkLst>
          <pc:docMk/>
          <pc:sldMk cId="788045288" sldId="758"/>
        </pc:sldMkLst>
      </pc:sldChg>
      <pc:sldChg chg="modSp add replId">
        <pc:chgData name="Clark Jason Ngo" userId="S::ngoclarkjason@cityuniversity.edu::2b34b64c-11a7-4bf0-9698-880008265935" providerId="AD" clId="Web-{F81648C6-DBDD-D792-598F-2BFE35E075A1}" dt="2025-08-14T16:28:16.956" v="91" actId="20577"/>
        <pc:sldMkLst>
          <pc:docMk/>
          <pc:sldMk cId="440839563" sldId="759"/>
        </pc:sldMkLst>
      </pc:sldChg>
      <pc:sldChg chg="modSp add replId">
        <pc:chgData name="Clark Jason Ngo" userId="S::ngoclarkjason@cityuniversity.edu::2b34b64c-11a7-4bf0-9698-880008265935" providerId="AD" clId="Web-{F81648C6-DBDD-D792-598F-2BFE35E075A1}" dt="2025-08-14T16:47:04.702" v="145" actId="20577"/>
        <pc:sldMkLst>
          <pc:docMk/>
          <pc:sldMk cId="3162090770" sldId="760"/>
        </pc:sldMkLst>
      </pc:sldChg>
      <pc:sldChg chg="add replId">
        <pc:chgData name="Clark Jason Ngo" userId="S::ngoclarkjason@cityuniversity.edu::2b34b64c-11a7-4bf0-9698-880008265935" providerId="AD" clId="Web-{F81648C6-DBDD-D792-598F-2BFE35E075A1}" dt="2025-08-14T18:29:41.896" v="159"/>
        <pc:sldMkLst>
          <pc:docMk/>
          <pc:sldMk cId="1638049550" sldId="761"/>
        </pc:sldMkLst>
      </pc:sldChg>
      <pc:sldChg chg="modSp add replId">
        <pc:chgData name="Clark Jason Ngo" userId="S::ngoclarkjason@cityuniversity.edu::2b34b64c-11a7-4bf0-9698-880008265935" providerId="AD" clId="Web-{F81648C6-DBDD-D792-598F-2BFE35E075A1}" dt="2025-08-14T18:30:54.305" v="185" actId="20577"/>
        <pc:sldMkLst>
          <pc:docMk/>
          <pc:sldMk cId="415616077" sldId="762"/>
        </pc:sldMkLst>
        <pc:spChg chg="mod">
          <ac:chgData name="Clark Jason Ngo" userId="S::ngoclarkjason@cityuniversity.edu::2b34b64c-11a7-4bf0-9698-880008265935" providerId="AD" clId="Web-{F81648C6-DBDD-D792-598F-2BFE35E075A1}" dt="2025-08-14T18:30:24.163" v="172" actId="20577"/>
          <ac:spMkLst>
            <pc:docMk/>
            <pc:sldMk cId="415616077" sldId="762"/>
            <ac:spMk id="2" creationId="{9E793119-51CC-41D8-A0ED-DB9D7CD7DB97}"/>
          </ac:spMkLst>
        </pc:spChg>
        <pc:spChg chg="mod">
          <ac:chgData name="Clark Jason Ngo" userId="S::ngoclarkjason@cityuniversity.edu::2b34b64c-11a7-4bf0-9698-880008265935" providerId="AD" clId="Web-{F81648C6-DBDD-D792-598F-2BFE35E075A1}" dt="2025-08-14T18:30:54.305" v="185" actId="20577"/>
          <ac:spMkLst>
            <pc:docMk/>
            <pc:sldMk cId="415616077" sldId="762"/>
            <ac:spMk id="3" creationId="{116CCCAF-18DF-3A75-4313-0ED89F2EDC56}"/>
          </ac:spMkLst>
        </pc:spChg>
      </pc:sldChg>
      <pc:sldChg chg="modSp add replId">
        <pc:chgData name="Clark Jason Ngo" userId="S::ngoclarkjason@cityuniversity.edu::2b34b64c-11a7-4bf0-9698-880008265935" providerId="AD" clId="Web-{F81648C6-DBDD-D792-598F-2BFE35E075A1}" dt="2025-08-14T18:31:15.196" v="192" actId="20577"/>
        <pc:sldMkLst>
          <pc:docMk/>
          <pc:sldMk cId="3556999049" sldId="763"/>
        </pc:sldMkLst>
      </pc:sldChg>
      <pc:sldChg chg="modSp add replId">
        <pc:chgData name="Clark Jason Ngo" userId="S::ngoclarkjason@cityuniversity.edu::2b34b64c-11a7-4bf0-9698-880008265935" providerId="AD" clId="Web-{F81648C6-DBDD-D792-598F-2BFE35E075A1}" dt="2025-08-14T18:41:00.589" v="248" actId="14100"/>
        <pc:sldMkLst>
          <pc:docMk/>
          <pc:sldMk cId="288127976" sldId="764"/>
        </pc:sldMkLst>
      </pc:sldChg>
      <pc:sldChg chg="modSp add replId">
        <pc:chgData name="Clark Jason Ngo" userId="S::ngoclarkjason@cityuniversity.edu::2b34b64c-11a7-4bf0-9698-880008265935" providerId="AD" clId="Web-{F81648C6-DBDD-D792-598F-2BFE35E075A1}" dt="2025-08-14T18:41:04.370" v="249" actId="14100"/>
        <pc:sldMkLst>
          <pc:docMk/>
          <pc:sldMk cId="1692242939" sldId="765"/>
        </pc:sldMkLst>
      </pc:sldChg>
      <pc:sldChg chg="modSp add replId">
        <pc:chgData name="Clark Jason Ngo" userId="S::ngoclarkjason@cityuniversity.edu::2b34b64c-11a7-4bf0-9698-880008265935" providerId="AD" clId="Web-{F81648C6-DBDD-D792-598F-2BFE35E075A1}" dt="2025-08-14T18:33:31.153" v="225" actId="14100"/>
        <pc:sldMkLst>
          <pc:docMk/>
          <pc:sldMk cId="792914106" sldId="766"/>
        </pc:sldMkLst>
      </pc:sldChg>
      <pc:sldChg chg="modSp add replId">
        <pc:chgData name="Clark Jason Ngo" userId="S::ngoclarkjason@cityuniversity.edu::2b34b64c-11a7-4bf0-9698-880008265935" providerId="AD" clId="Web-{F81648C6-DBDD-D792-598F-2BFE35E075A1}" dt="2025-08-14T18:40:37.229" v="247" actId="14100"/>
        <pc:sldMkLst>
          <pc:docMk/>
          <pc:sldMk cId="337405124" sldId="767"/>
        </pc:sldMkLst>
      </pc:sldChg>
      <pc:sldChg chg="modSp add replId modNotes">
        <pc:chgData name="Clark Jason Ngo" userId="S::ngoclarkjason@cityuniversity.edu::2b34b64c-11a7-4bf0-9698-880008265935" providerId="AD" clId="Web-{F81648C6-DBDD-D792-598F-2BFE35E075A1}" dt="2025-08-14T19:00:49.139" v="282"/>
        <pc:sldMkLst>
          <pc:docMk/>
          <pc:sldMk cId="3641257884" sldId="768"/>
        </pc:sldMkLst>
      </pc:sldChg>
      <pc:sldChg chg="addSp delSp modSp add replId modNotes">
        <pc:chgData name="Clark Jason Ngo" userId="S::ngoclarkjason@cityuniversity.edu::2b34b64c-11a7-4bf0-9698-880008265935" providerId="AD" clId="Web-{F81648C6-DBDD-D792-598F-2BFE35E075A1}" dt="2025-08-14T19:03:07.112" v="301"/>
        <pc:sldMkLst>
          <pc:docMk/>
          <pc:sldMk cId="1096901628" sldId="769"/>
        </pc:sldMkLst>
      </pc:sldChg>
      <pc:sldChg chg="addSp delSp modSp add replId modNotes">
        <pc:chgData name="Clark Jason Ngo" userId="S::ngoclarkjason@cityuniversity.edu::2b34b64c-11a7-4bf0-9698-880008265935" providerId="AD" clId="Web-{F81648C6-DBDD-D792-598F-2BFE35E075A1}" dt="2025-08-14T19:08:26.715" v="334" actId="14100"/>
        <pc:sldMkLst>
          <pc:docMk/>
          <pc:sldMk cId="1776595269" sldId="770"/>
        </pc:sldMkLst>
      </pc:sldChg>
      <pc:sldChg chg="add replId">
        <pc:chgData name="Clark Jason Ngo" userId="S::ngoclarkjason@cityuniversity.edu::2b34b64c-11a7-4bf0-9698-880008265935" providerId="AD" clId="Web-{F81648C6-DBDD-D792-598F-2BFE35E075A1}" dt="2025-08-14T19:07:14.057" v="302"/>
        <pc:sldMkLst>
          <pc:docMk/>
          <pc:sldMk cId="1037352979" sldId="771"/>
        </pc:sldMkLst>
      </pc:sldChg>
      <pc:sldChg chg="addSp delSp modSp add replId modNotes">
        <pc:chgData name="Clark Jason Ngo" userId="S::ngoclarkjason@cityuniversity.edu::2b34b64c-11a7-4bf0-9698-880008265935" providerId="AD" clId="Web-{F81648C6-DBDD-D792-598F-2BFE35E075A1}" dt="2025-08-14T19:13:14.974" v="872"/>
        <pc:sldMkLst>
          <pc:docMk/>
          <pc:sldMk cId="2270107254" sldId="772"/>
        </pc:sldMkLst>
      </pc:sldChg>
      <pc:sldChg chg="addSp delSp modSp add replId">
        <pc:chgData name="Clark Jason Ngo" userId="S::ngoclarkjason@cityuniversity.edu::2b34b64c-11a7-4bf0-9698-880008265935" providerId="AD" clId="Web-{F81648C6-DBDD-D792-598F-2BFE35E075A1}" dt="2025-08-14T19:14:41.039" v="897" actId="1076"/>
        <pc:sldMkLst>
          <pc:docMk/>
          <pc:sldMk cId="3227635833" sldId="773"/>
        </pc:sldMkLst>
      </pc:sldChg>
    </pc:docChg>
  </pc:docChgLst>
  <pc:docChgLst>
    <pc:chgData name="Clark Jason Ngo" userId="2b34b64c-11a7-4bf0-9698-880008265935" providerId="ADAL" clId="{3A1E9D82-C72B-CE47-83D6-773314EEC8AA}"/>
    <pc:docChg chg="undo custSel addSld delSld modSld modMainMaster">
      <pc:chgData name="Clark Jason Ngo" userId="2b34b64c-11a7-4bf0-9698-880008265935" providerId="ADAL" clId="{3A1E9D82-C72B-CE47-83D6-773314EEC8AA}" dt="2024-10-07T18:47:31.684" v="863" actId="20577"/>
      <pc:docMkLst>
        <pc:docMk/>
      </pc:docMkLst>
      <pc:sldChg chg="del">
        <pc:chgData name="Clark Jason Ngo" userId="2b34b64c-11a7-4bf0-9698-880008265935" providerId="ADAL" clId="{3A1E9D82-C72B-CE47-83D6-773314EEC8AA}" dt="2024-10-02T22:22:13.466" v="25" actId="2696"/>
        <pc:sldMkLst>
          <pc:docMk/>
          <pc:sldMk cId="0" sldId="353"/>
        </pc:sldMkLst>
      </pc:sldChg>
      <pc:sldChg chg="modSp mod">
        <pc:chgData name="Clark Jason Ngo" userId="2b34b64c-11a7-4bf0-9698-880008265935" providerId="ADAL" clId="{3A1E9D82-C72B-CE47-83D6-773314EEC8AA}" dt="2024-10-03T07:52:56.332" v="775" actId="962"/>
        <pc:sldMkLst>
          <pc:docMk/>
          <pc:sldMk cId="3712092304" sldId="599"/>
        </pc:sldMkLst>
      </pc:sldChg>
      <pc:sldChg chg="modSp mod">
        <pc:chgData name="Clark Jason Ngo" userId="2b34b64c-11a7-4bf0-9698-880008265935" providerId="ADAL" clId="{3A1E9D82-C72B-CE47-83D6-773314EEC8AA}" dt="2024-10-03T07:48:15.355" v="225" actId="962"/>
        <pc:sldMkLst>
          <pc:docMk/>
          <pc:sldMk cId="1728328592" sldId="600"/>
        </pc:sldMkLst>
      </pc:sldChg>
      <pc:sldChg chg="modSp mod">
        <pc:chgData name="Clark Jason Ngo" userId="2b34b64c-11a7-4bf0-9698-880008265935" providerId="ADAL" clId="{3A1E9D82-C72B-CE47-83D6-773314EEC8AA}" dt="2024-10-03T07:48:52.327" v="235" actId="962"/>
        <pc:sldMkLst>
          <pc:docMk/>
          <pc:sldMk cId="664317596" sldId="601"/>
        </pc:sldMkLst>
      </pc:sldChg>
      <pc:sldChg chg="modSp mod">
        <pc:chgData name="Clark Jason Ngo" userId="2b34b64c-11a7-4bf0-9698-880008265935" providerId="ADAL" clId="{3A1E9D82-C72B-CE47-83D6-773314EEC8AA}" dt="2024-10-03T07:51:29.880" v="711" actId="962"/>
        <pc:sldMkLst>
          <pc:docMk/>
          <pc:sldMk cId="670663847" sldId="603"/>
        </pc:sldMkLst>
      </pc:sldChg>
      <pc:sldChg chg="modSp mod">
        <pc:chgData name="Clark Jason Ngo" userId="2b34b64c-11a7-4bf0-9698-880008265935" providerId="ADAL" clId="{3A1E9D82-C72B-CE47-83D6-773314EEC8AA}" dt="2024-10-03T07:51:46.444" v="717" actId="962"/>
        <pc:sldMkLst>
          <pc:docMk/>
          <pc:sldMk cId="339324777" sldId="605"/>
        </pc:sldMkLst>
      </pc:sldChg>
      <pc:sldChg chg="modSp mod">
        <pc:chgData name="Clark Jason Ngo" userId="2b34b64c-11a7-4bf0-9698-880008265935" providerId="ADAL" clId="{3A1E9D82-C72B-CE47-83D6-773314EEC8AA}" dt="2024-10-03T07:52:47.758" v="733" actId="962"/>
        <pc:sldMkLst>
          <pc:docMk/>
          <pc:sldMk cId="2646572655" sldId="608"/>
        </pc:sldMkLst>
      </pc:sldChg>
      <pc:sldChg chg="modSp mod">
        <pc:chgData name="Clark Jason Ngo" userId="2b34b64c-11a7-4bf0-9698-880008265935" providerId="ADAL" clId="{3A1E9D82-C72B-CE47-83D6-773314EEC8AA}" dt="2024-10-03T07:52:00.092" v="719" actId="962"/>
        <pc:sldMkLst>
          <pc:docMk/>
          <pc:sldMk cId="83986025" sldId="618"/>
        </pc:sldMkLst>
      </pc:sldChg>
      <pc:sldChg chg="modSp mod">
        <pc:chgData name="Clark Jason Ngo" userId="2b34b64c-11a7-4bf0-9698-880008265935" providerId="ADAL" clId="{3A1E9D82-C72B-CE47-83D6-773314EEC8AA}" dt="2024-10-03T07:52:21.772" v="725" actId="962"/>
        <pc:sldMkLst>
          <pc:docMk/>
          <pc:sldMk cId="2804280778" sldId="619"/>
        </pc:sldMkLst>
      </pc:sldChg>
      <pc:sldChg chg="modSp mod">
        <pc:chgData name="Clark Jason Ngo" userId="2b34b64c-11a7-4bf0-9698-880008265935" providerId="ADAL" clId="{3A1E9D82-C72B-CE47-83D6-773314EEC8AA}" dt="2024-10-03T07:52:40.744" v="731" actId="962"/>
        <pc:sldMkLst>
          <pc:docMk/>
          <pc:sldMk cId="2417311715" sldId="620"/>
        </pc:sldMkLst>
      </pc:sldChg>
      <pc:sldChg chg="modSp mod">
        <pc:chgData name="Clark Jason Ngo" userId="2b34b64c-11a7-4bf0-9698-880008265935" providerId="ADAL" clId="{3A1E9D82-C72B-CE47-83D6-773314EEC8AA}" dt="2024-10-03T07:52:33.662" v="729" actId="962"/>
        <pc:sldMkLst>
          <pc:docMk/>
          <pc:sldMk cId="2780481495" sldId="621"/>
        </pc:sldMkLst>
      </pc:sldChg>
      <pc:sldChg chg="modSp mod">
        <pc:chgData name="Clark Jason Ngo" userId="2b34b64c-11a7-4bf0-9698-880008265935" providerId="ADAL" clId="{3A1E9D82-C72B-CE47-83D6-773314EEC8AA}" dt="2024-10-03T07:51:37.967" v="715" actId="962"/>
        <pc:sldMkLst>
          <pc:docMk/>
          <pc:sldMk cId="765296699" sldId="625"/>
        </pc:sldMkLst>
      </pc:sldChg>
      <pc:sldChg chg="modSp mod">
        <pc:chgData name="Clark Jason Ngo" userId="2b34b64c-11a7-4bf0-9698-880008265935" providerId="ADAL" clId="{3A1E9D82-C72B-CE47-83D6-773314EEC8AA}" dt="2024-10-03T07:53:07.992" v="777" actId="962"/>
        <pc:sldMkLst>
          <pc:docMk/>
          <pc:sldMk cId="3675973369" sldId="644"/>
        </pc:sldMkLst>
      </pc:sldChg>
      <pc:sldChg chg="modSp mod">
        <pc:chgData name="Clark Jason Ngo" userId="2b34b64c-11a7-4bf0-9698-880008265935" providerId="ADAL" clId="{3A1E9D82-C72B-CE47-83D6-773314EEC8AA}" dt="2024-10-03T07:53:33.317" v="851" actId="962"/>
        <pc:sldMkLst>
          <pc:docMk/>
          <pc:sldMk cId="693752561" sldId="649"/>
        </pc:sldMkLst>
      </pc:sldChg>
      <pc:sldChg chg="modSp">
        <pc:chgData name="Clark Jason Ngo" userId="2b34b64c-11a7-4bf0-9698-880008265935" providerId="ADAL" clId="{3A1E9D82-C72B-CE47-83D6-773314EEC8AA}" dt="2024-10-02T22:23:38.041" v="79" actId="962"/>
        <pc:sldMkLst>
          <pc:docMk/>
          <pc:sldMk cId="3466745642" sldId="650"/>
        </pc:sldMkLst>
      </pc:sldChg>
      <pc:sldChg chg="modSp mod">
        <pc:chgData name="Clark Jason Ngo" userId="2b34b64c-11a7-4bf0-9698-880008265935" providerId="ADAL" clId="{3A1E9D82-C72B-CE47-83D6-773314EEC8AA}" dt="2024-10-03T07:53:40.903" v="853" actId="962"/>
        <pc:sldMkLst>
          <pc:docMk/>
          <pc:sldMk cId="68176573" sldId="653"/>
        </pc:sldMkLst>
      </pc:sldChg>
      <pc:sldChg chg="modSp mod">
        <pc:chgData name="Clark Jason Ngo" userId="2b34b64c-11a7-4bf0-9698-880008265935" providerId="ADAL" clId="{3A1E9D82-C72B-CE47-83D6-773314EEC8AA}" dt="2024-10-03T07:50:03.394" v="425" actId="962"/>
        <pc:sldMkLst>
          <pc:docMk/>
          <pc:sldMk cId="1773663969" sldId="656"/>
        </pc:sldMkLst>
      </pc:sldChg>
      <pc:sldChg chg="modSp mod">
        <pc:chgData name="Clark Jason Ngo" userId="2b34b64c-11a7-4bf0-9698-880008265935" providerId="ADAL" clId="{3A1E9D82-C72B-CE47-83D6-773314EEC8AA}" dt="2024-10-03T07:51:11.076" v="705" actId="962"/>
        <pc:sldMkLst>
          <pc:docMk/>
          <pc:sldMk cId="1899172137" sldId="657"/>
        </pc:sldMkLst>
      </pc:sldChg>
      <pc:sldChg chg="modSp mod">
        <pc:chgData name="Clark Jason Ngo" userId="2b34b64c-11a7-4bf0-9698-880008265935" providerId="ADAL" clId="{3A1E9D82-C72B-CE47-83D6-773314EEC8AA}" dt="2024-10-03T07:50:38.575" v="628" actId="962"/>
        <pc:sldMkLst>
          <pc:docMk/>
          <pc:sldMk cId="3139306232" sldId="658"/>
        </pc:sldMkLst>
      </pc:sldChg>
      <pc:sldChg chg="modSp mod">
        <pc:chgData name="Clark Jason Ngo" userId="2b34b64c-11a7-4bf0-9698-880008265935" providerId="ADAL" clId="{3A1E9D82-C72B-CE47-83D6-773314EEC8AA}" dt="2024-10-03T07:50:48.027" v="630" actId="962"/>
        <pc:sldMkLst>
          <pc:docMk/>
          <pc:sldMk cId="85160899" sldId="659"/>
        </pc:sldMkLst>
      </pc:sldChg>
      <pc:sldChg chg="modSp mod">
        <pc:chgData name="Clark Jason Ngo" userId="2b34b64c-11a7-4bf0-9698-880008265935" providerId="ADAL" clId="{3A1E9D82-C72B-CE47-83D6-773314EEC8AA}" dt="2024-10-02T22:42:38.321" v="83" actId="962"/>
        <pc:sldMkLst>
          <pc:docMk/>
          <pc:sldMk cId="664339971" sldId="661"/>
        </pc:sldMkLst>
      </pc:sldChg>
      <pc:sldChg chg="modSp mod">
        <pc:chgData name="Clark Jason Ngo" userId="2b34b64c-11a7-4bf0-9698-880008265935" providerId="ADAL" clId="{3A1E9D82-C72B-CE47-83D6-773314EEC8AA}" dt="2024-10-02T22:43:12.175" v="145" actId="962"/>
        <pc:sldMkLst>
          <pc:docMk/>
          <pc:sldMk cId="3711580939" sldId="663"/>
        </pc:sldMkLst>
      </pc:sldChg>
      <pc:sldChg chg="modSp mod">
        <pc:chgData name="Clark Jason Ngo" userId="2b34b64c-11a7-4bf0-9698-880008265935" providerId="ADAL" clId="{3A1E9D82-C72B-CE47-83D6-773314EEC8AA}" dt="2024-10-03T07:48:04.776" v="223" actId="962"/>
        <pc:sldMkLst>
          <pc:docMk/>
          <pc:sldMk cId="1398963536" sldId="664"/>
        </pc:sldMkLst>
      </pc:sldChg>
      <pc:sldChg chg="modSp mod">
        <pc:chgData name="Clark Jason Ngo" userId="2b34b64c-11a7-4bf0-9698-880008265935" providerId="ADAL" clId="{3A1E9D82-C72B-CE47-83D6-773314EEC8AA}" dt="2024-10-03T07:53:47.661" v="855" actId="962"/>
        <pc:sldMkLst>
          <pc:docMk/>
          <pc:sldMk cId="3344373139" sldId="665"/>
        </pc:sldMkLst>
      </pc:sldChg>
      <pc:sldChg chg="modSp mod">
        <pc:chgData name="Clark Jason Ngo" userId="2b34b64c-11a7-4bf0-9698-880008265935" providerId="ADAL" clId="{3A1E9D82-C72B-CE47-83D6-773314EEC8AA}" dt="2024-10-03T07:54:00.831" v="859" actId="962"/>
        <pc:sldMkLst>
          <pc:docMk/>
          <pc:sldMk cId="458200149" sldId="666"/>
        </pc:sldMkLst>
      </pc:sldChg>
      <pc:sldChg chg="modSp mod">
        <pc:chgData name="Clark Jason Ngo" userId="2b34b64c-11a7-4bf0-9698-880008265935" providerId="ADAL" clId="{3A1E9D82-C72B-CE47-83D6-773314EEC8AA}" dt="2024-10-02T22:44:50.562" v="219" actId="962"/>
        <pc:sldMkLst>
          <pc:docMk/>
          <pc:sldMk cId="3023882514" sldId="669"/>
        </pc:sldMkLst>
      </pc:sldChg>
      <pc:sldChg chg="modSp mod">
        <pc:chgData name="Clark Jason Ngo" userId="2b34b64c-11a7-4bf0-9698-880008265935" providerId="ADAL" clId="{3A1E9D82-C72B-CE47-83D6-773314EEC8AA}" dt="2024-10-03T07:49:34.818" v="329" actId="962"/>
        <pc:sldMkLst>
          <pc:docMk/>
          <pc:sldMk cId="349347365" sldId="673"/>
        </pc:sldMkLst>
      </pc:sldChg>
      <pc:sldChg chg="modSp mod">
        <pc:chgData name="Clark Jason Ngo" userId="2b34b64c-11a7-4bf0-9698-880008265935" providerId="ADAL" clId="{3A1E9D82-C72B-CE47-83D6-773314EEC8AA}" dt="2024-10-03T07:49:40.247" v="331" actId="962"/>
        <pc:sldMkLst>
          <pc:docMk/>
          <pc:sldMk cId="4235164023" sldId="674"/>
        </pc:sldMkLst>
      </pc:sldChg>
      <pc:sldChg chg="modSp mod">
        <pc:chgData name="Clark Jason Ngo" userId="2b34b64c-11a7-4bf0-9698-880008265935" providerId="ADAL" clId="{3A1E9D82-C72B-CE47-83D6-773314EEC8AA}" dt="2024-10-03T07:49:56.202" v="423" actId="962"/>
        <pc:sldMkLst>
          <pc:docMk/>
          <pc:sldMk cId="3786000751" sldId="675"/>
        </pc:sldMkLst>
      </pc:sldChg>
      <pc:sldChg chg="modSp mod">
        <pc:chgData name="Clark Jason Ngo" userId="2b34b64c-11a7-4bf0-9698-880008265935" providerId="ADAL" clId="{3A1E9D82-C72B-CE47-83D6-773314EEC8AA}" dt="2024-10-03T07:48:27.609" v="229" actId="962"/>
        <pc:sldMkLst>
          <pc:docMk/>
          <pc:sldMk cId="1035464428" sldId="676"/>
        </pc:sldMkLst>
      </pc:sldChg>
      <pc:sldChg chg="modSp mod">
        <pc:chgData name="Clark Jason Ngo" userId="2b34b64c-11a7-4bf0-9698-880008265935" providerId="ADAL" clId="{3A1E9D82-C72B-CE47-83D6-773314EEC8AA}" dt="2024-10-03T07:48:21.031" v="227" actId="962"/>
        <pc:sldMkLst>
          <pc:docMk/>
          <pc:sldMk cId="3312902602" sldId="678"/>
        </pc:sldMkLst>
      </pc:sldChg>
      <pc:sldChg chg="modSp mod">
        <pc:chgData name="Clark Jason Ngo" userId="2b34b64c-11a7-4bf0-9698-880008265935" providerId="ADAL" clId="{3A1E9D82-C72B-CE47-83D6-773314EEC8AA}" dt="2024-10-03T07:48:37.205" v="231" actId="962"/>
        <pc:sldMkLst>
          <pc:docMk/>
          <pc:sldMk cId="3103719630" sldId="679"/>
        </pc:sldMkLst>
      </pc:sldChg>
      <pc:sldChg chg="modSp mod">
        <pc:chgData name="Clark Jason Ngo" userId="2b34b64c-11a7-4bf0-9698-880008265935" providerId="ADAL" clId="{3A1E9D82-C72B-CE47-83D6-773314EEC8AA}" dt="2024-10-03T07:52:06.455" v="721" actId="962"/>
        <pc:sldMkLst>
          <pc:docMk/>
          <pc:sldMk cId="2399645673" sldId="680"/>
        </pc:sldMkLst>
      </pc:sldChg>
      <pc:sldChg chg="addSp delSp modSp new mod modNotesTx">
        <pc:chgData name="Clark Jason Ngo" userId="2b34b64c-11a7-4bf0-9698-880008265935" providerId="ADAL" clId="{3A1E9D82-C72B-CE47-83D6-773314EEC8AA}" dt="2024-10-07T18:47:31.684" v="863" actId="20577"/>
        <pc:sldMkLst>
          <pc:docMk/>
          <pc:sldMk cId="716079258" sldId="681"/>
        </pc:sldMkLst>
      </pc:sldChg>
      <pc:sldChg chg="modSp mod">
        <pc:chgData name="Clark Jason Ngo" userId="2b34b64c-11a7-4bf0-9698-880008265935" providerId="ADAL" clId="{3A1E9D82-C72B-CE47-83D6-773314EEC8AA}" dt="2024-10-03T07:52:14.340" v="723" actId="962"/>
        <pc:sldMkLst>
          <pc:docMk/>
          <pc:sldMk cId="2182181130" sldId="682"/>
        </pc:sldMkLst>
      </pc:sldChg>
      <pc:sldChg chg="modSp mod">
        <pc:chgData name="Clark Jason Ngo" userId="2b34b64c-11a7-4bf0-9698-880008265935" providerId="ADAL" clId="{3A1E9D82-C72B-CE47-83D6-773314EEC8AA}" dt="2024-10-03T07:53:54.943" v="857" actId="962"/>
        <pc:sldMkLst>
          <pc:docMk/>
          <pc:sldMk cId="2432350962" sldId="683"/>
        </pc:sldMkLst>
      </pc:sldChg>
      <pc:sldMasterChg chg="modSldLayout">
        <pc:chgData name="Clark Jason Ngo" userId="2b34b64c-11a7-4bf0-9698-880008265935" providerId="ADAL" clId="{3A1E9D82-C72B-CE47-83D6-773314EEC8AA}" dt="2024-10-02T22:18:46.266" v="5" actId="1076"/>
        <pc:sldMasterMkLst>
          <pc:docMk/>
          <pc:sldMasterMk cId="0" sldId="2147483649"/>
        </pc:sldMasterMkLst>
        <pc:sldLayoutChg chg="addSp modSp mod">
          <pc:chgData name="Clark Jason Ngo" userId="2b34b64c-11a7-4bf0-9698-880008265935" providerId="ADAL" clId="{3A1E9D82-C72B-CE47-83D6-773314EEC8AA}" dt="2024-10-02T22:18:46.266" v="5" actId="1076"/>
          <pc:sldLayoutMkLst>
            <pc:docMk/>
            <pc:sldMasterMk cId="0" sldId="2147483649"/>
            <pc:sldLayoutMk cId="1344865327" sldId="2147484457"/>
          </pc:sldLayoutMkLst>
        </pc:sldLayoutChg>
      </pc:sldMasterChg>
    </pc:docChg>
  </pc:docChgLst>
  <pc:docChgLst>
    <pc:chgData name="Clark Jason Ngo" userId="S::ngoclarkjason@cityuniversity.edu::2b34b64c-11a7-4bf0-9698-880008265935" providerId="AD" clId="Web-{2B40E80D-2436-AA73-9F5F-CBA424F04E3A}"/>
    <pc:docChg chg="addSld delSld modSld">
      <pc:chgData name="Clark Jason Ngo" userId="S::ngoclarkjason@cityuniversity.edu::2b34b64c-11a7-4bf0-9698-880008265935" providerId="AD" clId="Web-{2B40E80D-2436-AA73-9F5F-CBA424F04E3A}" dt="2024-10-02T22:16:41.582" v="31"/>
      <pc:docMkLst>
        <pc:docMk/>
      </pc:docMkLst>
      <pc:sldChg chg="addSp delSp modSp">
        <pc:chgData name="Clark Jason Ngo" userId="S::ngoclarkjason@cityuniversity.edu::2b34b64c-11a7-4bf0-9698-880008265935" providerId="AD" clId="Web-{2B40E80D-2436-AA73-9F5F-CBA424F04E3A}" dt="2024-10-02T22:13:24.356" v="10"/>
        <pc:sldMkLst>
          <pc:docMk/>
          <pc:sldMk cId="0" sldId="353"/>
        </pc:sldMkLst>
      </pc:sldChg>
      <pc:sldChg chg="del">
        <pc:chgData name="Clark Jason Ngo" userId="S::ngoclarkjason@cityuniversity.edu::2b34b64c-11a7-4bf0-9698-880008265935" providerId="AD" clId="Web-{2B40E80D-2436-AA73-9F5F-CBA424F04E3A}" dt="2024-10-02T22:16:41.582" v="31"/>
        <pc:sldMkLst>
          <pc:docMk/>
          <pc:sldMk cId="277597112" sldId="606"/>
        </pc:sldMkLst>
      </pc:sldChg>
      <pc:sldChg chg="modSp">
        <pc:chgData name="Clark Jason Ngo" userId="S::ngoclarkjason@cityuniversity.edu::2b34b64c-11a7-4bf0-9698-880008265935" providerId="AD" clId="Web-{2B40E80D-2436-AA73-9F5F-CBA424F04E3A}" dt="2024-10-02T22:08:16.814" v="2"/>
        <pc:sldMkLst>
          <pc:docMk/>
          <pc:sldMk cId="693752561" sldId="649"/>
        </pc:sldMkLst>
      </pc:sldChg>
      <pc:sldChg chg="modSp">
        <pc:chgData name="Clark Jason Ngo" userId="S::ngoclarkjason@cityuniversity.edu::2b34b64c-11a7-4bf0-9698-880008265935" providerId="AD" clId="Web-{2B40E80D-2436-AA73-9F5F-CBA424F04E3A}" dt="2024-10-02T22:08:34.408" v="5"/>
        <pc:sldMkLst>
          <pc:docMk/>
          <pc:sldMk cId="3466745642" sldId="650"/>
        </pc:sldMkLst>
      </pc:sldChg>
      <pc:sldChg chg="addSp delSp modSp new">
        <pc:chgData name="Clark Jason Ngo" userId="S::ngoclarkjason@cityuniversity.edu::2b34b64c-11a7-4bf0-9698-880008265935" providerId="AD" clId="Web-{2B40E80D-2436-AA73-9F5F-CBA424F04E3A}" dt="2024-10-02T22:16:37.176" v="30"/>
        <pc:sldMkLst>
          <pc:docMk/>
          <pc:sldMk cId="2399645673" sldId="680"/>
        </pc:sldMkLst>
      </pc:sldChg>
      <pc:sldChg chg="addSp delSp modSp add del replId">
        <pc:chgData name="Clark Jason Ngo" userId="S::ngoclarkjason@cityuniversity.edu::2b34b64c-11a7-4bf0-9698-880008265935" providerId="AD" clId="Web-{2B40E80D-2436-AA73-9F5F-CBA424F04E3A}" dt="2024-10-02T22:15:39.189" v="20"/>
        <pc:sldMkLst>
          <pc:docMk/>
          <pc:sldMk cId="2448072980" sldId="680"/>
        </pc:sldMkLst>
      </pc:sldChg>
      <pc:sldChg chg="new del">
        <pc:chgData name="Clark Jason Ngo" userId="S::ngoclarkjason@cityuniversity.edu::2b34b64c-11a7-4bf0-9698-880008265935" providerId="AD" clId="Web-{2B40E80D-2436-AA73-9F5F-CBA424F04E3A}" dt="2024-10-02T22:15:39.189" v="19"/>
        <pc:sldMkLst>
          <pc:docMk/>
          <pc:sldMk cId="795973339" sldId="681"/>
        </pc:sldMkLst>
      </pc:sldChg>
      <pc:sldChg chg="new del">
        <pc:chgData name="Clark Jason Ngo" userId="S::ngoclarkjason@cityuniversity.edu::2b34b64c-11a7-4bf0-9698-880008265935" providerId="AD" clId="Web-{2B40E80D-2436-AA73-9F5F-CBA424F04E3A}" dt="2024-10-02T22:15:39.189" v="18"/>
        <pc:sldMkLst>
          <pc:docMk/>
          <pc:sldMk cId="664439387" sldId="682"/>
        </pc:sldMkLst>
      </pc:sldChg>
      <pc:sldChg chg="new del">
        <pc:chgData name="Clark Jason Ngo" userId="S::ngoclarkjason@cityuniversity.edu::2b34b64c-11a7-4bf0-9698-880008265935" providerId="AD" clId="Web-{2B40E80D-2436-AA73-9F5F-CBA424F04E3A}" dt="2024-10-02T22:15:38.049" v="17"/>
        <pc:sldMkLst>
          <pc:docMk/>
          <pc:sldMk cId="1550581339" sldId="683"/>
        </pc:sldMkLst>
      </pc:sldChg>
    </pc:docChg>
  </pc:docChgLst>
  <pc:docChgLst>
    <pc:chgData name="Clark Jason Ngo" userId="S::ngoclarkjason@cityuniversity.edu::2b34b64c-11a7-4bf0-9698-880008265935" providerId="AD" clId="Web-{72EFA856-594C-9D0A-B5C1-C7C6C27B112F}"/>
    <pc:docChg chg="addSld delSld modSld">
      <pc:chgData name="Clark Jason Ngo" userId="S::ngoclarkjason@cityuniversity.edu::2b34b64c-11a7-4bf0-9698-880008265935" providerId="AD" clId="Web-{72EFA856-594C-9D0A-B5C1-C7C6C27B112F}" dt="2025-07-24T16:31:43.105" v="111" actId="20577"/>
      <pc:docMkLst>
        <pc:docMk/>
      </pc:docMkLst>
      <pc:sldChg chg="modSp">
        <pc:chgData name="Clark Jason Ngo" userId="S::ngoclarkjason@cityuniversity.edu::2b34b64c-11a7-4bf0-9698-880008265935" providerId="AD" clId="Web-{72EFA856-594C-9D0A-B5C1-C7C6C27B112F}" dt="2025-07-24T16:24:08.943" v="25" actId="20577"/>
        <pc:sldMkLst>
          <pc:docMk/>
          <pc:sldMk cId="1739093303" sldId="588"/>
        </pc:sldMkLst>
      </pc:sldChg>
      <pc:sldChg chg="del">
        <pc:chgData name="Clark Jason Ngo" userId="S::ngoclarkjason@cityuniversity.edu::2b34b64c-11a7-4bf0-9698-880008265935" providerId="AD" clId="Web-{72EFA856-594C-9D0A-B5C1-C7C6C27B112F}" dt="2025-07-24T16:24:36.256" v="51"/>
        <pc:sldMkLst>
          <pc:docMk/>
          <pc:sldMk cId="3905458965" sldId="684"/>
        </pc:sldMkLst>
      </pc:sldChg>
      <pc:sldChg chg="del">
        <pc:chgData name="Clark Jason Ngo" userId="S::ngoclarkjason@cityuniversity.edu::2b34b64c-11a7-4bf0-9698-880008265935" providerId="AD" clId="Web-{72EFA856-594C-9D0A-B5C1-C7C6C27B112F}" dt="2025-07-24T16:24:36.256" v="49"/>
        <pc:sldMkLst>
          <pc:docMk/>
          <pc:sldMk cId="1859553706" sldId="685"/>
        </pc:sldMkLst>
      </pc:sldChg>
      <pc:sldChg chg="addSp delSp modSp">
        <pc:chgData name="Clark Jason Ngo" userId="S::ngoclarkjason@cityuniversity.edu::2b34b64c-11a7-4bf0-9698-880008265935" providerId="AD" clId="Web-{72EFA856-594C-9D0A-B5C1-C7C6C27B112F}" dt="2025-07-24T16:27:49.446" v="61" actId="20577"/>
        <pc:sldMkLst>
          <pc:docMk/>
          <pc:sldMk cId="386964862" sldId="686"/>
        </pc:sldMkLst>
      </pc:sldChg>
      <pc:sldChg chg="del">
        <pc:chgData name="Clark Jason Ngo" userId="S::ngoclarkjason@cityuniversity.edu::2b34b64c-11a7-4bf0-9698-880008265935" providerId="AD" clId="Web-{72EFA856-594C-9D0A-B5C1-C7C6C27B112F}" dt="2025-07-24T16:24:36.256" v="48"/>
        <pc:sldMkLst>
          <pc:docMk/>
          <pc:sldMk cId="3306695773" sldId="688"/>
        </pc:sldMkLst>
      </pc:sldChg>
      <pc:sldChg chg="del">
        <pc:chgData name="Clark Jason Ngo" userId="S::ngoclarkjason@cityuniversity.edu::2b34b64c-11a7-4bf0-9698-880008265935" providerId="AD" clId="Web-{72EFA856-594C-9D0A-B5C1-C7C6C27B112F}" dt="2025-07-24T16:24:36.256" v="47"/>
        <pc:sldMkLst>
          <pc:docMk/>
          <pc:sldMk cId="4135468538" sldId="689"/>
        </pc:sldMkLst>
      </pc:sldChg>
      <pc:sldChg chg="del">
        <pc:chgData name="Clark Jason Ngo" userId="S::ngoclarkjason@cityuniversity.edu::2b34b64c-11a7-4bf0-9698-880008265935" providerId="AD" clId="Web-{72EFA856-594C-9D0A-B5C1-C7C6C27B112F}" dt="2025-07-24T16:24:36.256" v="46"/>
        <pc:sldMkLst>
          <pc:docMk/>
          <pc:sldMk cId="2536547551" sldId="690"/>
        </pc:sldMkLst>
      </pc:sldChg>
      <pc:sldChg chg="del">
        <pc:chgData name="Clark Jason Ngo" userId="S::ngoclarkjason@cityuniversity.edu::2b34b64c-11a7-4bf0-9698-880008265935" providerId="AD" clId="Web-{72EFA856-594C-9D0A-B5C1-C7C6C27B112F}" dt="2025-07-24T16:24:36.256" v="45"/>
        <pc:sldMkLst>
          <pc:docMk/>
          <pc:sldMk cId="2461767350" sldId="691"/>
        </pc:sldMkLst>
      </pc:sldChg>
      <pc:sldChg chg="del">
        <pc:chgData name="Clark Jason Ngo" userId="S::ngoclarkjason@cityuniversity.edu::2b34b64c-11a7-4bf0-9698-880008265935" providerId="AD" clId="Web-{72EFA856-594C-9D0A-B5C1-C7C6C27B112F}" dt="2025-07-24T16:24:36.256" v="50"/>
        <pc:sldMkLst>
          <pc:docMk/>
          <pc:sldMk cId="3924604639" sldId="692"/>
        </pc:sldMkLst>
      </pc:sldChg>
      <pc:sldChg chg="del">
        <pc:chgData name="Clark Jason Ngo" userId="S::ngoclarkjason@cityuniversity.edu::2b34b64c-11a7-4bf0-9698-880008265935" providerId="AD" clId="Web-{72EFA856-594C-9D0A-B5C1-C7C6C27B112F}" dt="2025-07-24T16:24:36.256" v="44"/>
        <pc:sldMkLst>
          <pc:docMk/>
          <pc:sldMk cId="2306607774" sldId="693"/>
        </pc:sldMkLst>
      </pc:sldChg>
      <pc:sldChg chg="del">
        <pc:chgData name="Clark Jason Ngo" userId="S::ngoclarkjason@cityuniversity.edu::2b34b64c-11a7-4bf0-9698-880008265935" providerId="AD" clId="Web-{72EFA856-594C-9D0A-B5C1-C7C6C27B112F}" dt="2025-07-24T16:24:36.256" v="43"/>
        <pc:sldMkLst>
          <pc:docMk/>
          <pc:sldMk cId="1547843333" sldId="694"/>
        </pc:sldMkLst>
      </pc:sldChg>
      <pc:sldChg chg="del">
        <pc:chgData name="Clark Jason Ngo" userId="S::ngoclarkjason@cityuniversity.edu::2b34b64c-11a7-4bf0-9698-880008265935" providerId="AD" clId="Web-{72EFA856-594C-9D0A-B5C1-C7C6C27B112F}" dt="2025-07-24T16:24:36.241" v="42"/>
        <pc:sldMkLst>
          <pc:docMk/>
          <pc:sldMk cId="2462464344" sldId="695"/>
        </pc:sldMkLst>
      </pc:sldChg>
      <pc:sldChg chg="del">
        <pc:chgData name="Clark Jason Ngo" userId="S::ngoclarkjason@cityuniversity.edu::2b34b64c-11a7-4bf0-9698-880008265935" providerId="AD" clId="Web-{72EFA856-594C-9D0A-B5C1-C7C6C27B112F}" dt="2025-07-24T16:24:36.241" v="41"/>
        <pc:sldMkLst>
          <pc:docMk/>
          <pc:sldMk cId="3912611534" sldId="696"/>
        </pc:sldMkLst>
      </pc:sldChg>
      <pc:sldChg chg="addSp delSp modSp del">
        <pc:chgData name="Clark Jason Ngo" userId="S::ngoclarkjason@cityuniversity.edu::2b34b64c-11a7-4bf0-9698-880008265935" providerId="AD" clId="Web-{72EFA856-594C-9D0A-B5C1-C7C6C27B112F}" dt="2025-07-24T16:24:36.241" v="40"/>
        <pc:sldMkLst>
          <pc:docMk/>
          <pc:sldMk cId="540393180" sldId="697"/>
        </pc:sldMkLst>
      </pc:sldChg>
      <pc:sldChg chg="del">
        <pc:chgData name="Clark Jason Ngo" userId="S::ngoclarkjason@cityuniversity.edu::2b34b64c-11a7-4bf0-9698-880008265935" providerId="AD" clId="Web-{72EFA856-594C-9D0A-B5C1-C7C6C27B112F}" dt="2025-07-24T16:24:36.241" v="37"/>
        <pc:sldMkLst>
          <pc:docMk/>
          <pc:sldMk cId="3260201097" sldId="698"/>
        </pc:sldMkLst>
      </pc:sldChg>
      <pc:sldChg chg="del">
        <pc:chgData name="Clark Jason Ngo" userId="S::ngoclarkjason@cityuniversity.edu::2b34b64c-11a7-4bf0-9698-880008265935" providerId="AD" clId="Web-{72EFA856-594C-9D0A-B5C1-C7C6C27B112F}" dt="2025-07-24T16:24:36.241" v="36"/>
        <pc:sldMkLst>
          <pc:docMk/>
          <pc:sldMk cId="4270199055" sldId="699"/>
        </pc:sldMkLst>
      </pc:sldChg>
      <pc:sldChg chg="del">
        <pc:chgData name="Clark Jason Ngo" userId="S::ngoclarkjason@cityuniversity.edu::2b34b64c-11a7-4bf0-9698-880008265935" providerId="AD" clId="Web-{72EFA856-594C-9D0A-B5C1-C7C6C27B112F}" dt="2025-07-24T16:24:36.241" v="35"/>
        <pc:sldMkLst>
          <pc:docMk/>
          <pc:sldMk cId="963613208" sldId="700"/>
        </pc:sldMkLst>
      </pc:sldChg>
      <pc:sldChg chg="del">
        <pc:chgData name="Clark Jason Ngo" userId="S::ngoclarkjason@cityuniversity.edu::2b34b64c-11a7-4bf0-9698-880008265935" providerId="AD" clId="Web-{72EFA856-594C-9D0A-B5C1-C7C6C27B112F}" dt="2025-07-24T16:24:36.241" v="34"/>
        <pc:sldMkLst>
          <pc:docMk/>
          <pc:sldMk cId="3815234790" sldId="701"/>
        </pc:sldMkLst>
      </pc:sldChg>
      <pc:sldChg chg="del">
        <pc:chgData name="Clark Jason Ngo" userId="S::ngoclarkjason@cityuniversity.edu::2b34b64c-11a7-4bf0-9698-880008265935" providerId="AD" clId="Web-{72EFA856-594C-9D0A-B5C1-C7C6C27B112F}" dt="2025-07-24T16:24:36.225" v="33"/>
        <pc:sldMkLst>
          <pc:docMk/>
          <pc:sldMk cId="2719671051" sldId="702"/>
        </pc:sldMkLst>
      </pc:sldChg>
      <pc:sldChg chg="del">
        <pc:chgData name="Clark Jason Ngo" userId="S::ngoclarkjason@cityuniversity.edu::2b34b64c-11a7-4bf0-9698-880008265935" providerId="AD" clId="Web-{72EFA856-594C-9D0A-B5C1-C7C6C27B112F}" dt="2025-07-24T16:24:36.225" v="32"/>
        <pc:sldMkLst>
          <pc:docMk/>
          <pc:sldMk cId="2330397105" sldId="703"/>
        </pc:sldMkLst>
      </pc:sldChg>
      <pc:sldChg chg="del">
        <pc:chgData name="Clark Jason Ngo" userId="S::ngoclarkjason@cityuniversity.edu::2b34b64c-11a7-4bf0-9698-880008265935" providerId="AD" clId="Web-{72EFA856-594C-9D0A-B5C1-C7C6C27B112F}" dt="2025-07-24T16:24:36.225" v="30"/>
        <pc:sldMkLst>
          <pc:docMk/>
          <pc:sldMk cId="394149621" sldId="704"/>
        </pc:sldMkLst>
      </pc:sldChg>
      <pc:sldChg chg="del">
        <pc:chgData name="Clark Jason Ngo" userId="S::ngoclarkjason@cityuniversity.edu::2b34b64c-11a7-4bf0-9698-880008265935" providerId="AD" clId="Web-{72EFA856-594C-9D0A-B5C1-C7C6C27B112F}" dt="2025-07-24T16:24:36.225" v="29"/>
        <pc:sldMkLst>
          <pc:docMk/>
          <pc:sldMk cId="1668638348" sldId="706"/>
        </pc:sldMkLst>
      </pc:sldChg>
      <pc:sldChg chg="del">
        <pc:chgData name="Clark Jason Ngo" userId="S::ngoclarkjason@cityuniversity.edu::2b34b64c-11a7-4bf0-9698-880008265935" providerId="AD" clId="Web-{72EFA856-594C-9D0A-B5C1-C7C6C27B112F}" dt="2025-07-24T16:24:36.225" v="28"/>
        <pc:sldMkLst>
          <pc:docMk/>
          <pc:sldMk cId="3449656206" sldId="707"/>
        </pc:sldMkLst>
      </pc:sldChg>
      <pc:sldChg chg="del">
        <pc:chgData name="Clark Jason Ngo" userId="S::ngoclarkjason@cityuniversity.edu::2b34b64c-11a7-4bf0-9698-880008265935" providerId="AD" clId="Web-{72EFA856-594C-9D0A-B5C1-C7C6C27B112F}" dt="2025-07-24T16:24:36.631" v="53"/>
        <pc:sldMkLst>
          <pc:docMk/>
          <pc:sldMk cId="3899650378" sldId="708"/>
        </pc:sldMkLst>
      </pc:sldChg>
      <pc:sldChg chg="del">
        <pc:chgData name="Clark Jason Ngo" userId="S::ngoclarkjason@cityuniversity.edu::2b34b64c-11a7-4bf0-9698-880008265935" providerId="AD" clId="Web-{72EFA856-594C-9D0A-B5C1-C7C6C27B112F}" dt="2025-07-24T16:24:36.225" v="31"/>
        <pc:sldMkLst>
          <pc:docMk/>
          <pc:sldMk cId="4011266272" sldId="710"/>
        </pc:sldMkLst>
      </pc:sldChg>
      <pc:sldChg chg="del">
        <pc:chgData name="Clark Jason Ngo" userId="S::ngoclarkjason@cityuniversity.edu::2b34b64c-11a7-4bf0-9698-880008265935" providerId="AD" clId="Web-{72EFA856-594C-9D0A-B5C1-C7C6C27B112F}" dt="2025-07-24T16:24:36.225" v="27"/>
        <pc:sldMkLst>
          <pc:docMk/>
          <pc:sldMk cId="990918750" sldId="711"/>
        </pc:sldMkLst>
      </pc:sldChg>
      <pc:sldChg chg="del">
        <pc:chgData name="Clark Jason Ngo" userId="S::ngoclarkjason@cityuniversity.edu::2b34b64c-11a7-4bf0-9698-880008265935" providerId="AD" clId="Web-{72EFA856-594C-9D0A-B5C1-C7C6C27B112F}" dt="2025-07-24T16:24:36.225" v="26"/>
        <pc:sldMkLst>
          <pc:docMk/>
          <pc:sldMk cId="1432127964" sldId="712"/>
        </pc:sldMkLst>
      </pc:sldChg>
      <pc:sldChg chg="del">
        <pc:chgData name="Clark Jason Ngo" userId="S::ngoclarkjason@cityuniversity.edu::2b34b64c-11a7-4bf0-9698-880008265935" providerId="AD" clId="Web-{72EFA856-594C-9D0A-B5C1-C7C6C27B112F}" dt="2025-07-24T16:24:36.647" v="54"/>
        <pc:sldMkLst>
          <pc:docMk/>
          <pc:sldMk cId="1053299383" sldId="713"/>
        </pc:sldMkLst>
      </pc:sldChg>
      <pc:sldChg chg="add replId">
        <pc:chgData name="Clark Jason Ngo" userId="S::ngoclarkjason@cityuniversity.edu::2b34b64c-11a7-4bf0-9698-880008265935" providerId="AD" clId="Web-{72EFA856-594C-9D0A-B5C1-C7C6C27B112F}" dt="2025-07-24T16:24:36.444" v="52"/>
        <pc:sldMkLst>
          <pc:docMk/>
          <pc:sldMk cId="842085108" sldId="714"/>
        </pc:sldMkLst>
      </pc:sldChg>
      <pc:sldChg chg="addSp delSp modSp add del replId">
        <pc:chgData name="Clark Jason Ngo" userId="S::ngoclarkjason@cityuniversity.edu::2b34b64c-11a7-4bf0-9698-880008265935" providerId="AD" clId="Web-{72EFA856-594C-9D0A-B5C1-C7C6C27B112F}" dt="2025-07-24T16:24:36.241" v="39"/>
        <pc:sldMkLst>
          <pc:docMk/>
          <pc:sldMk cId="2340079196" sldId="714"/>
        </pc:sldMkLst>
      </pc:sldChg>
      <pc:sldChg chg="addSp delSp modSp add replId">
        <pc:chgData name="Clark Jason Ngo" userId="S::ngoclarkjason@cityuniversity.edu::2b34b64c-11a7-4bf0-9698-880008265935" providerId="AD" clId="Web-{72EFA856-594C-9D0A-B5C1-C7C6C27B112F}" dt="2025-07-24T16:28:49.290" v="88" actId="1076"/>
        <pc:sldMkLst>
          <pc:docMk/>
          <pc:sldMk cId="3262942101" sldId="715"/>
        </pc:sldMkLst>
      </pc:sldChg>
      <pc:sldChg chg="addSp delSp modSp add del replId">
        <pc:chgData name="Clark Jason Ngo" userId="S::ngoclarkjason@cityuniversity.edu::2b34b64c-11a7-4bf0-9698-880008265935" providerId="AD" clId="Web-{72EFA856-594C-9D0A-B5C1-C7C6C27B112F}" dt="2025-07-24T16:24:36.241" v="38"/>
        <pc:sldMkLst>
          <pc:docMk/>
          <pc:sldMk cId="3508583185" sldId="715"/>
        </pc:sldMkLst>
      </pc:sldChg>
      <pc:sldChg chg="addSp delSp modSp add replId">
        <pc:chgData name="Clark Jason Ngo" userId="S::ngoclarkjason@cityuniversity.edu::2b34b64c-11a7-4bf0-9698-880008265935" providerId="AD" clId="Web-{72EFA856-594C-9D0A-B5C1-C7C6C27B112F}" dt="2025-07-24T16:31:21.917" v="95" actId="20577"/>
        <pc:sldMkLst>
          <pc:docMk/>
          <pc:sldMk cId="2006405586" sldId="716"/>
        </pc:sldMkLst>
      </pc:sldChg>
      <pc:sldChg chg="addSp delSp modSp add replId">
        <pc:chgData name="Clark Jason Ngo" userId="S::ngoclarkjason@cityuniversity.edu::2b34b64c-11a7-4bf0-9698-880008265935" providerId="AD" clId="Web-{72EFA856-594C-9D0A-B5C1-C7C6C27B112F}" dt="2025-07-24T16:31:43.105" v="111" actId="20577"/>
        <pc:sldMkLst>
          <pc:docMk/>
          <pc:sldMk cId="2958574798" sldId="717"/>
        </pc:sldMkLst>
      </pc:sldChg>
    </pc:docChg>
  </pc:docChgLst>
  <pc:docChgLst>
    <pc:chgData name="Clark Jason Ngo" userId="S::ngoclarkjason@cityuniversity.edu::2b34b64c-11a7-4bf0-9698-880008265935" providerId="AD" clId="Web-{29ACFE72-E77A-E68D-146C-DE74F82079D8}"/>
    <pc:docChg chg="addSld delSld">
      <pc:chgData name="Clark Jason Ngo" userId="S::ngoclarkjason@cityuniversity.edu::2b34b64c-11a7-4bf0-9698-880008265935" providerId="AD" clId="Web-{29ACFE72-E77A-E68D-146C-DE74F82079D8}" dt="2025-07-24T16:39:11.137" v="3"/>
      <pc:docMkLst>
        <pc:docMk/>
      </pc:docMkLst>
      <pc:sldChg chg="del">
        <pc:chgData name="Clark Jason Ngo" userId="S::ngoclarkjason@cityuniversity.edu::2b34b64c-11a7-4bf0-9698-880008265935" providerId="AD" clId="Web-{29ACFE72-E77A-E68D-146C-DE74F82079D8}" dt="2025-07-24T16:39:11.090" v="0"/>
        <pc:sldMkLst>
          <pc:docMk/>
          <pc:sldMk cId="1739093303" sldId="588"/>
        </pc:sldMkLst>
      </pc:sldChg>
      <pc:sldChg chg="del">
        <pc:chgData name="Clark Jason Ngo" userId="S::ngoclarkjason@cityuniversity.edu::2b34b64c-11a7-4bf0-9698-880008265935" providerId="AD" clId="Web-{29ACFE72-E77A-E68D-146C-DE74F82079D8}" dt="2025-07-24T16:39:11.090" v="1"/>
        <pc:sldMkLst>
          <pc:docMk/>
          <pc:sldMk cId="3806359162" sldId="682"/>
        </pc:sldMkLst>
      </pc:sldChg>
      <pc:sldChg chg="add del">
        <pc:chgData name="Clark Jason Ngo" userId="S::ngoclarkjason@cityuniversity.edu::2b34b64c-11a7-4bf0-9698-880008265935" providerId="AD" clId="Web-{29ACFE72-E77A-E68D-146C-DE74F82079D8}" dt="2025-07-24T16:39:11.137" v="3"/>
        <pc:sldMkLst>
          <pc:docMk/>
          <pc:sldMk cId="842085108" sldId="714"/>
        </pc:sldMkLst>
      </pc:sldChg>
    </pc:docChg>
  </pc:docChgLst>
  <pc:docChgLst>
    <pc:chgData name="Clark Jason Ngo" userId="S::ngoclarkjason@cityuniversity.edu::2b34b64c-11a7-4bf0-9698-880008265935" providerId="AD" clId="Web-{526D0201-C608-2F00-288E-A69612F7035D}"/>
    <pc:docChg chg="addSld delSld modSld">
      <pc:chgData name="Clark Jason Ngo" userId="S::ngoclarkjason@cityuniversity.edu::2b34b64c-11a7-4bf0-9698-880008265935" providerId="AD" clId="Web-{526D0201-C608-2F00-288E-A69612F7035D}" dt="2025-08-12T21:29:09.965" v="638" actId="20577"/>
      <pc:docMkLst>
        <pc:docMk/>
      </pc:docMkLst>
      <pc:sldChg chg="modSp modNotes">
        <pc:chgData name="Clark Jason Ngo" userId="S::ngoclarkjason@cityuniversity.edu::2b34b64c-11a7-4bf0-9698-880008265935" providerId="AD" clId="Web-{526D0201-C608-2F00-288E-A69612F7035D}" dt="2025-08-12T21:27:13.387" v="596" actId="20577"/>
        <pc:sldMkLst>
          <pc:docMk/>
          <pc:sldMk cId="3712092304" sldId="599"/>
        </pc:sldMkLst>
        <pc:spChg chg="mod">
          <ac:chgData name="Clark Jason Ngo" userId="S::ngoclarkjason@cityuniversity.edu::2b34b64c-11a7-4bf0-9698-880008265935" providerId="AD" clId="Web-{526D0201-C608-2F00-288E-A69612F7035D}" dt="2025-08-12T21:27:13.387" v="596" actId="20577"/>
          <ac:spMkLst>
            <pc:docMk/>
            <pc:sldMk cId="3712092304" sldId="599"/>
            <ac:spMk id="3" creationId="{00000000-0000-0000-0000-000000000000}"/>
          </ac:spMkLst>
        </pc:spChg>
      </pc:sldChg>
      <pc:sldChg chg="modSp">
        <pc:chgData name="Clark Jason Ngo" userId="S::ngoclarkjason@cityuniversity.edu::2b34b64c-11a7-4bf0-9698-880008265935" providerId="AD" clId="Web-{526D0201-C608-2F00-288E-A69612F7035D}" dt="2025-08-12T17:14:28.257" v="461" actId="20577"/>
        <pc:sldMkLst>
          <pc:docMk/>
          <pc:sldMk cId="716079258" sldId="681"/>
        </pc:sldMkLst>
        <pc:spChg chg="mod">
          <ac:chgData name="Clark Jason Ngo" userId="S::ngoclarkjason@cityuniversity.edu::2b34b64c-11a7-4bf0-9698-880008265935" providerId="AD" clId="Web-{526D0201-C608-2F00-288E-A69612F7035D}" dt="2025-08-12T15:28:38.183" v="12" actId="20577"/>
          <ac:spMkLst>
            <pc:docMk/>
            <pc:sldMk cId="716079258" sldId="681"/>
            <ac:spMk id="3" creationId="{371F130C-E3D0-0E71-BDED-DDEB9AF247B3}"/>
          </ac:spMkLst>
        </pc:spChg>
        <pc:spChg chg="mod">
          <ac:chgData name="Clark Jason Ngo" userId="S::ngoclarkjason@cityuniversity.edu::2b34b64c-11a7-4bf0-9698-880008265935" providerId="AD" clId="Web-{526D0201-C608-2F00-288E-A69612F7035D}" dt="2025-08-12T17:14:28.257" v="461" actId="20577"/>
          <ac:spMkLst>
            <pc:docMk/>
            <pc:sldMk cId="716079258" sldId="681"/>
            <ac:spMk id="4" creationId="{71F3283E-84B5-DF6D-A1F6-DA708F2AD545}"/>
          </ac:spMkLst>
        </pc:spChg>
      </pc:sldChg>
      <pc:sldChg chg="del">
        <pc:chgData name="Clark Jason Ngo" userId="S::ngoclarkjason@cityuniversity.edu::2b34b64c-11a7-4bf0-9698-880008265935" providerId="AD" clId="Web-{526D0201-C608-2F00-288E-A69612F7035D}" dt="2025-08-12T17:12:35.443" v="432"/>
        <pc:sldMkLst>
          <pc:docMk/>
          <pc:sldMk cId="386964862" sldId="686"/>
        </pc:sldMkLst>
      </pc:sldChg>
      <pc:sldChg chg="addSp modSp">
        <pc:chgData name="Clark Jason Ngo" userId="S::ngoclarkjason@cityuniversity.edu::2b34b64c-11a7-4bf0-9698-880008265935" providerId="AD" clId="Web-{526D0201-C608-2F00-288E-A69612F7035D}" dt="2025-08-12T16:40:16.494" v="291" actId="1076"/>
        <pc:sldMkLst>
          <pc:docMk/>
          <pc:sldMk cId="842085108" sldId="714"/>
        </pc:sldMkLst>
      </pc:sldChg>
      <pc:sldChg chg="del">
        <pc:chgData name="Clark Jason Ngo" userId="S::ngoclarkjason@cityuniversity.edu::2b34b64c-11a7-4bf0-9698-880008265935" providerId="AD" clId="Web-{526D0201-C608-2F00-288E-A69612F7035D}" dt="2025-08-12T17:12:32.615" v="429"/>
        <pc:sldMkLst>
          <pc:docMk/>
          <pc:sldMk cId="3262942101" sldId="715"/>
        </pc:sldMkLst>
      </pc:sldChg>
      <pc:sldChg chg="addSp delSp modSp">
        <pc:chgData name="Clark Jason Ngo" userId="S::ngoclarkjason@cityuniversity.edu::2b34b64c-11a7-4bf0-9698-880008265935" providerId="AD" clId="Web-{526D0201-C608-2F00-288E-A69612F7035D}" dt="2025-08-12T17:03:48.670" v="373" actId="20577"/>
        <pc:sldMkLst>
          <pc:docMk/>
          <pc:sldMk cId="584688357" sldId="719"/>
        </pc:sldMkLst>
      </pc:sldChg>
      <pc:sldChg chg="del">
        <pc:chgData name="Clark Jason Ngo" userId="S::ngoclarkjason@cityuniversity.edu::2b34b64c-11a7-4bf0-9698-880008265935" providerId="AD" clId="Web-{526D0201-C608-2F00-288E-A69612F7035D}" dt="2025-08-12T17:12:27.568" v="425"/>
        <pc:sldMkLst>
          <pc:docMk/>
          <pc:sldMk cId="2902499604" sldId="727"/>
        </pc:sldMkLst>
      </pc:sldChg>
      <pc:sldChg chg="del">
        <pc:chgData name="Clark Jason Ngo" userId="S::ngoclarkjason@cityuniversity.edu::2b34b64c-11a7-4bf0-9698-880008265935" providerId="AD" clId="Web-{526D0201-C608-2F00-288E-A69612F7035D}" dt="2025-08-12T17:12:15.271" v="419"/>
        <pc:sldMkLst>
          <pc:docMk/>
          <pc:sldMk cId="1828165847" sldId="728"/>
        </pc:sldMkLst>
      </pc:sldChg>
      <pc:sldChg chg="del">
        <pc:chgData name="Clark Jason Ngo" userId="S::ngoclarkjason@cityuniversity.edu::2b34b64c-11a7-4bf0-9698-880008265935" providerId="AD" clId="Web-{526D0201-C608-2F00-288E-A69612F7035D}" dt="2025-08-12T17:12:33.943" v="431"/>
        <pc:sldMkLst>
          <pc:docMk/>
          <pc:sldMk cId="1549552251" sldId="732"/>
        </pc:sldMkLst>
      </pc:sldChg>
      <pc:sldChg chg="del">
        <pc:chgData name="Clark Jason Ngo" userId="S::ngoclarkjason@cityuniversity.edu::2b34b64c-11a7-4bf0-9698-880008265935" providerId="AD" clId="Web-{526D0201-C608-2F00-288E-A69612F7035D}" dt="2025-08-12T17:12:31.943" v="428"/>
        <pc:sldMkLst>
          <pc:docMk/>
          <pc:sldMk cId="40265513" sldId="733"/>
        </pc:sldMkLst>
      </pc:sldChg>
      <pc:sldChg chg="del">
        <pc:chgData name="Clark Jason Ngo" userId="S::ngoclarkjason@cityuniversity.edu::2b34b64c-11a7-4bf0-9698-880008265935" providerId="AD" clId="Web-{526D0201-C608-2F00-288E-A69612F7035D}" dt="2025-08-12T17:12:33.350" v="430"/>
        <pc:sldMkLst>
          <pc:docMk/>
          <pc:sldMk cId="79784834" sldId="734"/>
        </pc:sldMkLst>
      </pc:sldChg>
      <pc:sldChg chg="addSp delSp modSp modNotes">
        <pc:chgData name="Clark Jason Ngo" userId="S::ngoclarkjason@cityuniversity.edu::2b34b64c-11a7-4bf0-9698-880008265935" providerId="AD" clId="Web-{526D0201-C608-2F00-288E-A69612F7035D}" dt="2025-08-12T17:27:55.187" v="541"/>
        <pc:sldMkLst>
          <pc:docMk/>
          <pc:sldMk cId="1560754410" sldId="735"/>
        </pc:sldMkLst>
      </pc:sldChg>
      <pc:sldChg chg="del">
        <pc:chgData name="Clark Jason Ngo" userId="S::ngoclarkjason@cityuniversity.edu::2b34b64c-11a7-4bf0-9698-880008265935" providerId="AD" clId="Web-{526D0201-C608-2F00-288E-A69612F7035D}" dt="2025-08-12T17:12:37.053" v="434"/>
        <pc:sldMkLst>
          <pc:docMk/>
          <pc:sldMk cId="661430825" sldId="736"/>
        </pc:sldMkLst>
      </pc:sldChg>
      <pc:sldChg chg="del">
        <pc:chgData name="Clark Jason Ngo" userId="S::ngoclarkjason@cityuniversity.edu::2b34b64c-11a7-4bf0-9698-880008265935" providerId="AD" clId="Web-{526D0201-C608-2F00-288E-A69612F7035D}" dt="2025-08-12T17:12:36.053" v="433"/>
        <pc:sldMkLst>
          <pc:docMk/>
          <pc:sldMk cId="2225321735" sldId="737"/>
        </pc:sldMkLst>
      </pc:sldChg>
      <pc:sldChg chg="del">
        <pc:chgData name="Clark Jason Ngo" userId="S::ngoclarkjason@cityuniversity.edu::2b34b64c-11a7-4bf0-9698-880008265935" providerId="AD" clId="Web-{526D0201-C608-2F00-288E-A69612F7035D}" dt="2025-08-12T17:12:29.584" v="427"/>
        <pc:sldMkLst>
          <pc:docMk/>
          <pc:sldMk cId="16475385" sldId="738"/>
        </pc:sldMkLst>
      </pc:sldChg>
      <pc:sldChg chg="del">
        <pc:chgData name="Clark Jason Ngo" userId="S::ngoclarkjason@cityuniversity.edu::2b34b64c-11a7-4bf0-9698-880008265935" providerId="AD" clId="Web-{526D0201-C608-2F00-288E-A69612F7035D}" dt="2025-08-12T17:12:28.428" v="426"/>
        <pc:sldMkLst>
          <pc:docMk/>
          <pc:sldMk cId="950124507" sldId="739"/>
        </pc:sldMkLst>
      </pc:sldChg>
      <pc:sldChg chg="del">
        <pc:chgData name="Clark Jason Ngo" userId="S::ngoclarkjason@cityuniversity.edu::2b34b64c-11a7-4bf0-9698-880008265935" providerId="AD" clId="Web-{526D0201-C608-2F00-288E-A69612F7035D}" dt="2025-08-12T17:12:18.990" v="422"/>
        <pc:sldMkLst>
          <pc:docMk/>
          <pc:sldMk cId="3500473275" sldId="740"/>
        </pc:sldMkLst>
      </pc:sldChg>
      <pc:sldChg chg="del">
        <pc:chgData name="Clark Jason Ngo" userId="S::ngoclarkjason@cityuniversity.edu::2b34b64c-11a7-4bf0-9698-880008265935" providerId="AD" clId="Web-{526D0201-C608-2F00-288E-A69612F7035D}" dt="2025-08-12T17:12:20.662" v="423"/>
        <pc:sldMkLst>
          <pc:docMk/>
          <pc:sldMk cId="251257067" sldId="741"/>
        </pc:sldMkLst>
      </pc:sldChg>
      <pc:sldChg chg="del">
        <pc:chgData name="Clark Jason Ngo" userId="S::ngoclarkjason@cityuniversity.edu::2b34b64c-11a7-4bf0-9698-880008265935" providerId="AD" clId="Web-{526D0201-C608-2F00-288E-A69612F7035D}" dt="2025-08-12T17:12:21.396" v="424"/>
        <pc:sldMkLst>
          <pc:docMk/>
          <pc:sldMk cId="1323258287" sldId="742"/>
        </pc:sldMkLst>
      </pc:sldChg>
      <pc:sldChg chg="del">
        <pc:chgData name="Clark Jason Ngo" userId="S::ngoclarkjason@cityuniversity.edu::2b34b64c-11a7-4bf0-9698-880008265935" providerId="AD" clId="Web-{526D0201-C608-2F00-288E-A69612F7035D}" dt="2025-08-12T17:12:16.818" v="421"/>
        <pc:sldMkLst>
          <pc:docMk/>
          <pc:sldMk cId="2642689915" sldId="743"/>
        </pc:sldMkLst>
      </pc:sldChg>
      <pc:sldChg chg="del">
        <pc:chgData name="Clark Jason Ngo" userId="S::ngoclarkjason@cityuniversity.edu::2b34b64c-11a7-4bf0-9698-880008265935" providerId="AD" clId="Web-{526D0201-C608-2F00-288E-A69612F7035D}" dt="2025-08-12T17:12:15.740" v="420"/>
        <pc:sldMkLst>
          <pc:docMk/>
          <pc:sldMk cId="773131778" sldId="744"/>
        </pc:sldMkLst>
      </pc:sldChg>
      <pc:sldChg chg="del">
        <pc:chgData name="Clark Jason Ngo" userId="S::ngoclarkjason@cityuniversity.edu::2b34b64c-11a7-4bf0-9698-880008265935" providerId="AD" clId="Web-{526D0201-C608-2F00-288E-A69612F7035D}" dt="2025-08-12T17:12:14.490" v="418"/>
        <pc:sldMkLst>
          <pc:docMk/>
          <pc:sldMk cId="3956022615" sldId="745"/>
        </pc:sldMkLst>
      </pc:sldChg>
      <pc:sldChg chg="del">
        <pc:chgData name="Clark Jason Ngo" userId="S::ngoclarkjason@cityuniversity.edu::2b34b64c-11a7-4bf0-9698-880008265935" providerId="AD" clId="Web-{526D0201-C608-2F00-288E-A69612F7035D}" dt="2025-08-12T17:12:13.615" v="417"/>
        <pc:sldMkLst>
          <pc:docMk/>
          <pc:sldMk cId="82351170" sldId="746"/>
        </pc:sldMkLst>
      </pc:sldChg>
      <pc:sldChg chg="addSp delSp modSp">
        <pc:chgData name="Clark Jason Ngo" userId="S::ngoclarkjason@cityuniversity.edu::2b34b64c-11a7-4bf0-9698-880008265935" providerId="AD" clId="Web-{526D0201-C608-2F00-288E-A69612F7035D}" dt="2025-08-12T17:04:02.029" v="385" actId="1076"/>
        <pc:sldMkLst>
          <pc:docMk/>
          <pc:sldMk cId="4156700349" sldId="747"/>
        </pc:sldMkLst>
      </pc:sldChg>
      <pc:sldChg chg="modSp add replId">
        <pc:chgData name="Clark Jason Ngo" userId="S::ngoclarkjason@cityuniversity.edu::2b34b64c-11a7-4bf0-9698-880008265935" providerId="AD" clId="Web-{526D0201-C608-2F00-288E-A69612F7035D}" dt="2025-08-12T16:00:40.266" v="202" actId="20577"/>
        <pc:sldMkLst>
          <pc:docMk/>
          <pc:sldMk cId="4107635572" sldId="748"/>
        </pc:sldMkLst>
      </pc:sldChg>
      <pc:sldChg chg="addSp delSp modSp add replId modNotes">
        <pc:chgData name="Clark Jason Ngo" userId="S::ngoclarkjason@cityuniversity.edu::2b34b64c-11a7-4bf0-9698-880008265935" providerId="AD" clId="Web-{526D0201-C608-2F00-288E-A69612F7035D}" dt="2025-08-12T17:30:55.954" v="572"/>
        <pc:sldMkLst>
          <pc:docMk/>
          <pc:sldMk cId="384478885" sldId="749"/>
        </pc:sldMkLst>
      </pc:sldChg>
      <pc:sldChg chg="addSp delSp modSp add replId modNotes">
        <pc:chgData name="Clark Jason Ngo" userId="S::ngoclarkjason@cityuniversity.edu::2b34b64c-11a7-4bf0-9698-880008265935" providerId="AD" clId="Web-{526D0201-C608-2F00-288E-A69612F7035D}" dt="2025-08-12T17:28:19.687" v="563"/>
        <pc:sldMkLst>
          <pc:docMk/>
          <pc:sldMk cId="3680689596" sldId="750"/>
        </pc:sldMkLst>
      </pc:sldChg>
      <pc:sldChg chg="add replId">
        <pc:chgData name="Clark Jason Ngo" userId="S::ngoclarkjason@cityuniversity.edu::2b34b64c-11a7-4bf0-9698-880008265935" providerId="AD" clId="Web-{526D0201-C608-2F00-288E-A69612F7035D}" dt="2025-08-12T16:39:52.165" v="266"/>
        <pc:sldMkLst>
          <pc:docMk/>
          <pc:sldMk cId="1242767990" sldId="751"/>
        </pc:sldMkLst>
      </pc:sldChg>
      <pc:sldChg chg="modSp add replId">
        <pc:chgData name="Clark Jason Ngo" userId="S::ngoclarkjason@cityuniversity.edu::2b34b64c-11a7-4bf0-9698-880008265935" providerId="AD" clId="Web-{526D0201-C608-2F00-288E-A69612F7035D}" dt="2025-08-12T16:43:24.998" v="308" actId="20577"/>
        <pc:sldMkLst>
          <pc:docMk/>
          <pc:sldMk cId="2708789205" sldId="752"/>
        </pc:sldMkLst>
      </pc:sldChg>
      <pc:sldChg chg="modSp add replId">
        <pc:chgData name="Clark Jason Ngo" userId="S::ngoclarkjason@cityuniversity.edu::2b34b64c-11a7-4bf0-9698-880008265935" providerId="AD" clId="Web-{526D0201-C608-2F00-288E-A69612F7035D}" dt="2025-08-12T16:43:52.076" v="318" actId="20577"/>
        <pc:sldMkLst>
          <pc:docMk/>
          <pc:sldMk cId="2409237244" sldId="753"/>
        </pc:sldMkLst>
      </pc:sldChg>
      <pc:sldChg chg="modSp add replId">
        <pc:chgData name="Clark Jason Ngo" userId="S::ngoclarkjason@cityuniversity.edu::2b34b64c-11a7-4bf0-9698-880008265935" providerId="AD" clId="Web-{526D0201-C608-2F00-288E-A69612F7035D}" dt="2025-08-12T16:44:23.311" v="328" actId="20577"/>
        <pc:sldMkLst>
          <pc:docMk/>
          <pc:sldMk cId="226135290" sldId="754"/>
        </pc:sldMkLst>
      </pc:sldChg>
      <pc:sldChg chg="addSp delSp modSp add replId">
        <pc:chgData name="Clark Jason Ngo" userId="S::ngoclarkjason@cityuniversity.edu::2b34b64c-11a7-4bf0-9698-880008265935" providerId="AD" clId="Web-{526D0201-C608-2F00-288E-A69612F7035D}" dt="2025-08-12T17:03:03.217" v="341"/>
        <pc:sldMkLst>
          <pc:docMk/>
          <pc:sldMk cId="4143152539" sldId="755"/>
        </pc:sldMkLst>
      </pc:sldChg>
      <pc:sldChg chg="modSp add replId">
        <pc:chgData name="Clark Jason Ngo" userId="S::ngoclarkjason@cityuniversity.edu::2b34b64c-11a7-4bf0-9698-880008265935" providerId="AD" clId="Web-{526D0201-C608-2F00-288E-A69612F7035D}" dt="2025-08-12T21:27:26.980" v="602" actId="20577"/>
        <pc:sldMkLst>
          <pc:docMk/>
          <pc:sldMk cId="1373198064" sldId="756"/>
        </pc:sldMkLst>
      </pc:sldChg>
      <pc:sldChg chg="modSp add replId">
        <pc:chgData name="Clark Jason Ngo" userId="S::ngoclarkjason@cityuniversity.edu::2b34b64c-11a7-4bf0-9698-880008265935" providerId="AD" clId="Web-{526D0201-C608-2F00-288E-A69612F7035D}" dt="2025-08-12T21:27:50.840" v="608" actId="14100"/>
        <pc:sldMkLst>
          <pc:docMk/>
          <pc:sldMk cId="1132236475" sldId="757"/>
        </pc:sldMkLst>
      </pc:sldChg>
      <pc:sldChg chg="addSp modSp add replId">
        <pc:chgData name="Clark Jason Ngo" userId="S::ngoclarkjason@cityuniversity.edu::2b34b64c-11a7-4bf0-9698-880008265935" providerId="AD" clId="Web-{526D0201-C608-2F00-288E-A69612F7035D}" dt="2025-08-12T21:29:09.965" v="638" actId="20577"/>
        <pc:sldMkLst>
          <pc:docMk/>
          <pc:sldMk cId="788045288" sldId="758"/>
        </pc:sldMkLst>
      </pc:sldChg>
    </pc:docChg>
  </pc:docChgLst>
  <pc:docChgLst>
    <pc:chgData name="Sam Chung" userId="fd725179-d11a-41c7-81ca-2362c8f4271c" providerId="ADAL" clId="{7AF49922-86D5-48ED-88F7-C9F2B1AC8C54}"/>
    <pc:docChg chg="modSld">
      <pc:chgData name="Sam Chung" userId="fd725179-d11a-41c7-81ca-2362c8f4271c" providerId="ADAL" clId="{7AF49922-86D5-48ED-88F7-C9F2B1AC8C54}" dt="2025-07-19T16:58:27.294" v="32" actId="20577"/>
      <pc:docMkLst>
        <pc:docMk/>
      </pc:docMkLst>
      <pc:sldChg chg="modNotesTx">
        <pc:chgData name="Sam Chung" userId="fd725179-d11a-41c7-81ca-2362c8f4271c" providerId="ADAL" clId="{7AF49922-86D5-48ED-88F7-C9F2B1AC8C54}" dt="2025-07-19T16:58:27.294" v="32" actId="20577"/>
        <pc:sldMkLst>
          <pc:docMk/>
          <pc:sldMk cId="716079258" sldId="681"/>
        </pc:sldMkLst>
      </pc:sldChg>
    </pc:docChg>
  </pc:docChgLst>
  <pc:docChgLst>
    <pc:chgData name="Clark Jason Ngo" userId="S::ngoclarkjason@cityuniversity.edu::2b34b64c-11a7-4bf0-9698-880008265935" providerId="AD" clId="Web-{65EF9F07-6A54-BA96-1E42-FF47D63627CA}"/>
    <pc:docChg chg="addSld delSld modSld">
      <pc:chgData name="Clark Jason Ngo" userId="S::ngoclarkjason@cityuniversity.edu::2b34b64c-11a7-4bf0-9698-880008265935" providerId="AD" clId="Web-{65EF9F07-6A54-BA96-1E42-FF47D63627CA}" dt="2025-08-01T19:51:34.145" v="353"/>
      <pc:docMkLst>
        <pc:docMk/>
      </pc:docMkLst>
      <pc:sldChg chg="modSp">
        <pc:chgData name="Clark Jason Ngo" userId="S::ngoclarkjason@cityuniversity.edu::2b34b64c-11a7-4bf0-9698-880008265935" providerId="AD" clId="Web-{65EF9F07-6A54-BA96-1E42-FF47D63627CA}" dt="2025-08-01T18:42:27.930" v="112" actId="20577"/>
        <pc:sldMkLst>
          <pc:docMk/>
          <pc:sldMk cId="3712092304" sldId="599"/>
        </pc:sldMkLst>
      </pc:sldChg>
      <pc:sldChg chg="modSp">
        <pc:chgData name="Clark Jason Ngo" userId="S::ngoclarkjason@cityuniversity.edu::2b34b64c-11a7-4bf0-9698-880008265935" providerId="AD" clId="Web-{65EF9F07-6A54-BA96-1E42-FF47D63627CA}" dt="2025-08-01T19:46:31.374" v="326" actId="20577"/>
        <pc:sldMkLst>
          <pc:docMk/>
          <pc:sldMk cId="716079258" sldId="681"/>
        </pc:sldMkLst>
      </pc:sldChg>
      <pc:sldChg chg="addSp delSp modSp modNotes">
        <pc:chgData name="Clark Jason Ngo" userId="S::ngoclarkjason@cityuniversity.edu::2b34b64c-11a7-4bf0-9698-880008265935" providerId="AD" clId="Web-{65EF9F07-6A54-BA96-1E42-FF47D63627CA}" dt="2025-08-01T17:47:14.057" v="85" actId="20577"/>
        <pc:sldMkLst>
          <pc:docMk/>
          <pc:sldMk cId="386964862" sldId="686"/>
        </pc:sldMkLst>
      </pc:sldChg>
      <pc:sldChg chg="delSp modSp">
        <pc:chgData name="Clark Jason Ngo" userId="S::ngoclarkjason@cityuniversity.edu::2b34b64c-11a7-4bf0-9698-880008265935" providerId="AD" clId="Web-{65EF9F07-6A54-BA96-1E42-FF47D63627CA}" dt="2025-08-01T19:19:10.518" v="267"/>
        <pc:sldMkLst>
          <pc:docMk/>
          <pc:sldMk cId="842085108" sldId="714"/>
        </pc:sldMkLst>
      </pc:sldChg>
      <pc:sldChg chg="del">
        <pc:chgData name="Clark Jason Ngo" userId="S::ngoclarkjason@cityuniversity.edu::2b34b64c-11a7-4bf0-9698-880008265935" providerId="AD" clId="Web-{65EF9F07-6A54-BA96-1E42-FF47D63627CA}" dt="2025-08-01T19:49:09.706" v="329"/>
        <pc:sldMkLst>
          <pc:docMk/>
          <pc:sldMk cId="2006405586" sldId="716"/>
        </pc:sldMkLst>
      </pc:sldChg>
      <pc:sldChg chg="del">
        <pc:chgData name="Clark Jason Ngo" userId="S::ngoclarkjason@cityuniversity.edu::2b34b64c-11a7-4bf0-9698-880008265935" providerId="AD" clId="Web-{65EF9F07-6A54-BA96-1E42-FF47D63627CA}" dt="2025-08-01T19:49:10.471" v="330"/>
        <pc:sldMkLst>
          <pc:docMk/>
          <pc:sldMk cId="2958574798" sldId="717"/>
        </pc:sldMkLst>
      </pc:sldChg>
      <pc:sldChg chg="del">
        <pc:chgData name="Clark Jason Ngo" userId="S::ngoclarkjason@cityuniversity.edu::2b34b64c-11a7-4bf0-9698-880008265935" providerId="AD" clId="Web-{65EF9F07-6A54-BA96-1E42-FF47D63627CA}" dt="2025-08-01T19:49:13.081" v="333"/>
        <pc:sldMkLst>
          <pc:docMk/>
          <pc:sldMk cId="3959892909" sldId="718"/>
        </pc:sldMkLst>
      </pc:sldChg>
      <pc:sldChg chg="addSp delSp modSp">
        <pc:chgData name="Clark Jason Ngo" userId="S::ngoclarkjason@cityuniversity.edu::2b34b64c-11a7-4bf0-9698-880008265935" providerId="AD" clId="Web-{65EF9F07-6A54-BA96-1E42-FF47D63627CA}" dt="2025-08-01T19:51:34.145" v="353"/>
        <pc:sldMkLst>
          <pc:docMk/>
          <pc:sldMk cId="584688357" sldId="719"/>
        </pc:sldMkLst>
      </pc:sldChg>
      <pc:sldChg chg="del">
        <pc:chgData name="Clark Jason Ngo" userId="S::ngoclarkjason@cityuniversity.edu::2b34b64c-11a7-4bf0-9698-880008265935" providerId="AD" clId="Web-{65EF9F07-6A54-BA96-1E42-FF47D63627CA}" dt="2025-08-01T19:49:08.206" v="328"/>
        <pc:sldMkLst>
          <pc:docMk/>
          <pc:sldMk cId="1335647759" sldId="723"/>
        </pc:sldMkLst>
      </pc:sldChg>
      <pc:sldChg chg="del">
        <pc:chgData name="Clark Jason Ngo" userId="S::ngoclarkjason@cityuniversity.edu::2b34b64c-11a7-4bf0-9698-880008265935" providerId="AD" clId="Web-{65EF9F07-6A54-BA96-1E42-FF47D63627CA}" dt="2025-08-01T19:48:43.252" v="327"/>
        <pc:sldMkLst>
          <pc:docMk/>
          <pc:sldMk cId="245922585" sldId="724"/>
        </pc:sldMkLst>
      </pc:sldChg>
      <pc:sldChg chg="del">
        <pc:chgData name="Clark Jason Ngo" userId="S::ngoclarkjason@cityuniversity.edu::2b34b64c-11a7-4bf0-9698-880008265935" providerId="AD" clId="Web-{65EF9F07-6A54-BA96-1E42-FF47D63627CA}" dt="2025-08-01T19:49:11.143" v="331"/>
        <pc:sldMkLst>
          <pc:docMk/>
          <pc:sldMk cId="1454898245" sldId="725"/>
        </pc:sldMkLst>
      </pc:sldChg>
      <pc:sldChg chg="del">
        <pc:chgData name="Clark Jason Ngo" userId="S::ngoclarkjason@cityuniversity.edu::2b34b64c-11a7-4bf0-9698-880008265935" providerId="AD" clId="Web-{65EF9F07-6A54-BA96-1E42-FF47D63627CA}" dt="2025-08-01T19:49:11.706" v="332"/>
        <pc:sldMkLst>
          <pc:docMk/>
          <pc:sldMk cId="2503867728" sldId="726"/>
        </pc:sldMkLst>
      </pc:sldChg>
      <pc:sldChg chg="addSp delSp modSp add replId modNotes">
        <pc:chgData name="Clark Jason Ngo" userId="S::ngoclarkjason@cityuniversity.edu::2b34b64c-11a7-4bf0-9698-880008265935" providerId="AD" clId="Web-{65EF9F07-6A54-BA96-1E42-FF47D63627CA}" dt="2025-08-01T18:49:50.933" v="240" actId="20577"/>
        <pc:sldMkLst>
          <pc:docMk/>
          <pc:sldMk cId="1549552251" sldId="732"/>
        </pc:sldMkLst>
      </pc:sldChg>
      <pc:sldChg chg="addSp delSp modSp add replId modNotes">
        <pc:chgData name="Clark Jason Ngo" userId="S::ngoclarkjason@cityuniversity.edu::2b34b64c-11a7-4bf0-9698-880008265935" providerId="AD" clId="Web-{65EF9F07-6A54-BA96-1E42-FF47D63627CA}" dt="2025-08-01T19:00:49.993" v="266"/>
        <pc:sldMkLst>
          <pc:docMk/>
          <pc:sldMk cId="40265513" sldId="733"/>
        </pc:sldMkLst>
      </pc:sldChg>
      <pc:sldChg chg="addSp delSp modSp add replId modNotes">
        <pc:chgData name="Clark Jason Ngo" userId="S::ngoclarkjason@cityuniversity.edu::2b34b64c-11a7-4bf0-9698-880008265935" providerId="AD" clId="Web-{65EF9F07-6A54-BA96-1E42-FF47D63627CA}" dt="2025-08-01T18:50:13.403" v="257" actId="20577"/>
        <pc:sldMkLst>
          <pc:docMk/>
          <pc:sldMk cId="79784834" sldId="734"/>
        </pc:sldMkLst>
      </pc:sldChg>
      <pc:sldChg chg="delSp modSp add replId modNotes">
        <pc:chgData name="Clark Jason Ngo" userId="S::ngoclarkjason@cityuniversity.edu::2b34b64c-11a7-4bf0-9698-880008265935" providerId="AD" clId="Web-{65EF9F07-6A54-BA96-1E42-FF47D63627CA}" dt="2025-08-01T19:19:51.926" v="268" actId="14100"/>
        <pc:sldMkLst>
          <pc:docMk/>
          <pc:sldMk cId="1560754410" sldId="735"/>
        </pc:sldMkLst>
      </pc:sldChg>
      <pc:sldChg chg="addSp delSp modSp add replId modNotes">
        <pc:chgData name="Clark Jason Ngo" userId="S::ngoclarkjason@cityuniversity.edu::2b34b64c-11a7-4bf0-9698-880008265935" providerId="AD" clId="Web-{65EF9F07-6A54-BA96-1E42-FF47D63627CA}" dt="2025-08-01T19:41:24.182" v="296"/>
        <pc:sldMkLst>
          <pc:docMk/>
          <pc:sldMk cId="661430825" sldId="736"/>
        </pc:sldMkLst>
      </pc:sldChg>
      <pc:sldChg chg="addSp delSp modSp add replId modNotes">
        <pc:chgData name="Clark Jason Ngo" userId="S::ngoclarkjason@cityuniversity.edu::2b34b64c-11a7-4bf0-9698-880008265935" providerId="AD" clId="Web-{65EF9F07-6A54-BA96-1E42-FF47D63627CA}" dt="2025-08-01T19:37:10.240" v="294"/>
        <pc:sldMkLst>
          <pc:docMk/>
          <pc:sldMk cId="2225321735" sldId="737"/>
        </pc:sldMkLst>
      </pc:sldChg>
    </pc:docChg>
  </pc:docChgLst>
  <pc:docChgLst>
    <pc:chgData name="Clark Jason Ngo" userId="S::ngoclarkjason@cityuniversity.edu::2b34b64c-11a7-4bf0-9698-880008265935" providerId="AD" clId="Web-{416A1649-38F1-1746-CA11-DC0D7DB22FB0}"/>
    <pc:docChg chg="addSld delSld modSld sldOrd">
      <pc:chgData name="Clark Jason Ngo" userId="S::ngoclarkjason@cityuniversity.edu::2b34b64c-11a7-4bf0-9698-880008265935" providerId="AD" clId="Web-{416A1649-38F1-1746-CA11-DC0D7DB22FB0}" dt="2025-09-05T22:41:18.134" v="443" actId="14100"/>
      <pc:docMkLst>
        <pc:docMk/>
      </pc:docMkLst>
      <pc:sldChg chg="modSp">
        <pc:chgData name="Clark Jason Ngo" userId="S::ngoclarkjason@cityuniversity.edu::2b34b64c-11a7-4bf0-9698-880008265935" providerId="AD" clId="Web-{416A1649-38F1-1746-CA11-DC0D7DB22FB0}" dt="2025-09-05T17:19:14.092" v="403" actId="20577"/>
        <pc:sldMkLst>
          <pc:docMk/>
          <pc:sldMk cId="716079258" sldId="681"/>
        </pc:sldMkLst>
        <pc:spChg chg="mod">
          <ac:chgData name="Clark Jason Ngo" userId="S::ngoclarkjason@cityuniversity.edu::2b34b64c-11a7-4bf0-9698-880008265935" providerId="AD" clId="Web-{416A1649-38F1-1746-CA11-DC0D7DB22FB0}" dt="2025-09-05T17:19:14.092" v="403" actId="20577"/>
          <ac:spMkLst>
            <pc:docMk/>
            <pc:sldMk cId="716079258" sldId="681"/>
            <ac:spMk id="4" creationId="{71F3283E-84B5-DF6D-A1F6-DA708F2AD545}"/>
          </ac:spMkLst>
        </pc:spChg>
      </pc:sldChg>
      <pc:sldChg chg="del">
        <pc:chgData name="Clark Jason Ngo" userId="S::ngoclarkjason@cityuniversity.edu::2b34b64c-11a7-4bf0-9698-880008265935" providerId="AD" clId="Web-{416A1649-38F1-1746-CA11-DC0D7DB22FB0}" dt="2025-09-05T17:13:38.768" v="309"/>
        <pc:sldMkLst>
          <pc:docMk/>
          <pc:sldMk cId="1638049550" sldId="761"/>
        </pc:sldMkLst>
      </pc:sldChg>
      <pc:sldChg chg="del">
        <pc:chgData name="Clark Jason Ngo" userId="S::ngoclarkjason@cityuniversity.edu::2b34b64c-11a7-4bf0-9698-880008265935" providerId="AD" clId="Web-{416A1649-38F1-1746-CA11-DC0D7DB22FB0}" dt="2025-09-05T17:08:03.291" v="289"/>
        <pc:sldMkLst>
          <pc:docMk/>
          <pc:sldMk cId="3556999049" sldId="763"/>
        </pc:sldMkLst>
      </pc:sldChg>
      <pc:sldChg chg="del">
        <pc:chgData name="Clark Jason Ngo" userId="S::ngoclarkjason@cityuniversity.edu::2b34b64c-11a7-4bf0-9698-880008265935" providerId="AD" clId="Web-{416A1649-38F1-1746-CA11-DC0D7DB22FB0}" dt="2025-09-05T17:08:13.275" v="292"/>
        <pc:sldMkLst>
          <pc:docMk/>
          <pc:sldMk cId="792914106" sldId="766"/>
        </pc:sldMkLst>
      </pc:sldChg>
      <pc:sldChg chg="del">
        <pc:chgData name="Clark Jason Ngo" userId="S::ngoclarkjason@cityuniversity.edu::2b34b64c-11a7-4bf0-9698-880008265935" providerId="AD" clId="Web-{416A1649-38F1-1746-CA11-DC0D7DB22FB0}" dt="2025-09-05T17:08:06.494" v="291"/>
        <pc:sldMkLst>
          <pc:docMk/>
          <pc:sldMk cId="3641257884" sldId="768"/>
        </pc:sldMkLst>
      </pc:sldChg>
      <pc:sldChg chg="del">
        <pc:chgData name="Clark Jason Ngo" userId="S::ngoclarkjason@cityuniversity.edu::2b34b64c-11a7-4bf0-9698-880008265935" providerId="AD" clId="Web-{416A1649-38F1-1746-CA11-DC0D7DB22FB0}" dt="2025-09-05T17:13:30.237" v="308"/>
        <pc:sldMkLst>
          <pc:docMk/>
          <pc:sldMk cId="1096901628" sldId="769"/>
        </pc:sldMkLst>
      </pc:sldChg>
      <pc:sldChg chg="del">
        <pc:chgData name="Clark Jason Ngo" userId="S::ngoclarkjason@cityuniversity.edu::2b34b64c-11a7-4bf0-9698-880008265935" providerId="AD" clId="Web-{416A1649-38F1-1746-CA11-DC0D7DB22FB0}" dt="2025-09-05T17:10:11.933" v="297"/>
        <pc:sldMkLst>
          <pc:docMk/>
          <pc:sldMk cId="1776595269" sldId="770"/>
        </pc:sldMkLst>
      </pc:sldChg>
      <pc:sldChg chg="addSp modSp">
        <pc:chgData name="Clark Jason Ngo" userId="S::ngoclarkjason@cityuniversity.edu::2b34b64c-11a7-4bf0-9698-880008265935" providerId="AD" clId="Web-{416A1649-38F1-1746-CA11-DC0D7DB22FB0}" dt="2025-09-05T17:11:35.668" v="304" actId="1076"/>
        <pc:sldMkLst>
          <pc:docMk/>
          <pc:sldMk cId="1037352979" sldId="771"/>
        </pc:sldMkLst>
        <pc:spChg chg="add mod">
          <ac:chgData name="Clark Jason Ngo" userId="S::ngoclarkjason@cityuniversity.edu::2b34b64c-11a7-4bf0-9698-880008265935" providerId="AD" clId="Web-{416A1649-38F1-1746-CA11-DC0D7DB22FB0}" dt="2025-09-05T17:11:35.668" v="304" actId="1076"/>
          <ac:spMkLst>
            <pc:docMk/>
            <pc:sldMk cId="1037352979" sldId="771"/>
            <ac:spMk id="3" creationId="{0656DD77-13F0-B54D-8CAD-66BEA416E76E}"/>
          </ac:spMkLst>
        </pc:spChg>
      </pc:sldChg>
      <pc:sldChg chg="del">
        <pc:chgData name="Clark Jason Ngo" userId="S::ngoclarkjason@cityuniversity.edu::2b34b64c-11a7-4bf0-9698-880008265935" providerId="AD" clId="Web-{416A1649-38F1-1746-CA11-DC0D7DB22FB0}" dt="2025-09-05T17:10:09.605" v="296"/>
        <pc:sldMkLst>
          <pc:docMk/>
          <pc:sldMk cId="3227635833" sldId="773"/>
        </pc:sldMkLst>
      </pc:sldChg>
      <pc:sldChg chg="del">
        <pc:chgData name="Clark Jason Ngo" userId="S::ngoclarkjason@cityuniversity.edu::2b34b64c-11a7-4bf0-9698-880008265935" providerId="AD" clId="Web-{416A1649-38F1-1746-CA11-DC0D7DB22FB0}" dt="2025-09-05T17:10:01.011" v="294"/>
        <pc:sldMkLst>
          <pc:docMk/>
          <pc:sldMk cId="579099959" sldId="776"/>
        </pc:sldMkLst>
      </pc:sldChg>
      <pc:sldChg chg="del">
        <pc:chgData name="Clark Jason Ngo" userId="S::ngoclarkjason@cityuniversity.edu::2b34b64c-11a7-4bf0-9698-880008265935" providerId="AD" clId="Web-{416A1649-38F1-1746-CA11-DC0D7DB22FB0}" dt="2025-09-05T17:10:06.964" v="295"/>
        <pc:sldMkLst>
          <pc:docMk/>
          <pc:sldMk cId="4137221113" sldId="782"/>
        </pc:sldMkLst>
      </pc:sldChg>
      <pc:sldChg chg="add del">
        <pc:chgData name="Clark Jason Ngo" userId="S::ngoclarkjason@cityuniversity.edu::2b34b64c-11a7-4bf0-9698-880008265935" providerId="AD" clId="Web-{416A1649-38F1-1746-CA11-DC0D7DB22FB0}" dt="2025-09-05T17:17:32.121" v="350"/>
        <pc:sldMkLst>
          <pc:docMk/>
          <pc:sldMk cId="2009421850" sldId="783"/>
        </pc:sldMkLst>
      </pc:sldChg>
      <pc:sldChg chg="del">
        <pc:chgData name="Clark Jason Ngo" userId="S::ngoclarkjason@cityuniversity.edu::2b34b64c-11a7-4bf0-9698-880008265935" providerId="AD" clId="Web-{416A1649-38F1-1746-CA11-DC0D7DB22FB0}" dt="2025-09-05T17:13:42.784" v="310"/>
        <pc:sldMkLst>
          <pc:docMk/>
          <pc:sldMk cId="1977453765" sldId="784"/>
        </pc:sldMkLst>
      </pc:sldChg>
      <pc:sldChg chg="del">
        <pc:chgData name="Clark Jason Ngo" userId="S::ngoclarkjason@cityuniversity.edu::2b34b64c-11a7-4bf0-9698-880008265935" providerId="AD" clId="Web-{416A1649-38F1-1746-CA11-DC0D7DB22FB0}" dt="2025-09-05T17:13:45.612" v="311"/>
        <pc:sldMkLst>
          <pc:docMk/>
          <pc:sldMk cId="2858791350" sldId="785"/>
        </pc:sldMkLst>
      </pc:sldChg>
      <pc:sldChg chg="del">
        <pc:chgData name="Clark Jason Ngo" userId="S::ngoclarkjason@cityuniversity.edu::2b34b64c-11a7-4bf0-9698-880008265935" providerId="AD" clId="Web-{416A1649-38F1-1746-CA11-DC0D7DB22FB0}" dt="2025-09-05T17:08:04.322" v="290"/>
        <pc:sldMkLst>
          <pc:docMk/>
          <pc:sldMk cId="2406998449" sldId="788"/>
        </pc:sldMkLst>
      </pc:sldChg>
      <pc:sldChg chg="modSp ord">
        <pc:chgData name="Clark Jason Ngo" userId="S::ngoclarkjason@cityuniversity.edu::2b34b64c-11a7-4bf0-9698-880008265935" providerId="AD" clId="Web-{416A1649-38F1-1746-CA11-DC0D7DB22FB0}" dt="2025-09-05T17:07:51.634" v="288"/>
        <pc:sldMkLst>
          <pc:docMk/>
          <pc:sldMk cId="600416528" sldId="793"/>
        </pc:sldMkLst>
        <pc:spChg chg="mod">
          <ac:chgData name="Clark Jason Ngo" userId="S::ngoclarkjason@cityuniversity.edu::2b34b64c-11a7-4bf0-9698-880008265935" providerId="AD" clId="Web-{416A1649-38F1-1746-CA11-DC0D7DB22FB0}" dt="2025-09-05T17:07:42.384" v="286" actId="20577"/>
          <ac:spMkLst>
            <pc:docMk/>
            <pc:sldMk cId="600416528" sldId="793"/>
            <ac:spMk id="2" creationId="{284BE6EB-D65C-4847-E6B3-E57C32153896}"/>
          </ac:spMkLst>
        </pc:spChg>
      </pc:sldChg>
      <pc:sldChg chg="addSp delSp">
        <pc:chgData name="Clark Jason Ngo" userId="S::ngoclarkjason@cityuniversity.edu::2b34b64c-11a7-4bf0-9698-880008265935" providerId="AD" clId="Web-{416A1649-38F1-1746-CA11-DC0D7DB22FB0}" dt="2025-09-05T17:15:27.070" v="333"/>
        <pc:sldMkLst>
          <pc:docMk/>
          <pc:sldMk cId="18615776" sldId="794"/>
        </pc:sldMkLst>
        <pc:spChg chg="del">
          <ac:chgData name="Clark Jason Ngo" userId="S::ngoclarkjason@cityuniversity.edu::2b34b64c-11a7-4bf0-9698-880008265935" providerId="AD" clId="Web-{416A1649-38F1-1746-CA11-DC0D7DB22FB0}" dt="2025-09-05T17:15:26.742" v="332"/>
          <ac:spMkLst>
            <pc:docMk/>
            <pc:sldMk cId="18615776" sldId="794"/>
            <ac:spMk id="4" creationId="{BC06B9CE-865F-A246-A7A2-2EEA06BBE509}"/>
          </ac:spMkLst>
        </pc:spChg>
        <pc:spChg chg="add">
          <ac:chgData name="Clark Jason Ngo" userId="S::ngoclarkjason@cityuniversity.edu::2b34b64c-11a7-4bf0-9698-880008265935" providerId="AD" clId="Web-{416A1649-38F1-1746-CA11-DC0D7DB22FB0}" dt="2025-09-05T17:15:27.070" v="333"/>
          <ac:spMkLst>
            <pc:docMk/>
            <pc:sldMk cId="18615776" sldId="794"/>
            <ac:spMk id="6" creationId="{0850D468-2A92-7705-4D43-73B3185FC7FE}"/>
          </ac:spMkLst>
        </pc:spChg>
      </pc:sldChg>
      <pc:sldChg chg="addSp delSp modSp">
        <pc:chgData name="Clark Jason Ngo" userId="S::ngoclarkjason@cityuniversity.edu::2b34b64c-11a7-4bf0-9698-880008265935" providerId="AD" clId="Web-{416A1649-38F1-1746-CA11-DC0D7DB22FB0}" dt="2025-09-05T17:07:07.134" v="278"/>
        <pc:sldMkLst>
          <pc:docMk/>
          <pc:sldMk cId="87689652" sldId="796"/>
        </pc:sldMkLst>
        <pc:spChg chg="mod">
          <ac:chgData name="Clark Jason Ngo" userId="S::ngoclarkjason@cityuniversity.edu::2b34b64c-11a7-4bf0-9698-880008265935" providerId="AD" clId="Web-{416A1649-38F1-1746-CA11-DC0D7DB22FB0}" dt="2025-09-05T17:05:08.523" v="240" actId="20577"/>
          <ac:spMkLst>
            <pc:docMk/>
            <pc:sldMk cId="87689652" sldId="796"/>
            <ac:spMk id="2" creationId="{5CC3146B-F028-D792-237A-0A0F67C322CC}"/>
          </ac:spMkLst>
        </pc:spChg>
        <pc:spChg chg="del mod">
          <ac:chgData name="Clark Jason Ngo" userId="S::ngoclarkjason@cityuniversity.edu::2b34b64c-11a7-4bf0-9698-880008265935" providerId="AD" clId="Web-{416A1649-38F1-1746-CA11-DC0D7DB22FB0}" dt="2025-09-05T17:04:41.913" v="220"/>
          <ac:spMkLst>
            <pc:docMk/>
            <pc:sldMk cId="87689652" sldId="796"/>
            <ac:spMk id="3" creationId="{DB6FD38F-ED5A-7BAD-84FE-53A8FF36D641}"/>
          </ac:spMkLst>
        </pc:spChg>
        <pc:spChg chg="del">
          <ac:chgData name="Clark Jason Ngo" userId="S::ngoclarkjason@cityuniversity.edu::2b34b64c-11a7-4bf0-9698-880008265935" providerId="AD" clId="Web-{416A1649-38F1-1746-CA11-DC0D7DB22FB0}" dt="2025-09-05T17:07:07.134" v="278"/>
          <ac:spMkLst>
            <pc:docMk/>
            <pc:sldMk cId="87689652" sldId="796"/>
            <ac:spMk id="4" creationId="{2E39E0A9-9109-AD69-6346-9D1A46E3DB02}"/>
          </ac:spMkLst>
        </pc:spChg>
        <pc:spChg chg="add mod">
          <ac:chgData name="Clark Jason Ngo" userId="S::ngoclarkjason@cityuniversity.edu::2b34b64c-11a7-4bf0-9698-880008265935" providerId="AD" clId="Web-{416A1649-38F1-1746-CA11-DC0D7DB22FB0}" dt="2025-09-05T17:04:59.351" v="230" actId="14100"/>
          <ac:spMkLst>
            <pc:docMk/>
            <pc:sldMk cId="87689652" sldId="796"/>
            <ac:spMk id="6" creationId="{A4F90398-81D0-999D-4AD1-19EADE60F837}"/>
          </ac:spMkLst>
        </pc:spChg>
        <pc:spChg chg="add del mod">
          <ac:chgData name="Clark Jason Ngo" userId="S::ngoclarkjason@cityuniversity.edu::2b34b64c-11a7-4bf0-9698-880008265935" providerId="AD" clId="Web-{416A1649-38F1-1746-CA11-DC0D7DB22FB0}" dt="2025-09-05T17:04:44.882" v="224"/>
          <ac:spMkLst>
            <pc:docMk/>
            <pc:sldMk cId="87689652" sldId="796"/>
            <ac:spMk id="7" creationId="{48373810-D700-1498-B413-5F88DD8AD657}"/>
          </ac:spMkLst>
        </pc:spChg>
      </pc:sldChg>
      <pc:sldChg chg="ord">
        <pc:chgData name="Clark Jason Ngo" userId="S::ngoclarkjason@cityuniversity.edu::2b34b64c-11a7-4bf0-9698-880008265935" providerId="AD" clId="Web-{416A1649-38F1-1746-CA11-DC0D7DB22FB0}" dt="2025-09-05T17:07:20.322" v="279"/>
        <pc:sldMkLst>
          <pc:docMk/>
          <pc:sldMk cId="2971908530" sldId="797"/>
        </pc:sldMkLst>
      </pc:sldChg>
      <pc:sldChg chg="modSp">
        <pc:chgData name="Clark Jason Ngo" userId="S::ngoclarkjason@cityuniversity.edu::2b34b64c-11a7-4bf0-9698-880008265935" providerId="AD" clId="Web-{416A1649-38F1-1746-CA11-DC0D7DB22FB0}" dt="2025-09-05T17:12:53.469" v="307" actId="14100"/>
        <pc:sldMkLst>
          <pc:docMk/>
          <pc:sldMk cId="2647108264" sldId="802"/>
        </pc:sldMkLst>
        <pc:spChg chg="mod">
          <ac:chgData name="Clark Jason Ngo" userId="S::ngoclarkjason@cityuniversity.edu::2b34b64c-11a7-4bf0-9698-880008265935" providerId="AD" clId="Web-{416A1649-38F1-1746-CA11-DC0D7DB22FB0}" dt="2025-09-05T17:12:53.469" v="307" actId="14100"/>
          <ac:spMkLst>
            <pc:docMk/>
            <pc:sldMk cId="2647108264" sldId="802"/>
            <ac:spMk id="3" creationId="{5B5C30C4-0FAA-78BF-66FC-8FB0B71308E2}"/>
          </ac:spMkLst>
        </pc:spChg>
      </pc:sldChg>
      <pc:sldChg chg="modNotes">
        <pc:chgData name="Clark Jason Ngo" userId="S::ngoclarkjason@cityuniversity.edu::2b34b64c-11a7-4bf0-9698-880008265935" providerId="AD" clId="Web-{416A1649-38F1-1746-CA11-DC0D7DB22FB0}" dt="2025-09-05T17:12:45" v="306"/>
        <pc:sldMkLst>
          <pc:docMk/>
          <pc:sldMk cId="3672556442" sldId="803"/>
        </pc:sldMkLst>
      </pc:sldChg>
      <pc:sldChg chg="modSp add replId">
        <pc:chgData name="Clark Jason Ngo" userId="S::ngoclarkjason@cityuniversity.edu::2b34b64c-11a7-4bf0-9698-880008265935" providerId="AD" clId="Web-{416A1649-38F1-1746-CA11-DC0D7DB22FB0}" dt="2025-09-05T16:48:45.312" v="29" actId="14100"/>
        <pc:sldMkLst>
          <pc:docMk/>
          <pc:sldMk cId="3308448162" sldId="809"/>
        </pc:sldMkLst>
        <pc:spChg chg="mod">
          <ac:chgData name="Clark Jason Ngo" userId="S::ngoclarkjason@cityuniversity.edu::2b34b64c-11a7-4bf0-9698-880008265935" providerId="AD" clId="Web-{416A1649-38F1-1746-CA11-DC0D7DB22FB0}" dt="2025-09-05T16:48:32.796" v="22" actId="20577"/>
          <ac:spMkLst>
            <pc:docMk/>
            <pc:sldMk cId="3308448162" sldId="809"/>
            <ac:spMk id="2" creationId="{314C9B25-F295-A55E-EE15-9AB26957A03E}"/>
          </ac:spMkLst>
        </pc:spChg>
        <pc:spChg chg="mod">
          <ac:chgData name="Clark Jason Ngo" userId="S::ngoclarkjason@cityuniversity.edu::2b34b64c-11a7-4bf0-9698-880008265935" providerId="AD" clId="Web-{416A1649-38F1-1746-CA11-DC0D7DB22FB0}" dt="2025-09-05T16:48:45.312" v="29" actId="14100"/>
          <ac:spMkLst>
            <pc:docMk/>
            <pc:sldMk cId="3308448162" sldId="809"/>
            <ac:spMk id="3" creationId="{9DEC54AE-9CEB-E396-12EB-692D5FEDE131}"/>
          </ac:spMkLst>
        </pc:spChg>
      </pc:sldChg>
      <pc:sldChg chg="modSp add replId">
        <pc:chgData name="Clark Jason Ngo" userId="S::ngoclarkjason@cityuniversity.edu::2b34b64c-11a7-4bf0-9698-880008265935" providerId="AD" clId="Web-{416A1649-38F1-1746-CA11-DC0D7DB22FB0}" dt="2025-09-05T16:49:22.265" v="33" actId="20577"/>
        <pc:sldMkLst>
          <pc:docMk/>
          <pc:sldMk cId="3644868213" sldId="810"/>
        </pc:sldMkLst>
        <pc:spChg chg="mod">
          <ac:chgData name="Clark Jason Ngo" userId="S::ngoclarkjason@cityuniversity.edu::2b34b64c-11a7-4bf0-9698-880008265935" providerId="AD" clId="Web-{416A1649-38F1-1746-CA11-DC0D7DB22FB0}" dt="2025-09-05T16:49:22.265" v="33" actId="20577"/>
          <ac:spMkLst>
            <pc:docMk/>
            <pc:sldMk cId="3644868213" sldId="810"/>
            <ac:spMk id="3" creationId="{3124BBB2-9152-1606-0D64-1C3FF5708C76}"/>
          </ac:spMkLst>
        </pc:spChg>
      </pc:sldChg>
      <pc:sldChg chg="modSp add replId">
        <pc:chgData name="Clark Jason Ngo" userId="S::ngoclarkjason@cityuniversity.edu::2b34b64c-11a7-4bf0-9698-880008265935" providerId="AD" clId="Web-{416A1649-38F1-1746-CA11-DC0D7DB22FB0}" dt="2025-09-05T16:49:40.516" v="38" actId="20577"/>
        <pc:sldMkLst>
          <pc:docMk/>
          <pc:sldMk cId="1581836276" sldId="811"/>
        </pc:sldMkLst>
        <pc:spChg chg="mod">
          <ac:chgData name="Clark Jason Ngo" userId="S::ngoclarkjason@cityuniversity.edu::2b34b64c-11a7-4bf0-9698-880008265935" providerId="AD" clId="Web-{416A1649-38F1-1746-CA11-DC0D7DB22FB0}" dt="2025-09-05T16:49:40.516" v="38" actId="20577"/>
          <ac:spMkLst>
            <pc:docMk/>
            <pc:sldMk cId="1581836276" sldId="811"/>
            <ac:spMk id="3" creationId="{5F944125-1F35-A7C0-FA65-9D3B6C64634A}"/>
          </ac:spMkLst>
        </pc:spChg>
      </pc:sldChg>
      <pc:sldChg chg="add replId">
        <pc:chgData name="Clark Jason Ngo" userId="S::ngoclarkjason@cityuniversity.edu::2b34b64c-11a7-4bf0-9698-880008265935" providerId="AD" clId="Web-{416A1649-38F1-1746-CA11-DC0D7DB22FB0}" dt="2025-09-05T16:49:44.063" v="39"/>
        <pc:sldMkLst>
          <pc:docMk/>
          <pc:sldMk cId="2546268670" sldId="812"/>
        </pc:sldMkLst>
      </pc:sldChg>
      <pc:sldChg chg="modSp add replId">
        <pc:chgData name="Clark Jason Ngo" userId="S::ngoclarkjason@cityuniversity.edu::2b34b64c-11a7-4bf0-9698-880008265935" providerId="AD" clId="Web-{416A1649-38F1-1746-CA11-DC0D7DB22FB0}" dt="2025-09-05T16:50:22.782" v="52" actId="14100"/>
        <pc:sldMkLst>
          <pc:docMk/>
          <pc:sldMk cId="1747309603" sldId="813"/>
        </pc:sldMkLst>
        <pc:spChg chg="mod">
          <ac:chgData name="Clark Jason Ngo" userId="S::ngoclarkjason@cityuniversity.edu::2b34b64c-11a7-4bf0-9698-880008265935" providerId="AD" clId="Web-{416A1649-38F1-1746-CA11-DC0D7DB22FB0}" dt="2025-09-05T16:50:16.469" v="48" actId="20577"/>
          <ac:spMkLst>
            <pc:docMk/>
            <pc:sldMk cId="1747309603" sldId="813"/>
            <ac:spMk id="2" creationId="{1FA28CEB-9C2F-402B-41F0-104CCA2DA09B}"/>
          </ac:spMkLst>
        </pc:spChg>
        <pc:spChg chg="mod">
          <ac:chgData name="Clark Jason Ngo" userId="S::ngoclarkjason@cityuniversity.edu::2b34b64c-11a7-4bf0-9698-880008265935" providerId="AD" clId="Web-{416A1649-38F1-1746-CA11-DC0D7DB22FB0}" dt="2025-09-05T16:50:22.782" v="52" actId="14100"/>
          <ac:spMkLst>
            <pc:docMk/>
            <pc:sldMk cId="1747309603" sldId="813"/>
            <ac:spMk id="3" creationId="{9566C640-B9A4-E698-9F0F-C6CAD40F1CBE}"/>
          </ac:spMkLst>
        </pc:spChg>
      </pc:sldChg>
      <pc:sldChg chg="modSp add replId">
        <pc:chgData name="Clark Jason Ngo" userId="S::ngoclarkjason@cityuniversity.edu::2b34b64c-11a7-4bf0-9698-880008265935" providerId="AD" clId="Web-{416A1649-38F1-1746-CA11-DC0D7DB22FB0}" dt="2025-09-05T16:51:07.048" v="57" actId="20577"/>
        <pc:sldMkLst>
          <pc:docMk/>
          <pc:sldMk cId="2945644865" sldId="814"/>
        </pc:sldMkLst>
        <pc:spChg chg="mod">
          <ac:chgData name="Clark Jason Ngo" userId="S::ngoclarkjason@cityuniversity.edu::2b34b64c-11a7-4bf0-9698-880008265935" providerId="AD" clId="Web-{416A1649-38F1-1746-CA11-DC0D7DB22FB0}" dt="2025-09-05T16:51:07.048" v="57" actId="20577"/>
          <ac:spMkLst>
            <pc:docMk/>
            <pc:sldMk cId="2945644865" sldId="814"/>
            <ac:spMk id="2" creationId="{5FD079C3-AAF8-F6D2-CB99-C283E376D964}"/>
          </ac:spMkLst>
        </pc:spChg>
        <pc:spChg chg="mod">
          <ac:chgData name="Clark Jason Ngo" userId="S::ngoclarkjason@cityuniversity.edu::2b34b64c-11a7-4bf0-9698-880008265935" providerId="AD" clId="Web-{416A1649-38F1-1746-CA11-DC0D7DB22FB0}" dt="2025-09-05T16:50:44.095" v="55" actId="20577"/>
          <ac:spMkLst>
            <pc:docMk/>
            <pc:sldMk cId="2945644865" sldId="814"/>
            <ac:spMk id="3" creationId="{3F20F602-F9B5-CCF9-8ED9-2BEF51E7FB5F}"/>
          </ac:spMkLst>
        </pc:spChg>
      </pc:sldChg>
      <pc:sldChg chg="modSp add replId">
        <pc:chgData name="Clark Jason Ngo" userId="S::ngoclarkjason@cityuniversity.edu::2b34b64c-11a7-4bf0-9698-880008265935" providerId="AD" clId="Web-{416A1649-38F1-1746-CA11-DC0D7DB22FB0}" dt="2025-09-05T16:51:33.704" v="72" actId="20577"/>
        <pc:sldMkLst>
          <pc:docMk/>
          <pc:sldMk cId="3467615041" sldId="815"/>
        </pc:sldMkLst>
        <pc:spChg chg="mod">
          <ac:chgData name="Clark Jason Ngo" userId="S::ngoclarkjason@cityuniversity.edu::2b34b64c-11a7-4bf0-9698-880008265935" providerId="AD" clId="Web-{416A1649-38F1-1746-CA11-DC0D7DB22FB0}" dt="2025-09-05T16:51:14.298" v="65" actId="20577"/>
          <ac:spMkLst>
            <pc:docMk/>
            <pc:sldMk cId="3467615041" sldId="815"/>
            <ac:spMk id="2" creationId="{0A9CC662-247D-6999-382C-DAF9D8C8F04D}"/>
          </ac:spMkLst>
        </pc:spChg>
        <pc:spChg chg="mod">
          <ac:chgData name="Clark Jason Ngo" userId="S::ngoclarkjason@cityuniversity.edu::2b34b64c-11a7-4bf0-9698-880008265935" providerId="AD" clId="Web-{416A1649-38F1-1746-CA11-DC0D7DB22FB0}" dt="2025-09-05T16:51:33.704" v="72" actId="20577"/>
          <ac:spMkLst>
            <pc:docMk/>
            <pc:sldMk cId="3467615041" sldId="815"/>
            <ac:spMk id="3" creationId="{35EF4AF3-5154-6E31-AE40-2E1048D3E78F}"/>
          </ac:spMkLst>
        </pc:spChg>
      </pc:sldChg>
      <pc:sldChg chg="modSp add replId">
        <pc:chgData name="Clark Jason Ngo" userId="S::ngoclarkjason@cityuniversity.edu::2b34b64c-11a7-4bf0-9698-880008265935" providerId="AD" clId="Web-{416A1649-38F1-1746-CA11-DC0D7DB22FB0}" dt="2025-09-05T16:51:40.376" v="74" actId="20577"/>
        <pc:sldMkLst>
          <pc:docMk/>
          <pc:sldMk cId="3212720473" sldId="816"/>
        </pc:sldMkLst>
        <pc:spChg chg="mod">
          <ac:chgData name="Clark Jason Ngo" userId="S::ngoclarkjason@cityuniversity.edu::2b34b64c-11a7-4bf0-9698-880008265935" providerId="AD" clId="Web-{416A1649-38F1-1746-CA11-DC0D7DB22FB0}" dt="2025-09-05T16:51:40.376" v="74" actId="20577"/>
          <ac:spMkLst>
            <pc:docMk/>
            <pc:sldMk cId="3212720473" sldId="816"/>
            <ac:spMk id="3" creationId="{73993D6A-5326-8560-6FE7-BC7CCBE574A8}"/>
          </ac:spMkLst>
        </pc:spChg>
      </pc:sldChg>
      <pc:sldChg chg="add replId">
        <pc:chgData name="Clark Jason Ngo" userId="S::ngoclarkjason@cityuniversity.edu::2b34b64c-11a7-4bf0-9698-880008265935" providerId="AD" clId="Web-{416A1649-38F1-1746-CA11-DC0D7DB22FB0}" dt="2025-09-05T16:51:41.751" v="75"/>
        <pc:sldMkLst>
          <pc:docMk/>
          <pc:sldMk cId="552752300" sldId="817"/>
        </pc:sldMkLst>
      </pc:sldChg>
      <pc:sldChg chg="modSp add replId">
        <pc:chgData name="Clark Jason Ngo" userId="S::ngoclarkjason@cityuniversity.edu::2b34b64c-11a7-4bf0-9698-880008265935" providerId="AD" clId="Web-{416A1649-38F1-1746-CA11-DC0D7DB22FB0}" dt="2025-09-05T16:52:31.627" v="90" actId="20577"/>
        <pc:sldMkLst>
          <pc:docMk/>
          <pc:sldMk cId="2964718228" sldId="818"/>
        </pc:sldMkLst>
        <pc:spChg chg="mod">
          <ac:chgData name="Clark Jason Ngo" userId="S::ngoclarkjason@cityuniversity.edu::2b34b64c-11a7-4bf0-9698-880008265935" providerId="AD" clId="Web-{416A1649-38F1-1746-CA11-DC0D7DB22FB0}" dt="2025-09-05T16:52:31.627" v="90" actId="20577"/>
          <ac:spMkLst>
            <pc:docMk/>
            <pc:sldMk cId="2964718228" sldId="818"/>
            <ac:spMk id="2" creationId="{728E19AA-C236-5E2F-A624-01D30027BB6B}"/>
          </ac:spMkLst>
        </pc:spChg>
        <pc:spChg chg="mod">
          <ac:chgData name="Clark Jason Ngo" userId="S::ngoclarkjason@cityuniversity.edu::2b34b64c-11a7-4bf0-9698-880008265935" providerId="AD" clId="Web-{416A1649-38F1-1746-CA11-DC0D7DB22FB0}" dt="2025-09-05T16:52:30.674" v="89" actId="1076"/>
          <ac:spMkLst>
            <pc:docMk/>
            <pc:sldMk cId="2964718228" sldId="818"/>
            <ac:spMk id="3" creationId="{5BF10C49-D3B8-83E5-0670-57FCD5BCAA58}"/>
          </ac:spMkLst>
        </pc:spChg>
      </pc:sldChg>
      <pc:sldChg chg="modSp add replId">
        <pc:chgData name="Clark Jason Ngo" userId="S::ngoclarkjason@cityuniversity.edu::2b34b64c-11a7-4bf0-9698-880008265935" providerId="AD" clId="Web-{416A1649-38F1-1746-CA11-DC0D7DB22FB0}" dt="2025-09-05T16:53:13.174" v="104" actId="14100"/>
        <pc:sldMkLst>
          <pc:docMk/>
          <pc:sldMk cId="3560408858" sldId="819"/>
        </pc:sldMkLst>
        <pc:spChg chg="mod">
          <ac:chgData name="Clark Jason Ngo" userId="S::ngoclarkjason@cityuniversity.edu::2b34b64c-11a7-4bf0-9698-880008265935" providerId="AD" clId="Web-{416A1649-38F1-1746-CA11-DC0D7DB22FB0}" dt="2025-09-05T16:53:05.502" v="102" actId="20577"/>
          <ac:spMkLst>
            <pc:docMk/>
            <pc:sldMk cId="3560408858" sldId="819"/>
            <ac:spMk id="2" creationId="{788CCC27-53ED-F659-A047-5076EDBE16E2}"/>
          </ac:spMkLst>
        </pc:spChg>
        <pc:spChg chg="mod">
          <ac:chgData name="Clark Jason Ngo" userId="S::ngoclarkjason@cityuniversity.edu::2b34b64c-11a7-4bf0-9698-880008265935" providerId="AD" clId="Web-{416A1649-38F1-1746-CA11-DC0D7DB22FB0}" dt="2025-09-05T16:53:13.174" v="104" actId="14100"/>
          <ac:spMkLst>
            <pc:docMk/>
            <pc:sldMk cId="3560408858" sldId="819"/>
            <ac:spMk id="3" creationId="{35F0EC21-FDBD-44B1-682B-999B2CF9693A}"/>
          </ac:spMkLst>
        </pc:spChg>
      </pc:sldChg>
      <pc:sldChg chg="addSp delSp modSp add replId">
        <pc:chgData name="Clark Jason Ngo" userId="S::ngoclarkjason@cityuniversity.edu::2b34b64c-11a7-4bf0-9698-880008265935" providerId="AD" clId="Web-{416A1649-38F1-1746-CA11-DC0D7DB22FB0}" dt="2025-09-05T16:55:48.788" v="129" actId="1076"/>
        <pc:sldMkLst>
          <pc:docMk/>
          <pc:sldMk cId="1921102867" sldId="820"/>
        </pc:sldMkLst>
        <pc:spChg chg="mod">
          <ac:chgData name="Clark Jason Ngo" userId="S::ngoclarkjason@cityuniversity.edu::2b34b64c-11a7-4bf0-9698-880008265935" providerId="AD" clId="Web-{416A1649-38F1-1746-CA11-DC0D7DB22FB0}" dt="2025-09-05T16:54:47.503" v="107" actId="20577"/>
          <ac:spMkLst>
            <pc:docMk/>
            <pc:sldMk cId="1921102867" sldId="820"/>
            <ac:spMk id="2" creationId="{A5AE30E7-1DE4-59E9-5DE8-29668DB96C61}"/>
          </ac:spMkLst>
        </pc:spChg>
        <pc:spChg chg="del">
          <ac:chgData name="Clark Jason Ngo" userId="S::ngoclarkjason@cityuniversity.edu::2b34b64c-11a7-4bf0-9698-880008265935" providerId="AD" clId="Web-{416A1649-38F1-1746-CA11-DC0D7DB22FB0}" dt="2025-09-05T16:54:49.753" v="108"/>
          <ac:spMkLst>
            <pc:docMk/>
            <pc:sldMk cId="1921102867" sldId="820"/>
            <ac:spMk id="3" creationId="{2A7B60D4-17D0-9344-293C-C1E77BDACD82}"/>
          </ac:spMkLst>
        </pc:spChg>
        <pc:spChg chg="add del mod">
          <ac:chgData name="Clark Jason Ngo" userId="S::ngoclarkjason@cityuniversity.edu::2b34b64c-11a7-4bf0-9698-880008265935" providerId="AD" clId="Web-{416A1649-38F1-1746-CA11-DC0D7DB22FB0}" dt="2025-09-05T16:54:50.925" v="109"/>
          <ac:spMkLst>
            <pc:docMk/>
            <pc:sldMk cId="1921102867" sldId="820"/>
            <ac:spMk id="5" creationId="{674092B9-9DAF-BB2E-66D8-DC625EA1821C}"/>
          </ac:spMkLst>
        </pc:spChg>
        <pc:picChg chg="add mod ord">
          <ac:chgData name="Clark Jason Ngo" userId="S::ngoclarkjason@cityuniversity.edu::2b34b64c-11a7-4bf0-9698-880008265935" providerId="AD" clId="Web-{416A1649-38F1-1746-CA11-DC0D7DB22FB0}" dt="2025-09-05T16:55:48.788" v="129" actId="1076"/>
          <ac:picMkLst>
            <pc:docMk/>
            <pc:sldMk cId="1921102867" sldId="820"/>
            <ac:picMk id="6" creationId="{51E3CD2D-F50A-127F-35E5-EC0024D38602}"/>
          </ac:picMkLst>
        </pc:picChg>
        <pc:picChg chg="add mod">
          <ac:chgData name="Clark Jason Ngo" userId="S::ngoclarkjason@cityuniversity.edu::2b34b64c-11a7-4bf0-9698-880008265935" providerId="AD" clId="Web-{416A1649-38F1-1746-CA11-DC0D7DB22FB0}" dt="2025-09-05T16:55:11.020" v="116" actId="1076"/>
          <ac:picMkLst>
            <pc:docMk/>
            <pc:sldMk cId="1921102867" sldId="820"/>
            <ac:picMk id="7" creationId="{902C1073-2546-2D8C-26C6-6852B7744937}"/>
          </ac:picMkLst>
        </pc:picChg>
        <pc:picChg chg="add mod">
          <ac:chgData name="Clark Jason Ngo" userId="S::ngoclarkjason@cityuniversity.edu::2b34b64c-11a7-4bf0-9698-880008265935" providerId="AD" clId="Web-{416A1649-38F1-1746-CA11-DC0D7DB22FB0}" dt="2025-09-05T16:55:47.913" v="128" actId="1076"/>
          <ac:picMkLst>
            <pc:docMk/>
            <pc:sldMk cId="1921102867" sldId="820"/>
            <ac:picMk id="8" creationId="{036F5800-6124-DE78-F5FD-BC62EC49EA1F}"/>
          </ac:picMkLst>
        </pc:picChg>
        <pc:picChg chg="add mod">
          <ac:chgData name="Clark Jason Ngo" userId="S::ngoclarkjason@cityuniversity.edu::2b34b64c-11a7-4bf0-9698-880008265935" providerId="AD" clId="Web-{416A1649-38F1-1746-CA11-DC0D7DB22FB0}" dt="2025-09-05T16:55:45.851" v="127" actId="1076"/>
          <ac:picMkLst>
            <pc:docMk/>
            <pc:sldMk cId="1921102867" sldId="820"/>
            <ac:picMk id="9" creationId="{D04D91EA-C1BD-488E-A89C-A6053E9BD742}"/>
          </ac:picMkLst>
        </pc:picChg>
      </pc:sldChg>
      <pc:sldChg chg="addSp delSp modSp add replId">
        <pc:chgData name="Clark Jason Ngo" userId="S::ngoclarkjason@cityuniversity.edu::2b34b64c-11a7-4bf0-9698-880008265935" providerId="AD" clId="Web-{416A1649-38F1-1746-CA11-DC0D7DB22FB0}" dt="2025-09-05T16:57:38.856" v="156" actId="20577"/>
        <pc:sldMkLst>
          <pc:docMk/>
          <pc:sldMk cId="4180702649" sldId="821"/>
        </pc:sldMkLst>
        <pc:spChg chg="mod">
          <ac:chgData name="Clark Jason Ngo" userId="S::ngoclarkjason@cityuniversity.edu::2b34b64c-11a7-4bf0-9698-880008265935" providerId="AD" clId="Web-{416A1649-38F1-1746-CA11-DC0D7DB22FB0}" dt="2025-09-05T16:57:38.856" v="156" actId="20577"/>
          <ac:spMkLst>
            <pc:docMk/>
            <pc:sldMk cId="4180702649" sldId="821"/>
            <ac:spMk id="2" creationId="{D6AA6000-B68A-81F4-14B8-EDEAF0999BCB}"/>
          </ac:spMkLst>
        </pc:spChg>
        <pc:spChg chg="add del mod">
          <ac:chgData name="Clark Jason Ngo" userId="S::ngoclarkjason@cityuniversity.edu::2b34b64c-11a7-4bf0-9698-880008265935" providerId="AD" clId="Web-{416A1649-38F1-1746-CA11-DC0D7DB22FB0}" dt="2025-09-05T16:57:23.965" v="135"/>
          <ac:spMkLst>
            <pc:docMk/>
            <pc:sldMk cId="4180702649" sldId="821"/>
            <ac:spMk id="4" creationId="{AD3CBADE-70AD-E607-CDC6-FF317D7EB7E1}"/>
          </ac:spMkLst>
        </pc:spChg>
        <pc:picChg chg="add mod ord">
          <ac:chgData name="Clark Jason Ngo" userId="S::ngoclarkjason@cityuniversity.edu::2b34b64c-11a7-4bf0-9698-880008265935" providerId="AD" clId="Web-{416A1649-38F1-1746-CA11-DC0D7DB22FB0}" dt="2025-09-05T16:57:23.965" v="135"/>
          <ac:picMkLst>
            <pc:docMk/>
            <pc:sldMk cId="4180702649" sldId="821"/>
            <ac:picMk id="5" creationId="{D214C292-06B2-3EF5-A37D-F5946F3101AC}"/>
          </ac:picMkLst>
        </pc:picChg>
        <pc:picChg chg="del">
          <ac:chgData name="Clark Jason Ngo" userId="S::ngoclarkjason@cityuniversity.edu::2b34b64c-11a7-4bf0-9698-880008265935" providerId="AD" clId="Web-{416A1649-38F1-1746-CA11-DC0D7DB22FB0}" dt="2025-09-05T16:57:23.137" v="134"/>
          <ac:picMkLst>
            <pc:docMk/>
            <pc:sldMk cId="4180702649" sldId="821"/>
            <ac:picMk id="6" creationId="{0E52DD9C-60F5-3F35-639D-4B5691AB3716}"/>
          </ac:picMkLst>
        </pc:picChg>
        <pc:picChg chg="del">
          <ac:chgData name="Clark Jason Ngo" userId="S::ngoclarkjason@cityuniversity.edu::2b34b64c-11a7-4bf0-9698-880008265935" providerId="AD" clId="Web-{416A1649-38F1-1746-CA11-DC0D7DB22FB0}" dt="2025-09-05T16:57:23.012" v="133"/>
          <ac:picMkLst>
            <pc:docMk/>
            <pc:sldMk cId="4180702649" sldId="821"/>
            <ac:picMk id="7" creationId="{9B9A30C2-2BE1-BF20-C8BD-5BEA87C61D36}"/>
          </ac:picMkLst>
        </pc:picChg>
        <pc:picChg chg="del">
          <ac:chgData name="Clark Jason Ngo" userId="S::ngoclarkjason@cityuniversity.edu::2b34b64c-11a7-4bf0-9698-880008265935" providerId="AD" clId="Web-{416A1649-38F1-1746-CA11-DC0D7DB22FB0}" dt="2025-09-05T16:57:23.012" v="132"/>
          <ac:picMkLst>
            <pc:docMk/>
            <pc:sldMk cId="4180702649" sldId="821"/>
            <ac:picMk id="8" creationId="{4B5DFE4F-065F-D077-67F1-BAEE07C9974D}"/>
          </ac:picMkLst>
        </pc:picChg>
        <pc:picChg chg="del">
          <ac:chgData name="Clark Jason Ngo" userId="S::ngoclarkjason@cityuniversity.edu::2b34b64c-11a7-4bf0-9698-880008265935" providerId="AD" clId="Web-{416A1649-38F1-1746-CA11-DC0D7DB22FB0}" dt="2025-09-05T16:57:23.012" v="131"/>
          <ac:picMkLst>
            <pc:docMk/>
            <pc:sldMk cId="4180702649" sldId="821"/>
            <ac:picMk id="9" creationId="{A8286091-B480-F38E-9066-49074C8B6DCF}"/>
          </ac:picMkLst>
        </pc:picChg>
      </pc:sldChg>
      <pc:sldChg chg="addSp delSp modSp add replId">
        <pc:chgData name="Clark Jason Ngo" userId="S::ngoclarkjason@cityuniversity.edu::2b34b64c-11a7-4bf0-9698-880008265935" providerId="AD" clId="Web-{416A1649-38F1-1746-CA11-DC0D7DB22FB0}" dt="2025-09-05T16:58:11.748" v="171" actId="20577"/>
        <pc:sldMkLst>
          <pc:docMk/>
          <pc:sldMk cId="1426257921" sldId="822"/>
        </pc:sldMkLst>
        <pc:spChg chg="mod">
          <ac:chgData name="Clark Jason Ngo" userId="S::ngoclarkjason@cityuniversity.edu::2b34b64c-11a7-4bf0-9698-880008265935" providerId="AD" clId="Web-{416A1649-38F1-1746-CA11-DC0D7DB22FB0}" dt="2025-09-05T16:58:11.748" v="171" actId="20577"/>
          <ac:spMkLst>
            <pc:docMk/>
            <pc:sldMk cId="1426257921" sldId="822"/>
            <ac:spMk id="2" creationId="{16E4C8EB-FD78-16A0-2B00-7D6AB773DDBD}"/>
          </ac:spMkLst>
        </pc:spChg>
        <pc:spChg chg="add del mod">
          <ac:chgData name="Clark Jason Ngo" userId="S::ngoclarkjason@cityuniversity.edu::2b34b64c-11a7-4bf0-9698-880008265935" providerId="AD" clId="Web-{416A1649-38F1-1746-CA11-DC0D7DB22FB0}" dt="2025-09-05T16:58:05.342" v="159"/>
          <ac:spMkLst>
            <pc:docMk/>
            <pc:sldMk cId="1426257921" sldId="822"/>
            <ac:spMk id="4" creationId="{CF7E93C4-C439-8DE8-847F-F4959462A592}"/>
          </ac:spMkLst>
        </pc:spChg>
        <pc:picChg chg="del">
          <ac:chgData name="Clark Jason Ngo" userId="S::ngoclarkjason@cityuniversity.edu::2b34b64c-11a7-4bf0-9698-880008265935" providerId="AD" clId="Web-{416A1649-38F1-1746-CA11-DC0D7DB22FB0}" dt="2025-09-05T16:58:04.420" v="158"/>
          <ac:picMkLst>
            <pc:docMk/>
            <pc:sldMk cId="1426257921" sldId="822"/>
            <ac:picMk id="5" creationId="{EF56A6AC-137B-C894-A269-FCD11EE88B11}"/>
          </ac:picMkLst>
        </pc:picChg>
        <pc:picChg chg="add mod ord">
          <ac:chgData name="Clark Jason Ngo" userId="S::ngoclarkjason@cityuniversity.edu::2b34b64c-11a7-4bf0-9698-880008265935" providerId="AD" clId="Web-{416A1649-38F1-1746-CA11-DC0D7DB22FB0}" dt="2025-09-05T16:58:05.342" v="159"/>
          <ac:picMkLst>
            <pc:docMk/>
            <pc:sldMk cId="1426257921" sldId="822"/>
            <ac:picMk id="6" creationId="{5052ABEC-1E3C-C4FF-78DF-C1BCA86C85E1}"/>
          </ac:picMkLst>
        </pc:picChg>
      </pc:sldChg>
      <pc:sldChg chg="addSp delSp modSp add replId">
        <pc:chgData name="Clark Jason Ngo" userId="S::ngoclarkjason@cityuniversity.edu::2b34b64c-11a7-4bf0-9698-880008265935" providerId="AD" clId="Web-{416A1649-38F1-1746-CA11-DC0D7DB22FB0}" dt="2025-09-05T17:02:33.536" v="183"/>
        <pc:sldMkLst>
          <pc:docMk/>
          <pc:sldMk cId="2029614222" sldId="823"/>
        </pc:sldMkLst>
        <pc:spChg chg="mod">
          <ac:chgData name="Clark Jason Ngo" userId="S::ngoclarkjason@cityuniversity.edu::2b34b64c-11a7-4bf0-9698-880008265935" providerId="AD" clId="Web-{416A1649-38F1-1746-CA11-DC0D7DB22FB0}" dt="2025-09-05T17:02:18.755" v="181" actId="20577"/>
          <ac:spMkLst>
            <pc:docMk/>
            <pc:sldMk cId="2029614222" sldId="823"/>
            <ac:spMk id="2" creationId="{24F0EC07-87AE-23A4-4028-35C8806DBA1E}"/>
          </ac:spMkLst>
        </pc:spChg>
        <pc:spChg chg="add del mod">
          <ac:chgData name="Clark Jason Ngo" userId="S::ngoclarkjason@cityuniversity.edu::2b34b64c-11a7-4bf0-9698-880008265935" providerId="AD" clId="Web-{416A1649-38F1-1746-CA11-DC0D7DB22FB0}" dt="2025-09-05T17:02:33.536" v="183"/>
          <ac:spMkLst>
            <pc:docMk/>
            <pc:sldMk cId="2029614222" sldId="823"/>
            <ac:spMk id="4" creationId="{D2A1DF80-3ABB-A55E-E9C3-490769117885}"/>
          </ac:spMkLst>
        </pc:spChg>
        <pc:picChg chg="add mod ord">
          <ac:chgData name="Clark Jason Ngo" userId="S::ngoclarkjason@cityuniversity.edu::2b34b64c-11a7-4bf0-9698-880008265935" providerId="AD" clId="Web-{416A1649-38F1-1746-CA11-DC0D7DB22FB0}" dt="2025-09-05T17:02:33.536" v="183"/>
          <ac:picMkLst>
            <pc:docMk/>
            <pc:sldMk cId="2029614222" sldId="823"/>
            <ac:picMk id="5" creationId="{129FBCF1-6C6A-821F-C22B-C14976131438}"/>
          </ac:picMkLst>
        </pc:picChg>
        <pc:picChg chg="del">
          <ac:chgData name="Clark Jason Ngo" userId="S::ngoclarkjason@cityuniversity.edu::2b34b64c-11a7-4bf0-9698-880008265935" providerId="AD" clId="Web-{416A1649-38F1-1746-CA11-DC0D7DB22FB0}" dt="2025-09-05T17:02:20.192" v="182"/>
          <ac:picMkLst>
            <pc:docMk/>
            <pc:sldMk cId="2029614222" sldId="823"/>
            <ac:picMk id="6" creationId="{7B314463-1352-0B7E-9863-5DD61AD15359}"/>
          </ac:picMkLst>
        </pc:picChg>
      </pc:sldChg>
      <pc:sldChg chg="addSp delSp modSp add replId">
        <pc:chgData name="Clark Jason Ngo" userId="S::ngoclarkjason@cityuniversity.edu::2b34b64c-11a7-4bf0-9698-880008265935" providerId="AD" clId="Web-{416A1649-38F1-1746-CA11-DC0D7DB22FB0}" dt="2025-09-05T17:03:04.896" v="187"/>
        <pc:sldMkLst>
          <pc:docMk/>
          <pc:sldMk cId="3744062202" sldId="824"/>
        </pc:sldMkLst>
        <pc:spChg chg="mod">
          <ac:chgData name="Clark Jason Ngo" userId="S::ngoclarkjason@cityuniversity.edu::2b34b64c-11a7-4bf0-9698-880008265935" providerId="AD" clId="Web-{416A1649-38F1-1746-CA11-DC0D7DB22FB0}" dt="2025-09-05T17:02:38.802" v="185" actId="20577"/>
          <ac:spMkLst>
            <pc:docMk/>
            <pc:sldMk cId="3744062202" sldId="824"/>
            <ac:spMk id="2" creationId="{18276125-28F6-D71B-98DD-0F6D847BAC43}"/>
          </ac:spMkLst>
        </pc:spChg>
        <pc:spChg chg="add del mod">
          <ac:chgData name="Clark Jason Ngo" userId="S::ngoclarkjason@cityuniversity.edu::2b34b64c-11a7-4bf0-9698-880008265935" providerId="AD" clId="Web-{416A1649-38F1-1746-CA11-DC0D7DB22FB0}" dt="2025-09-05T17:03:04.896" v="187"/>
          <ac:spMkLst>
            <pc:docMk/>
            <pc:sldMk cId="3744062202" sldId="824"/>
            <ac:spMk id="4" creationId="{333031AF-3167-0127-4006-A8C6C6B99D9C}"/>
          </ac:spMkLst>
        </pc:spChg>
        <pc:picChg chg="del">
          <ac:chgData name="Clark Jason Ngo" userId="S::ngoclarkjason@cityuniversity.edu::2b34b64c-11a7-4bf0-9698-880008265935" providerId="AD" clId="Web-{416A1649-38F1-1746-CA11-DC0D7DB22FB0}" dt="2025-09-05T17:03:03.849" v="186"/>
          <ac:picMkLst>
            <pc:docMk/>
            <pc:sldMk cId="3744062202" sldId="824"/>
            <ac:picMk id="5" creationId="{00BF9AE3-1020-8D5F-7306-F5232E5E7D65}"/>
          </ac:picMkLst>
        </pc:picChg>
        <pc:picChg chg="add mod ord">
          <ac:chgData name="Clark Jason Ngo" userId="S::ngoclarkjason@cityuniversity.edu::2b34b64c-11a7-4bf0-9698-880008265935" providerId="AD" clId="Web-{416A1649-38F1-1746-CA11-DC0D7DB22FB0}" dt="2025-09-05T17:03:04.896" v="187"/>
          <ac:picMkLst>
            <pc:docMk/>
            <pc:sldMk cId="3744062202" sldId="824"/>
            <ac:picMk id="6" creationId="{338F1990-4194-50AB-A9AC-E07F1CE5A637}"/>
          </ac:picMkLst>
        </pc:picChg>
      </pc:sldChg>
      <pc:sldChg chg="add ord replId">
        <pc:chgData name="Clark Jason Ngo" userId="S::ngoclarkjason@cityuniversity.edu::2b34b64c-11a7-4bf0-9698-880008265935" providerId="AD" clId="Web-{416A1649-38F1-1746-CA11-DC0D7DB22FB0}" dt="2025-09-05T17:07:45.947" v="287"/>
        <pc:sldMkLst>
          <pc:docMk/>
          <pc:sldMk cId="1587933488" sldId="825"/>
        </pc:sldMkLst>
      </pc:sldChg>
      <pc:sldChg chg="delSp modSp add replId">
        <pc:chgData name="Clark Jason Ngo" userId="S::ngoclarkjason@cityuniversity.edu::2b34b64c-11a7-4bf0-9698-880008265935" providerId="AD" clId="Web-{416A1649-38F1-1746-CA11-DC0D7DB22FB0}" dt="2025-09-05T17:07:03.618" v="277"/>
        <pc:sldMkLst>
          <pc:docMk/>
          <pc:sldMk cId="238113784" sldId="826"/>
        </pc:sldMkLst>
        <pc:spChg chg="mod">
          <ac:chgData name="Clark Jason Ngo" userId="S::ngoclarkjason@cityuniversity.edu::2b34b64c-11a7-4bf0-9698-880008265935" providerId="AD" clId="Web-{416A1649-38F1-1746-CA11-DC0D7DB22FB0}" dt="2025-09-05T17:05:35.336" v="251" actId="20577"/>
          <ac:spMkLst>
            <pc:docMk/>
            <pc:sldMk cId="238113784" sldId="826"/>
            <ac:spMk id="2" creationId="{3C4A9433-6616-7125-26B5-9A593EA785EC}"/>
          </ac:spMkLst>
        </pc:spChg>
        <pc:spChg chg="del">
          <ac:chgData name="Clark Jason Ngo" userId="S::ngoclarkjason@cityuniversity.edu::2b34b64c-11a7-4bf0-9698-880008265935" providerId="AD" clId="Web-{416A1649-38F1-1746-CA11-DC0D7DB22FB0}" dt="2025-09-05T17:07:03.618" v="277"/>
          <ac:spMkLst>
            <pc:docMk/>
            <pc:sldMk cId="238113784" sldId="826"/>
            <ac:spMk id="4" creationId="{66901AB3-4C00-AB8B-7EEA-CC1480916270}"/>
          </ac:spMkLst>
        </pc:spChg>
        <pc:spChg chg="mod">
          <ac:chgData name="Clark Jason Ngo" userId="S::ngoclarkjason@cityuniversity.edu::2b34b64c-11a7-4bf0-9698-880008265935" providerId="AD" clId="Web-{416A1649-38F1-1746-CA11-DC0D7DB22FB0}" dt="2025-09-05T17:05:29.726" v="245" actId="20577"/>
          <ac:spMkLst>
            <pc:docMk/>
            <pc:sldMk cId="238113784" sldId="826"/>
            <ac:spMk id="6" creationId="{71A2BECB-1ACF-50B0-03FE-B5DC2936FC66}"/>
          </ac:spMkLst>
        </pc:spChg>
      </pc:sldChg>
      <pc:sldChg chg="delSp modSp add replId">
        <pc:chgData name="Clark Jason Ngo" userId="S::ngoclarkjason@cityuniversity.edu::2b34b64c-11a7-4bf0-9698-880008265935" providerId="AD" clId="Web-{416A1649-38F1-1746-CA11-DC0D7DB22FB0}" dt="2025-09-05T17:07:00.259" v="276"/>
        <pc:sldMkLst>
          <pc:docMk/>
          <pc:sldMk cId="1172802790" sldId="827"/>
        </pc:sldMkLst>
        <pc:spChg chg="mod">
          <ac:chgData name="Clark Jason Ngo" userId="S::ngoclarkjason@cityuniversity.edu::2b34b64c-11a7-4bf0-9698-880008265935" providerId="AD" clId="Web-{416A1649-38F1-1746-CA11-DC0D7DB22FB0}" dt="2025-09-05T17:05:57.133" v="258" actId="20577"/>
          <ac:spMkLst>
            <pc:docMk/>
            <pc:sldMk cId="1172802790" sldId="827"/>
            <ac:spMk id="2" creationId="{A6DCD4BF-01D7-7E74-378C-5F46950B6E94}"/>
          </ac:spMkLst>
        </pc:spChg>
        <pc:spChg chg="del">
          <ac:chgData name="Clark Jason Ngo" userId="S::ngoclarkjason@cityuniversity.edu::2b34b64c-11a7-4bf0-9698-880008265935" providerId="AD" clId="Web-{416A1649-38F1-1746-CA11-DC0D7DB22FB0}" dt="2025-09-05T17:07:00.259" v="276"/>
          <ac:spMkLst>
            <pc:docMk/>
            <pc:sldMk cId="1172802790" sldId="827"/>
            <ac:spMk id="4" creationId="{BC52AB53-00A4-2C76-D009-004FCE91866E}"/>
          </ac:spMkLst>
        </pc:spChg>
        <pc:spChg chg="mod">
          <ac:chgData name="Clark Jason Ngo" userId="S::ngoclarkjason@cityuniversity.edu::2b34b64c-11a7-4bf0-9698-880008265935" providerId="AD" clId="Web-{416A1649-38F1-1746-CA11-DC0D7DB22FB0}" dt="2025-09-05T17:05:56.117" v="254" actId="20577"/>
          <ac:spMkLst>
            <pc:docMk/>
            <pc:sldMk cId="1172802790" sldId="827"/>
            <ac:spMk id="6" creationId="{D8BD5649-F211-6F5B-1117-4FA5BB7FDD58}"/>
          </ac:spMkLst>
        </pc:spChg>
      </pc:sldChg>
      <pc:sldChg chg="delSp modSp add replId">
        <pc:chgData name="Clark Jason Ngo" userId="S::ngoclarkjason@cityuniversity.edu::2b34b64c-11a7-4bf0-9698-880008265935" providerId="AD" clId="Web-{416A1649-38F1-1746-CA11-DC0D7DB22FB0}" dt="2025-09-05T17:06:56.634" v="275"/>
        <pc:sldMkLst>
          <pc:docMk/>
          <pc:sldMk cId="1670528994" sldId="828"/>
        </pc:sldMkLst>
        <pc:spChg chg="mod">
          <ac:chgData name="Clark Jason Ngo" userId="S::ngoclarkjason@cityuniversity.edu::2b34b64c-11a7-4bf0-9698-880008265935" providerId="AD" clId="Web-{416A1649-38F1-1746-CA11-DC0D7DB22FB0}" dt="2025-09-05T17:06:17.493" v="264" actId="20577"/>
          <ac:spMkLst>
            <pc:docMk/>
            <pc:sldMk cId="1670528994" sldId="828"/>
            <ac:spMk id="2" creationId="{5EA221AF-8923-C9C4-A556-577D97CD3709}"/>
          </ac:spMkLst>
        </pc:spChg>
        <pc:spChg chg="del mod">
          <ac:chgData name="Clark Jason Ngo" userId="S::ngoclarkjason@cityuniversity.edu::2b34b64c-11a7-4bf0-9698-880008265935" providerId="AD" clId="Web-{416A1649-38F1-1746-CA11-DC0D7DB22FB0}" dt="2025-09-05T17:06:56.634" v="275"/>
          <ac:spMkLst>
            <pc:docMk/>
            <pc:sldMk cId="1670528994" sldId="828"/>
            <ac:spMk id="4" creationId="{B8CFF44A-3310-ED47-0398-3228B1F78002}"/>
          </ac:spMkLst>
        </pc:spChg>
        <pc:spChg chg="mod">
          <ac:chgData name="Clark Jason Ngo" userId="S::ngoclarkjason@cityuniversity.edu::2b34b64c-11a7-4bf0-9698-880008265935" providerId="AD" clId="Web-{416A1649-38F1-1746-CA11-DC0D7DB22FB0}" dt="2025-09-05T17:06:20.399" v="267" actId="20577"/>
          <ac:spMkLst>
            <pc:docMk/>
            <pc:sldMk cId="1670528994" sldId="828"/>
            <ac:spMk id="6" creationId="{87249F2C-910F-E66C-5C99-01FF89ECB548}"/>
          </ac:spMkLst>
        </pc:spChg>
      </pc:sldChg>
      <pc:sldChg chg="delSp modSp add replId">
        <pc:chgData name="Clark Jason Ngo" userId="S::ngoclarkjason@cityuniversity.edu::2b34b64c-11a7-4bf0-9698-880008265935" providerId="AD" clId="Web-{416A1649-38F1-1746-CA11-DC0D7DB22FB0}" dt="2025-09-05T17:06:50.556" v="273"/>
        <pc:sldMkLst>
          <pc:docMk/>
          <pc:sldMk cId="1499816568" sldId="829"/>
        </pc:sldMkLst>
        <pc:spChg chg="mod">
          <ac:chgData name="Clark Jason Ngo" userId="S::ngoclarkjason@cityuniversity.edu::2b34b64c-11a7-4bf0-9698-880008265935" providerId="AD" clId="Web-{416A1649-38F1-1746-CA11-DC0D7DB22FB0}" dt="2025-09-05T17:06:40.930" v="270" actId="20577"/>
          <ac:spMkLst>
            <pc:docMk/>
            <pc:sldMk cId="1499816568" sldId="829"/>
            <ac:spMk id="2" creationId="{5F2A3542-F4FC-57C0-F2A4-8B4B577E69E0}"/>
          </ac:spMkLst>
        </pc:spChg>
        <pc:spChg chg="del">
          <ac:chgData name="Clark Jason Ngo" userId="S::ngoclarkjason@cityuniversity.edu::2b34b64c-11a7-4bf0-9698-880008265935" providerId="AD" clId="Web-{416A1649-38F1-1746-CA11-DC0D7DB22FB0}" dt="2025-09-05T17:06:50.556" v="273"/>
          <ac:spMkLst>
            <pc:docMk/>
            <pc:sldMk cId="1499816568" sldId="829"/>
            <ac:spMk id="4" creationId="{54FC4B56-CAAC-82C1-90D1-C061F7AD95EF}"/>
          </ac:spMkLst>
        </pc:spChg>
        <pc:spChg chg="mod">
          <ac:chgData name="Clark Jason Ngo" userId="S::ngoclarkjason@cityuniversity.edu::2b34b64c-11a7-4bf0-9698-880008265935" providerId="AD" clId="Web-{416A1649-38F1-1746-CA11-DC0D7DB22FB0}" dt="2025-09-05T17:06:43.462" v="272" actId="20577"/>
          <ac:spMkLst>
            <pc:docMk/>
            <pc:sldMk cId="1499816568" sldId="829"/>
            <ac:spMk id="6" creationId="{862BC21B-BB27-4A38-5D47-C3FB7F33FADF}"/>
          </ac:spMkLst>
        </pc:spChg>
      </pc:sldChg>
      <pc:sldChg chg="addSp delSp modSp add replId modNotes">
        <pc:chgData name="Clark Jason Ngo" userId="S::ngoclarkjason@cityuniversity.edu::2b34b64c-11a7-4bf0-9698-880008265935" providerId="AD" clId="Web-{416A1649-38F1-1746-CA11-DC0D7DB22FB0}" dt="2025-09-05T17:16:36.635" v="349" actId="20577"/>
        <pc:sldMkLst>
          <pc:docMk/>
          <pc:sldMk cId="2963310032" sldId="830"/>
        </pc:sldMkLst>
        <pc:spChg chg="mod">
          <ac:chgData name="Clark Jason Ngo" userId="S::ngoclarkjason@cityuniversity.edu::2b34b64c-11a7-4bf0-9698-880008265935" providerId="AD" clId="Web-{416A1649-38F1-1746-CA11-DC0D7DB22FB0}" dt="2025-09-05T17:16:36.635" v="349" actId="20577"/>
          <ac:spMkLst>
            <pc:docMk/>
            <pc:sldMk cId="2963310032" sldId="830"/>
            <ac:spMk id="3" creationId="{84235ECB-8080-5988-76B9-FA3AA5DD9DF4}"/>
          </ac:spMkLst>
        </pc:spChg>
        <pc:spChg chg="del">
          <ac:chgData name="Clark Jason Ngo" userId="S::ngoclarkjason@cityuniversity.edu::2b34b64c-11a7-4bf0-9698-880008265935" providerId="AD" clId="Web-{416A1649-38F1-1746-CA11-DC0D7DB22FB0}" dt="2025-09-05T17:15:30.023" v="334"/>
          <ac:spMkLst>
            <pc:docMk/>
            <pc:sldMk cId="2963310032" sldId="830"/>
            <ac:spMk id="4" creationId="{022497C5-C583-3D51-7422-82966A40E683}"/>
          </ac:spMkLst>
        </pc:spChg>
        <pc:spChg chg="add">
          <ac:chgData name="Clark Jason Ngo" userId="S::ngoclarkjason@cityuniversity.edu::2b34b64c-11a7-4bf0-9698-880008265935" providerId="AD" clId="Web-{416A1649-38F1-1746-CA11-DC0D7DB22FB0}" dt="2025-09-05T17:15:30.179" v="335"/>
          <ac:spMkLst>
            <pc:docMk/>
            <pc:sldMk cId="2963310032" sldId="830"/>
            <ac:spMk id="6" creationId="{6A251106-C006-54BE-EB94-7AF98FB226F5}"/>
          </ac:spMkLst>
        </pc:spChg>
      </pc:sldChg>
      <pc:sldChg chg="addSp delSp modSp add replId modNotes">
        <pc:chgData name="Clark Jason Ngo" userId="S::ngoclarkjason@cityuniversity.edu::2b34b64c-11a7-4bf0-9698-880008265935" providerId="AD" clId="Web-{416A1649-38F1-1746-CA11-DC0D7DB22FB0}" dt="2025-09-05T17:16:17.650" v="343" actId="14100"/>
        <pc:sldMkLst>
          <pc:docMk/>
          <pc:sldMk cId="844783331" sldId="831"/>
        </pc:sldMkLst>
        <pc:spChg chg="mod">
          <ac:chgData name="Clark Jason Ngo" userId="S::ngoclarkjason@cityuniversity.edu::2b34b64c-11a7-4bf0-9698-880008265935" providerId="AD" clId="Web-{416A1649-38F1-1746-CA11-DC0D7DB22FB0}" dt="2025-09-05T17:16:17.650" v="343" actId="14100"/>
          <ac:spMkLst>
            <pc:docMk/>
            <pc:sldMk cId="844783331" sldId="831"/>
            <ac:spMk id="3" creationId="{51462F8B-91F7-A4AE-1467-321174709B75}"/>
          </ac:spMkLst>
        </pc:spChg>
        <pc:spChg chg="del">
          <ac:chgData name="Clark Jason Ngo" userId="S::ngoclarkjason@cityuniversity.edu::2b34b64c-11a7-4bf0-9698-880008265935" providerId="AD" clId="Web-{416A1649-38F1-1746-CA11-DC0D7DB22FB0}" dt="2025-09-05T17:15:32.648" v="336"/>
          <ac:spMkLst>
            <pc:docMk/>
            <pc:sldMk cId="844783331" sldId="831"/>
            <ac:spMk id="4" creationId="{50BAEAAA-35AD-0F8F-7412-B8D7341B39B5}"/>
          </ac:spMkLst>
        </pc:spChg>
        <pc:spChg chg="add">
          <ac:chgData name="Clark Jason Ngo" userId="S::ngoclarkjason@cityuniversity.edu::2b34b64c-11a7-4bf0-9698-880008265935" providerId="AD" clId="Web-{416A1649-38F1-1746-CA11-DC0D7DB22FB0}" dt="2025-09-05T17:15:33.008" v="337"/>
          <ac:spMkLst>
            <pc:docMk/>
            <pc:sldMk cId="844783331" sldId="831"/>
            <ac:spMk id="6" creationId="{4D011712-E057-5BB9-DA4D-628CBFF80F12}"/>
          </ac:spMkLst>
        </pc:spChg>
      </pc:sldChg>
      <pc:sldChg chg="addSp delSp modSp add replId modNotes">
        <pc:chgData name="Clark Jason Ngo" userId="S::ngoclarkjason@cityuniversity.edu::2b34b64c-11a7-4bf0-9698-880008265935" providerId="AD" clId="Web-{416A1649-38F1-1746-CA11-DC0D7DB22FB0}" dt="2025-09-05T22:40:38.570" v="418" actId="1076"/>
        <pc:sldMkLst>
          <pc:docMk/>
          <pc:sldMk cId="3621999022" sldId="832"/>
        </pc:sldMkLst>
        <pc:spChg chg="mod">
          <ac:chgData name="Clark Jason Ngo" userId="S::ngoclarkjason@cityuniversity.edu::2b34b64c-11a7-4bf0-9698-880008265935" providerId="AD" clId="Web-{416A1649-38F1-1746-CA11-DC0D7DB22FB0}" dt="2025-09-05T22:40:26.070" v="413" actId="20577"/>
          <ac:spMkLst>
            <pc:docMk/>
            <pc:sldMk cId="3621999022" sldId="832"/>
            <ac:spMk id="2" creationId="{353303E1-C4BB-1195-B065-16B61D6D9A85}"/>
          </ac:spMkLst>
        </pc:spChg>
        <pc:spChg chg="add del mod">
          <ac:chgData name="Clark Jason Ngo" userId="S::ngoclarkjason@cityuniversity.edu::2b34b64c-11a7-4bf0-9698-880008265935" providerId="AD" clId="Web-{416A1649-38F1-1746-CA11-DC0D7DB22FB0}" dt="2025-09-05T22:40:07.977" v="406"/>
          <ac:spMkLst>
            <pc:docMk/>
            <pc:sldMk cId="3621999022" sldId="832"/>
            <ac:spMk id="4" creationId="{D4C9AED8-AC6D-060A-8246-A912E1F92D65}"/>
          </ac:spMkLst>
        </pc:spChg>
        <pc:picChg chg="add mod ord">
          <ac:chgData name="Clark Jason Ngo" userId="S::ngoclarkjason@cityuniversity.edu::2b34b64c-11a7-4bf0-9698-880008265935" providerId="AD" clId="Web-{416A1649-38F1-1746-CA11-DC0D7DB22FB0}" dt="2025-09-05T22:40:38.570" v="418" actId="1076"/>
          <ac:picMkLst>
            <pc:docMk/>
            <pc:sldMk cId="3621999022" sldId="832"/>
            <ac:picMk id="5" creationId="{4C08217F-A476-0622-032B-9F2514CD62CF}"/>
          </ac:picMkLst>
        </pc:picChg>
        <pc:picChg chg="del">
          <ac:chgData name="Clark Jason Ngo" userId="S::ngoclarkjason@cityuniversity.edu::2b34b64c-11a7-4bf0-9698-880008265935" providerId="AD" clId="Web-{416A1649-38F1-1746-CA11-DC0D7DB22FB0}" dt="2025-09-05T22:40:05.555" v="405"/>
          <ac:picMkLst>
            <pc:docMk/>
            <pc:sldMk cId="3621999022" sldId="832"/>
            <ac:picMk id="6" creationId="{10F06E76-5D9F-B12D-5CBA-B6B3DAD98460}"/>
          </ac:picMkLst>
        </pc:picChg>
      </pc:sldChg>
      <pc:sldChg chg="addSp delSp modSp add replId">
        <pc:chgData name="Clark Jason Ngo" userId="S::ngoclarkjason@cityuniversity.edu::2b34b64c-11a7-4bf0-9698-880008265935" providerId="AD" clId="Web-{416A1649-38F1-1746-CA11-DC0D7DB22FB0}" dt="2025-09-05T22:40:58.243" v="431" actId="14100"/>
        <pc:sldMkLst>
          <pc:docMk/>
          <pc:sldMk cId="4102083691" sldId="833"/>
        </pc:sldMkLst>
        <pc:spChg chg="mod">
          <ac:chgData name="Clark Jason Ngo" userId="S::ngoclarkjason@cityuniversity.edu::2b34b64c-11a7-4bf0-9698-880008265935" providerId="AD" clId="Web-{416A1649-38F1-1746-CA11-DC0D7DB22FB0}" dt="2025-09-05T22:40:51.399" v="427" actId="20577"/>
          <ac:spMkLst>
            <pc:docMk/>
            <pc:sldMk cId="4102083691" sldId="833"/>
            <ac:spMk id="2" creationId="{8400C55F-63A6-CD7C-14E8-4CB21B2EADCA}"/>
          </ac:spMkLst>
        </pc:spChg>
        <pc:spChg chg="add del mod">
          <ac:chgData name="Clark Jason Ngo" userId="S::ngoclarkjason@cityuniversity.edu::2b34b64c-11a7-4bf0-9698-880008265935" providerId="AD" clId="Web-{416A1649-38F1-1746-CA11-DC0D7DB22FB0}" dt="2025-09-05T22:40:53.118" v="429"/>
          <ac:spMkLst>
            <pc:docMk/>
            <pc:sldMk cId="4102083691" sldId="833"/>
            <ac:spMk id="4" creationId="{EFB4C0E6-2385-2C36-0CAD-71C8CABDD2EA}"/>
          </ac:spMkLst>
        </pc:spChg>
        <pc:picChg chg="del">
          <ac:chgData name="Clark Jason Ngo" userId="S::ngoclarkjason@cityuniversity.edu::2b34b64c-11a7-4bf0-9698-880008265935" providerId="AD" clId="Web-{416A1649-38F1-1746-CA11-DC0D7DB22FB0}" dt="2025-09-05T22:40:52.337" v="428"/>
          <ac:picMkLst>
            <pc:docMk/>
            <pc:sldMk cId="4102083691" sldId="833"/>
            <ac:picMk id="5" creationId="{F3CB8BE8-6951-E10E-49C7-EB0D43901735}"/>
          </ac:picMkLst>
        </pc:picChg>
        <pc:picChg chg="add mod ord">
          <ac:chgData name="Clark Jason Ngo" userId="S::ngoclarkjason@cityuniversity.edu::2b34b64c-11a7-4bf0-9698-880008265935" providerId="AD" clId="Web-{416A1649-38F1-1746-CA11-DC0D7DB22FB0}" dt="2025-09-05T22:40:58.243" v="431" actId="14100"/>
          <ac:picMkLst>
            <pc:docMk/>
            <pc:sldMk cId="4102083691" sldId="833"/>
            <ac:picMk id="6" creationId="{FD1B8A22-7581-CC4A-3893-2A3BB2164E58}"/>
          </ac:picMkLst>
        </pc:picChg>
      </pc:sldChg>
      <pc:sldChg chg="addSp delSp modSp add replId">
        <pc:chgData name="Clark Jason Ngo" userId="S::ngoclarkjason@cityuniversity.edu::2b34b64c-11a7-4bf0-9698-880008265935" providerId="AD" clId="Web-{416A1649-38F1-1746-CA11-DC0D7DB22FB0}" dt="2025-09-05T22:41:18.134" v="443" actId="14100"/>
        <pc:sldMkLst>
          <pc:docMk/>
          <pc:sldMk cId="374545578" sldId="834"/>
        </pc:sldMkLst>
        <pc:spChg chg="mod">
          <ac:chgData name="Clark Jason Ngo" userId="S::ngoclarkjason@cityuniversity.edu::2b34b64c-11a7-4bf0-9698-880008265935" providerId="AD" clId="Web-{416A1649-38F1-1746-CA11-DC0D7DB22FB0}" dt="2025-09-05T22:41:10.619" v="438" actId="20577"/>
          <ac:spMkLst>
            <pc:docMk/>
            <pc:sldMk cId="374545578" sldId="834"/>
            <ac:spMk id="2" creationId="{53FA6D0D-6354-0460-EE46-A65544B061FE}"/>
          </ac:spMkLst>
        </pc:spChg>
        <pc:spChg chg="add del mod">
          <ac:chgData name="Clark Jason Ngo" userId="S::ngoclarkjason@cityuniversity.edu::2b34b64c-11a7-4bf0-9698-880008265935" providerId="AD" clId="Web-{416A1649-38F1-1746-CA11-DC0D7DB22FB0}" dt="2025-09-05T22:41:12.056" v="440"/>
          <ac:spMkLst>
            <pc:docMk/>
            <pc:sldMk cId="374545578" sldId="834"/>
            <ac:spMk id="4" creationId="{CED6B00C-B3DF-5524-63AA-F4D78C8C6620}"/>
          </ac:spMkLst>
        </pc:spChg>
        <pc:picChg chg="add mod ord">
          <ac:chgData name="Clark Jason Ngo" userId="S::ngoclarkjason@cityuniversity.edu::2b34b64c-11a7-4bf0-9698-880008265935" providerId="AD" clId="Web-{416A1649-38F1-1746-CA11-DC0D7DB22FB0}" dt="2025-09-05T22:41:18.134" v="443" actId="14100"/>
          <ac:picMkLst>
            <pc:docMk/>
            <pc:sldMk cId="374545578" sldId="834"/>
            <ac:picMk id="5" creationId="{B8A922E8-39D6-7E99-993F-B2F4495CD7A5}"/>
          </ac:picMkLst>
        </pc:picChg>
        <pc:picChg chg="del">
          <ac:chgData name="Clark Jason Ngo" userId="S::ngoclarkjason@cityuniversity.edu::2b34b64c-11a7-4bf0-9698-880008265935" providerId="AD" clId="Web-{416A1649-38F1-1746-CA11-DC0D7DB22FB0}" dt="2025-09-05T22:41:11.244" v="439"/>
          <ac:picMkLst>
            <pc:docMk/>
            <pc:sldMk cId="374545578" sldId="834"/>
            <ac:picMk id="6" creationId="{3F591447-C63B-07F9-5415-8558E6639C8E}"/>
          </ac:picMkLst>
        </pc:picChg>
      </pc:sldChg>
    </pc:docChg>
  </pc:docChgLst>
  <pc:docChgLst>
    <pc:chgData name="Clark Jason Ngo" userId="2b34b64c-11a7-4bf0-9698-880008265935" providerId="ADAL" clId="{29D3D729-8DE2-5E32-85FA-2FAC8613F6DA}"/>
    <pc:docChg chg="custSel addSld modSld sldOrd">
      <pc:chgData name="Clark Jason Ngo" userId="2b34b64c-11a7-4bf0-9698-880008265935" providerId="ADAL" clId="{29D3D729-8DE2-5E32-85FA-2FAC8613F6DA}" dt="2025-08-23T06:05:38.825" v="123" actId="20577"/>
      <pc:docMkLst>
        <pc:docMk/>
      </pc:docMkLst>
      <pc:sldChg chg="modSp mod">
        <pc:chgData name="Clark Jason Ngo" userId="2b34b64c-11a7-4bf0-9698-880008265935" providerId="ADAL" clId="{29D3D729-8DE2-5E32-85FA-2FAC8613F6DA}" dt="2025-08-23T06:05:38.825" v="123" actId="20577"/>
        <pc:sldMkLst>
          <pc:docMk/>
          <pc:sldMk cId="716079258" sldId="681"/>
        </pc:sldMkLst>
        <pc:spChg chg="mod">
          <ac:chgData name="Clark Jason Ngo" userId="2b34b64c-11a7-4bf0-9698-880008265935" providerId="ADAL" clId="{29D3D729-8DE2-5E32-85FA-2FAC8613F6DA}" dt="2025-08-23T06:05:38.825" v="123" actId="20577"/>
          <ac:spMkLst>
            <pc:docMk/>
            <pc:sldMk cId="716079258" sldId="681"/>
            <ac:spMk id="4" creationId="{71F3283E-84B5-DF6D-A1F6-DA708F2AD545}"/>
          </ac:spMkLst>
        </pc:spChg>
      </pc:sldChg>
      <pc:sldChg chg="addSp delSp modSp add mod">
        <pc:chgData name="Clark Jason Ngo" userId="2b34b64c-11a7-4bf0-9698-880008265935" providerId="ADAL" clId="{29D3D729-8DE2-5E32-85FA-2FAC8613F6DA}" dt="2025-08-23T05:41:30.530" v="60" actId="14100"/>
        <pc:sldMkLst>
          <pc:docMk/>
          <pc:sldMk cId="1076780574" sldId="790"/>
        </pc:sldMkLst>
      </pc:sldChg>
      <pc:sldChg chg="delSp modSp add mod">
        <pc:chgData name="Clark Jason Ngo" userId="2b34b64c-11a7-4bf0-9698-880008265935" providerId="ADAL" clId="{29D3D729-8DE2-5E32-85FA-2FAC8613F6DA}" dt="2025-08-23T05:48:09.217" v="62" actId="1076"/>
        <pc:sldMkLst>
          <pc:docMk/>
          <pc:sldMk cId="2177270625" sldId="791"/>
        </pc:sldMkLst>
      </pc:sldChg>
      <pc:sldChg chg="addSp delSp modSp add mod ord">
        <pc:chgData name="Clark Jason Ngo" userId="2b34b64c-11a7-4bf0-9698-880008265935" providerId="ADAL" clId="{29D3D729-8DE2-5E32-85FA-2FAC8613F6DA}" dt="2025-08-23T05:41:22.799" v="58" actId="20578"/>
        <pc:sldMkLst>
          <pc:docMk/>
          <pc:sldMk cId="3250888031" sldId="792"/>
        </pc:sldMkLst>
      </pc:sldChg>
    </pc:docChg>
  </pc:docChgLst>
  <pc:docChgLst>
    <pc:chgData name="Clark Jason Ngo" userId="S::ngoclarkjason@cityuniversity.edu::2b34b64c-11a7-4bf0-9698-880008265935" providerId="AD" clId="Web-{4B9EB081-8856-8951-3C36-75527EDC30D7}"/>
    <pc:docChg chg="addSld delSld modSld sldOrd">
      <pc:chgData name="Clark Jason Ngo" userId="S::ngoclarkjason@cityuniversity.edu::2b34b64c-11a7-4bf0-9698-880008265935" providerId="AD" clId="Web-{4B9EB081-8856-8951-3C36-75527EDC30D7}" dt="2025-07-25T05:15:01.105" v="712"/>
      <pc:docMkLst>
        <pc:docMk/>
      </pc:docMkLst>
      <pc:sldChg chg="modSp">
        <pc:chgData name="Clark Jason Ngo" userId="S::ngoclarkjason@cityuniversity.edu::2b34b64c-11a7-4bf0-9698-880008265935" providerId="AD" clId="Web-{4B9EB081-8856-8951-3C36-75527EDC30D7}" dt="2025-07-25T05:03:53.217" v="492" actId="20577"/>
        <pc:sldMkLst>
          <pc:docMk/>
          <pc:sldMk cId="3712092304" sldId="599"/>
        </pc:sldMkLst>
      </pc:sldChg>
      <pc:sldChg chg="modSp">
        <pc:chgData name="Clark Jason Ngo" userId="S::ngoclarkjason@cityuniversity.edu::2b34b64c-11a7-4bf0-9698-880008265935" providerId="AD" clId="Web-{4B9EB081-8856-8951-3C36-75527EDC30D7}" dt="2025-07-25T05:06:32.985" v="584" actId="20577"/>
        <pc:sldMkLst>
          <pc:docMk/>
          <pc:sldMk cId="716079258" sldId="681"/>
        </pc:sldMkLst>
      </pc:sldChg>
      <pc:sldChg chg="addSp modNotes">
        <pc:chgData name="Clark Jason Ngo" userId="S::ngoclarkjason@cityuniversity.edu::2b34b64c-11a7-4bf0-9698-880008265935" providerId="AD" clId="Web-{4B9EB081-8856-8951-3C36-75527EDC30D7}" dt="2025-07-25T05:05:28.406" v="519"/>
        <pc:sldMkLst>
          <pc:docMk/>
          <pc:sldMk cId="386964862" sldId="686"/>
        </pc:sldMkLst>
      </pc:sldChg>
      <pc:sldChg chg="addSp modSp">
        <pc:chgData name="Clark Jason Ngo" userId="S::ngoclarkjason@cityuniversity.edu::2b34b64c-11a7-4bf0-9698-880008265935" providerId="AD" clId="Web-{4B9EB081-8856-8951-3C36-75527EDC30D7}" dt="2025-07-25T05:04:13.967" v="502"/>
        <pc:sldMkLst>
          <pc:docMk/>
          <pc:sldMk cId="842085108" sldId="714"/>
        </pc:sldMkLst>
      </pc:sldChg>
      <pc:sldChg chg="addSp modSp modNotes">
        <pc:chgData name="Clark Jason Ngo" userId="S::ngoclarkjason@cityuniversity.edu::2b34b64c-11a7-4bf0-9698-880008265935" providerId="AD" clId="Web-{4B9EB081-8856-8951-3C36-75527EDC30D7}" dt="2025-07-25T05:04:08.467" v="500"/>
        <pc:sldMkLst>
          <pc:docMk/>
          <pc:sldMk cId="3262942101" sldId="715"/>
        </pc:sldMkLst>
      </pc:sldChg>
      <pc:sldChg chg="modSp">
        <pc:chgData name="Clark Jason Ngo" userId="S::ngoclarkjason@cityuniversity.edu::2b34b64c-11a7-4bf0-9698-880008265935" providerId="AD" clId="Web-{4B9EB081-8856-8951-3C36-75527EDC30D7}" dt="2025-07-24T16:42:17.871" v="67" actId="20577"/>
        <pc:sldMkLst>
          <pc:docMk/>
          <pc:sldMk cId="2006405586" sldId="716"/>
        </pc:sldMkLst>
      </pc:sldChg>
      <pc:sldChg chg="modSp">
        <pc:chgData name="Clark Jason Ngo" userId="S::ngoclarkjason@cityuniversity.edu::2b34b64c-11a7-4bf0-9698-880008265935" providerId="AD" clId="Web-{4B9EB081-8856-8951-3C36-75527EDC30D7}" dt="2025-07-24T16:42:29.730" v="74" actId="20577"/>
        <pc:sldMkLst>
          <pc:docMk/>
          <pc:sldMk cId="2958574798" sldId="717"/>
        </pc:sldMkLst>
      </pc:sldChg>
      <pc:sldChg chg="addSp delSp modSp add replId">
        <pc:chgData name="Clark Jason Ngo" userId="S::ngoclarkjason@cityuniversity.edu::2b34b64c-11a7-4bf0-9698-880008265935" providerId="AD" clId="Web-{4B9EB081-8856-8951-3C36-75527EDC30D7}" dt="2025-07-25T05:08:03.300" v="592" actId="1076"/>
        <pc:sldMkLst>
          <pc:docMk/>
          <pc:sldMk cId="3959892909" sldId="718"/>
        </pc:sldMkLst>
      </pc:sldChg>
      <pc:sldChg chg="addSp delSp modSp add replId">
        <pc:chgData name="Clark Jason Ngo" userId="S::ngoclarkjason@cityuniversity.edu::2b34b64c-11a7-4bf0-9698-880008265935" providerId="AD" clId="Web-{4B9EB081-8856-8951-3C36-75527EDC30D7}" dt="2025-07-25T05:10:45.756" v="613" actId="1076"/>
        <pc:sldMkLst>
          <pc:docMk/>
          <pc:sldMk cId="584688357" sldId="719"/>
        </pc:sldMkLst>
      </pc:sldChg>
      <pc:sldChg chg="addSp delSp modSp add replId">
        <pc:chgData name="Clark Jason Ngo" userId="S::ngoclarkjason@cityuniversity.edu::2b34b64c-11a7-4bf0-9698-880008265935" providerId="AD" clId="Web-{4B9EB081-8856-8951-3C36-75527EDC30D7}" dt="2025-07-25T05:10:49.928" v="614" actId="1076"/>
        <pc:sldMkLst>
          <pc:docMk/>
          <pc:sldMk cId="3914250994" sldId="720"/>
        </pc:sldMkLst>
      </pc:sldChg>
      <pc:sldChg chg="addSp delSp modSp add replId">
        <pc:chgData name="Clark Jason Ngo" userId="S::ngoclarkjason@cityuniversity.edu::2b34b64c-11a7-4bf0-9698-880008265935" providerId="AD" clId="Web-{4B9EB081-8856-8951-3C36-75527EDC30D7}" dt="2025-07-25T05:11:22.116" v="620" actId="1076"/>
        <pc:sldMkLst>
          <pc:docMk/>
          <pc:sldMk cId="281274903" sldId="721"/>
        </pc:sldMkLst>
      </pc:sldChg>
      <pc:sldChg chg="addSp delSp modSp add replId">
        <pc:chgData name="Clark Jason Ngo" userId="S::ngoclarkjason@cityuniversity.edu::2b34b64c-11a7-4bf0-9698-880008265935" providerId="AD" clId="Web-{4B9EB081-8856-8951-3C36-75527EDC30D7}" dt="2025-07-25T05:07:10.127" v="585" actId="1076"/>
        <pc:sldMkLst>
          <pc:docMk/>
          <pc:sldMk cId="244997246" sldId="722"/>
        </pc:sldMkLst>
      </pc:sldChg>
      <pc:sldChg chg="modSp add ord replId">
        <pc:chgData name="Clark Jason Ngo" userId="S::ngoclarkjason@cityuniversity.edu::2b34b64c-11a7-4bf0-9698-880008265935" providerId="AD" clId="Web-{4B9EB081-8856-8951-3C36-75527EDC30D7}" dt="2025-07-25T04:54:35.612" v="289" actId="20577"/>
        <pc:sldMkLst>
          <pc:docMk/>
          <pc:sldMk cId="1335647759" sldId="723"/>
        </pc:sldMkLst>
      </pc:sldChg>
      <pc:sldChg chg="addSp delSp modSp add replId">
        <pc:chgData name="Clark Jason Ngo" userId="S::ngoclarkjason@cityuniversity.edu::2b34b64c-11a7-4bf0-9698-880008265935" providerId="AD" clId="Web-{4B9EB081-8856-8951-3C36-75527EDC30D7}" dt="2025-07-25T04:55:35.097" v="307" actId="1076"/>
        <pc:sldMkLst>
          <pc:docMk/>
          <pc:sldMk cId="245922585" sldId="724"/>
        </pc:sldMkLst>
      </pc:sldChg>
      <pc:sldChg chg="modSp add ord replId">
        <pc:chgData name="Clark Jason Ngo" userId="S::ngoclarkjason@cityuniversity.edu::2b34b64c-11a7-4bf0-9698-880008265935" providerId="AD" clId="Web-{4B9EB081-8856-8951-3C36-75527EDC30D7}" dt="2025-07-25T04:56:18.286" v="323" actId="20577"/>
        <pc:sldMkLst>
          <pc:docMk/>
          <pc:sldMk cId="1454898245" sldId="725"/>
        </pc:sldMkLst>
      </pc:sldChg>
      <pc:sldChg chg="add del ord replId">
        <pc:chgData name="Clark Jason Ngo" userId="S::ngoclarkjason@cityuniversity.edu::2b34b64c-11a7-4bf0-9698-880008265935" providerId="AD" clId="Web-{4B9EB081-8856-8951-3C36-75527EDC30D7}" dt="2025-07-25T04:55:44.566" v="310"/>
        <pc:sldMkLst>
          <pc:docMk/>
          <pc:sldMk cId="3084324017" sldId="725"/>
        </pc:sldMkLst>
      </pc:sldChg>
      <pc:sldChg chg="addSp delSp modSp add replId">
        <pc:chgData name="Clark Jason Ngo" userId="S::ngoclarkjason@cityuniversity.edu::2b34b64c-11a7-4bf0-9698-880008265935" providerId="AD" clId="Web-{4B9EB081-8856-8951-3C36-75527EDC30D7}" dt="2025-07-25T04:56:45.974" v="341"/>
        <pc:sldMkLst>
          <pc:docMk/>
          <pc:sldMk cId="2503867728" sldId="726"/>
        </pc:sldMkLst>
      </pc:sldChg>
      <pc:sldChg chg="addSp delSp modSp add replId modNotes">
        <pc:chgData name="Clark Jason Ngo" userId="S::ngoclarkjason@cityuniversity.edu::2b34b64c-11a7-4bf0-9698-880008265935" providerId="AD" clId="Web-{4B9EB081-8856-8951-3C36-75527EDC30D7}" dt="2025-07-25T05:04:05.889" v="499"/>
        <pc:sldMkLst>
          <pc:docMk/>
          <pc:sldMk cId="2902499604" sldId="727"/>
        </pc:sldMkLst>
      </pc:sldChg>
      <pc:sldChg chg="addSp modSp add replId modNotes">
        <pc:chgData name="Clark Jason Ngo" userId="S::ngoclarkjason@cityuniversity.edu::2b34b64c-11a7-4bf0-9698-880008265935" providerId="AD" clId="Web-{4B9EB081-8856-8951-3C36-75527EDC30D7}" dt="2025-07-25T05:04:04.295" v="498"/>
        <pc:sldMkLst>
          <pc:docMk/>
          <pc:sldMk cId="1828165847" sldId="728"/>
        </pc:sldMkLst>
      </pc:sldChg>
      <pc:sldChg chg="add del replId">
        <pc:chgData name="Clark Jason Ngo" userId="S::ngoclarkjason@cityuniversity.edu::2b34b64c-11a7-4bf0-9698-880008265935" providerId="AD" clId="Web-{4B9EB081-8856-8951-3C36-75527EDC30D7}" dt="2025-07-25T04:59:39.290" v="392"/>
        <pc:sldMkLst>
          <pc:docMk/>
          <pc:sldMk cId="3045060804" sldId="728"/>
        </pc:sldMkLst>
      </pc:sldChg>
      <pc:sldChg chg="addSp delSp modSp add replId modNotes">
        <pc:chgData name="Clark Jason Ngo" userId="S::ngoclarkjason@cityuniversity.edu::2b34b64c-11a7-4bf0-9698-880008265935" providerId="AD" clId="Web-{4B9EB081-8856-8951-3C36-75527EDC30D7}" dt="2025-07-25T05:04:02.607" v="497"/>
        <pc:sldMkLst>
          <pc:docMk/>
          <pc:sldMk cId="3168206202" sldId="729"/>
        </pc:sldMkLst>
      </pc:sldChg>
      <pc:sldChg chg="addSp modSp add replId modNotes">
        <pc:chgData name="Clark Jason Ngo" userId="S::ngoclarkjason@cityuniversity.edu::2b34b64c-11a7-4bf0-9698-880008265935" providerId="AD" clId="Web-{4B9EB081-8856-8951-3C36-75527EDC30D7}" dt="2025-07-25T05:05:06.609" v="517" actId="20577"/>
        <pc:sldMkLst>
          <pc:docMk/>
          <pc:sldMk cId="460671039" sldId="730"/>
        </pc:sldMkLst>
      </pc:sldChg>
      <pc:sldChg chg="addSp delSp modSp add replId modNotes">
        <pc:chgData name="Clark Jason Ngo" userId="S::ngoclarkjason@cityuniversity.edu::2b34b64c-11a7-4bf0-9698-880008265935" providerId="AD" clId="Web-{4B9EB081-8856-8951-3C36-75527EDC30D7}" dt="2025-07-25T05:15:01.105" v="712"/>
        <pc:sldMkLst>
          <pc:docMk/>
          <pc:sldMk cId="3585623629" sldId="731"/>
        </pc:sldMkLst>
      </pc:sldChg>
    </pc:docChg>
  </pc:docChgLst>
  <pc:docChgLst>
    <pc:chgData name="Clark Jason Ngo" userId="S::ngoclarkjason@cityuniversity.edu::2b34b64c-11a7-4bf0-9698-880008265935" providerId="AD" clId="Web-{53F46215-9192-CC75-F636-DF53C34D9FCE}"/>
    <pc:docChg chg="addSld modSld">
      <pc:chgData name="Clark Jason Ngo" userId="S::ngoclarkjason@cityuniversity.edu::2b34b64c-11a7-4bf0-9698-880008265935" providerId="AD" clId="Web-{53F46215-9192-CC75-F636-DF53C34D9FCE}" dt="2025-08-15T23:03:45.179" v="14" actId="20577"/>
      <pc:docMkLst>
        <pc:docMk/>
      </pc:docMkLst>
      <pc:sldChg chg="delSp modSp add replId">
        <pc:chgData name="Clark Jason Ngo" userId="S::ngoclarkjason@cityuniversity.edu::2b34b64c-11a7-4bf0-9698-880008265935" providerId="AD" clId="Web-{53F46215-9192-CC75-F636-DF53C34D9FCE}" dt="2025-08-15T23:03:45.179" v="14" actId="20577"/>
        <pc:sldMkLst>
          <pc:docMk/>
          <pc:sldMk cId="4091282097" sldId="774"/>
        </pc:sldMkLst>
      </pc:sldChg>
    </pc:docChg>
  </pc:docChgLst>
  <pc:docChgLst>
    <pc:chgData name="Clark Jason Ngo" userId="S::ngoclarkjason@cityuniversity.edu::2b34b64c-11a7-4bf0-9698-880008265935" providerId="AD" clId="Web-{45D56165-68B3-BF6B-9460-B99EC0622485}"/>
    <pc:docChg chg="addSld delSld modSld sldOrd">
      <pc:chgData name="Clark Jason Ngo" userId="S::ngoclarkjason@cityuniversity.edu::2b34b64c-11a7-4bf0-9698-880008265935" providerId="AD" clId="Web-{45D56165-68B3-BF6B-9460-B99EC0622485}" dt="2025-08-19T20:33:44.958" v="426" actId="14100"/>
      <pc:docMkLst>
        <pc:docMk/>
      </pc:docMkLst>
      <pc:sldChg chg="ord">
        <pc:chgData name="Clark Jason Ngo" userId="S::ngoclarkjason@cityuniversity.edu::2b34b64c-11a7-4bf0-9698-880008265935" providerId="AD" clId="Web-{45D56165-68B3-BF6B-9460-B99EC0622485}" dt="2025-08-19T20:15:03.120" v="207"/>
        <pc:sldMkLst>
          <pc:docMk/>
          <pc:sldMk cId="842085108" sldId="714"/>
        </pc:sldMkLst>
      </pc:sldChg>
      <pc:sldChg chg="addSp delSp modSp">
        <pc:chgData name="Clark Jason Ngo" userId="S::ngoclarkjason@cityuniversity.edu::2b34b64c-11a7-4bf0-9698-880008265935" providerId="AD" clId="Web-{45D56165-68B3-BF6B-9460-B99EC0622485}" dt="2025-08-19T20:19:34.708" v="209"/>
        <pc:sldMkLst>
          <pc:docMk/>
          <pc:sldMk cId="1037352979" sldId="771"/>
        </pc:sldMkLst>
        <pc:picChg chg="add mod ord">
          <ac:chgData name="Clark Jason Ngo" userId="S::ngoclarkjason@cityuniversity.edu::2b34b64c-11a7-4bf0-9698-880008265935" providerId="AD" clId="Web-{45D56165-68B3-BF6B-9460-B99EC0622485}" dt="2025-08-19T20:19:34.708" v="209"/>
          <ac:picMkLst>
            <pc:docMk/>
            <pc:sldMk cId="1037352979" sldId="771"/>
            <ac:picMk id="6" creationId="{05A07160-5A7B-7F00-6B31-9B01C2F427AD}"/>
          </ac:picMkLst>
        </pc:picChg>
      </pc:sldChg>
      <pc:sldChg chg="delSp modSp ord">
        <pc:chgData name="Clark Jason Ngo" userId="S::ngoclarkjason@cityuniversity.edu::2b34b64c-11a7-4bf0-9698-880008265935" providerId="AD" clId="Web-{45D56165-68B3-BF6B-9460-B99EC0622485}" dt="2025-08-19T14:57:18.024" v="50" actId="1076"/>
        <pc:sldMkLst>
          <pc:docMk/>
          <pc:sldMk cId="4091282097" sldId="774"/>
        </pc:sldMkLst>
      </pc:sldChg>
      <pc:sldChg chg="addSp delSp modSp add del ord replId">
        <pc:chgData name="Clark Jason Ngo" userId="S::ngoclarkjason@cityuniversity.edu::2b34b64c-11a7-4bf0-9698-880008265935" providerId="AD" clId="Web-{45D56165-68B3-BF6B-9460-B99EC0622485}" dt="2025-08-19T20:21:28.619" v="242"/>
        <pc:sldMkLst>
          <pc:docMk/>
          <pc:sldMk cId="2538338760" sldId="775"/>
        </pc:sldMkLst>
      </pc:sldChg>
      <pc:sldChg chg="delSp modSp add ord replId modNotes">
        <pc:chgData name="Clark Jason Ngo" userId="S::ngoclarkjason@cityuniversity.edu::2b34b64c-11a7-4bf0-9698-880008265935" providerId="AD" clId="Web-{45D56165-68B3-BF6B-9460-B99EC0622485}" dt="2025-08-19T20:33:26.457" v="423"/>
        <pc:sldMkLst>
          <pc:docMk/>
          <pc:sldMk cId="579099959" sldId="776"/>
        </pc:sldMkLst>
      </pc:sldChg>
      <pc:sldChg chg="modSp add replId">
        <pc:chgData name="Clark Jason Ngo" userId="S::ngoclarkjason@cityuniversity.edu::2b34b64c-11a7-4bf0-9698-880008265935" providerId="AD" clId="Web-{45D56165-68B3-BF6B-9460-B99EC0622485}" dt="2025-08-19T15:01:19.574" v="71" actId="20577"/>
        <pc:sldMkLst>
          <pc:docMk/>
          <pc:sldMk cId="973802499" sldId="777"/>
        </pc:sldMkLst>
      </pc:sldChg>
      <pc:sldChg chg="modSp add replId modNotes">
        <pc:chgData name="Clark Jason Ngo" userId="S::ngoclarkjason@cityuniversity.edu::2b34b64c-11a7-4bf0-9698-880008265935" providerId="AD" clId="Web-{45D56165-68B3-BF6B-9460-B99EC0622485}" dt="2025-08-19T19:44:12.897" v="165" actId="20577"/>
        <pc:sldMkLst>
          <pc:docMk/>
          <pc:sldMk cId="3363900140" sldId="778"/>
        </pc:sldMkLst>
      </pc:sldChg>
      <pc:sldChg chg="modSp add replId modNotes">
        <pc:chgData name="Clark Jason Ngo" userId="S::ngoclarkjason@cityuniversity.edu::2b34b64c-11a7-4bf0-9698-880008265935" providerId="AD" clId="Web-{45D56165-68B3-BF6B-9460-B99EC0622485}" dt="2025-08-19T19:48:40.918" v="198"/>
        <pc:sldMkLst>
          <pc:docMk/>
          <pc:sldMk cId="1127230385" sldId="779"/>
        </pc:sldMkLst>
      </pc:sldChg>
      <pc:sldChg chg="modSp add replId">
        <pc:chgData name="Clark Jason Ngo" userId="S::ngoclarkjason@cityuniversity.edu::2b34b64c-11a7-4bf0-9698-880008265935" providerId="AD" clId="Web-{45D56165-68B3-BF6B-9460-B99EC0622485}" dt="2025-08-19T19:46:08.462" v="194" actId="1076"/>
        <pc:sldMkLst>
          <pc:docMk/>
          <pc:sldMk cId="2525592645" sldId="780"/>
        </pc:sldMkLst>
      </pc:sldChg>
      <pc:sldChg chg="modSp add ord replId">
        <pc:chgData name="Clark Jason Ngo" userId="S::ngoclarkjason@cityuniversity.edu::2b34b64c-11a7-4bf0-9698-880008265935" providerId="AD" clId="Web-{45D56165-68B3-BF6B-9460-B99EC0622485}" dt="2025-08-19T19:49:14.513" v="206" actId="14100"/>
        <pc:sldMkLst>
          <pc:docMk/>
          <pc:sldMk cId="3100824334" sldId="781"/>
        </pc:sldMkLst>
      </pc:sldChg>
      <pc:sldChg chg="addSp delSp modSp add replId modNotes">
        <pc:chgData name="Clark Jason Ngo" userId="S::ngoclarkjason@cityuniversity.edu::2b34b64c-11a7-4bf0-9698-880008265935" providerId="AD" clId="Web-{45D56165-68B3-BF6B-9460-B99EC0622485}" dt="2025-08-19T20:21:52.776" v="251" actId="20577"/>
        <pc:sldMkLst>
          <pc:docMk/>
          <pc:sldMk cId="4137221113" sldId="782"/>
        </pc:sldMkLst>
      </pc:sldChg>
      <pc:sldChg chg="add replId">
        <pc:chgData name="Clark Jason Ngo" userId="S::ngoclarkjason@cityuniversity.edu::2b34b64c-11a7-4bf0-9698-880008265935" providerId="AD" clId="Web-{45D56165-68B3-BF6B-9460-B99EC0622485}" dt="2025-08-19T20:20:19.679" v="225"/>
        <pc:sldMkLst>
          <pc:docMk/>
          <pc:sldMk cId="2009421850" sldId="783"/>
        </pc:sldMkLst>
      </pc:sldChg>
      <pc:sldChg chg="modSp add ord replId modNotes">
        <pc:chgData name="Clark Jason Ngo" userId="S::ngoclarkjason@cityuniversity.edu::2b34b64c-11a7-4bf0-9698-880008265935" providerId="AD" clId="Web-{45D56165-68B3-BF6B-9460-B99EC0622485}" dt="2025-08-19T20:22:36.199" v="300" actId="20577"/>
        <pc:sldMkLst>
          <pc:docMk/>
          <pc:sldMk cId="1977453765" sldId="784"/>
        </pc:sldMkLst>
      </pc:sldChg>
      <pc:sldChg chg="modSp add replId">
        <pc:chgData name="Clark Jason Ngo" userId="S::ngoclarkjason@cityuniversity.edu::2b34b64c-11a7-4bf0-9698-880008265935" providerId="AD" clId="Web-{45D56165-68B3-BF6B-9460-B99EC0622485}" dt="2025-08-19T20:23:24.201" v="314" actId="14100"/>
        <pc:sldMkLst>
          <pc:docMk/>
          <pc:sldMk cId="2858791350" sldId="785"/>
        </pc:sldMkLst>
      </pc:sldChg>
      <pc:sldChg chg="addSp delSp modSp add replId modNotes">
        <pc:chgData name="Clark Jason Ngo" userId="S::ngoclarkjason@cityuniversity.edu::2b34b64c-11a7-4bf0-9698-880008265935" providerId="AD" clId="Web-{45D56165-68B3-BF6B-9460-B99EC0622485}" dt="2025-08-19T20:29:57.762" v="366" actId="20577"/>
        <pc:sldMkLst>
          <pc:docMk/>
          <pc:sldMk cId="2754183285" sldId="786"/>
        </pc:sldMkLst>
      </pc:sldChg>
      <pc:sldChg chg="addSp modSp add replId modNotes">
        <pc:chgData name="Clark Jason Ngo" userId="S::ngoclarkjason@cityuniversity.edu::2b34b64c-11a7-4bf0-9698-880008265935" providerId="AD" clId="Web-{45D56165-68B3-BF6B-9460-B99EC0622485}" dt="2025-08-19T20:33:44.958" v="426" actId="14100"/>
        <pc:sldMkLst>
          <pc:docMk/>
          <pc:sldMk cId="2956338968" sldId="787"/>
        </pc:sldMkLst>
      </pc:sldChg>
      <pc:sldChg chg="addSp delSp modSp add del replId modNotes">
        <pc:chgData name="Clark Jason Ngo" userId="S::ngoclarkjason@cityuniversity.edu::2b34b64c-11a7-4bf0-9698-880008265935" providerId="AD" clId="Web-{45D56165-68B3-BF6B-9460-B99EC0622485}" dt="2025-08-19T20:33:34.910" v="424"/>
        <pc:sldMkLst>
          <pc:docMk/>
          <pc:sldMk cId="530604152" sldId="788"/>
        </pc:sldMkLst>
      </pc:sldChg>
    </pc:docChg>
  </pc:docChgLst>
  <pc:docChgLst>
    <pc:chgData name="Sam Chung" userId="fd725179-d11a-41c7-81ca-2362c8f4271c" providerId="ADAL" clId="{0C59DCBD-0777-4E61-BD8C-502CE96D9E04}"/>
    <pc:docChg chg="undo custSel addSld delSld modSld modMainMaster">
      <pc:chgData name="Sam Chung" userId="fd725179-d11a-41c7-81ca-2362c8f4271c" providerId="ADAL" clId="{0C59DCBD-0777-4E61-BD8C-502CE96D9E04}" dt="2025-07-17T15:30:51.417" v="105" actId="1036"/>
      <pc:docMkLst>
        <pc:docMk/>
      </pc:docMkLst>
      <pc:sldChg chg="add del">
        <pc:chgData name="Sam Chung" userId="fd725179-d11a-41c7-81ca-2362c8f4271c" providerId="ADAL" clId="{0C59DCBD-0777-4E61-BD8C-502CE96D9E04}" dt="2025-07-17T15:29:31.861" v="44" actId="47"/>
        <pc:sldMkLst>
          <pc:docMk/>
          <pc:sldMk cId="3712092304" sldId="599"/>
        </pc:sldMkLst>
      </pc:sldChg>
      <pc:sldChg chg="del">
        <pc:chgData name="Sam Chung" userId="fd725179-d11a-41c7-81ca-2362c8f4271c" providerId="ADAL" clId="{0C59DCBD-0777-4E61-BD8C-502CE96D9E04}" dt="2025-07-17T15:29:29.015" v="42" actId="47"/>
        <pc:sldMkLst>
          <pc:docMk/>
          <pc:sldMk cId="1728328592" sldId="600"/>
        </pc:sldMkLst>
      </pc:sldChg>
      <pc:sldChg chg="del">
        <pc:chgData name="Sam Chung" userId="fd725179-d11a-41c7-81ca-2362c8f4271c" providerId="ADAL" clId="{0C59DCBD-0777-4E61-BD8C-502CE96D9E04}" dt="2025-07-17T15:29:29.015" v="42" actId="47"/>
        <pc:sldMkLst>
          <pc:docMk/>
          <pc:sldMk cId="664317596" sldId="601"/>
        </pc:sldMkLst>
      </pc:sldChg>
      <pc:sldChg chg="del">
        <pc:chgData name="Sam Chung" userId="fd725179-d11a-41c7-81ca-2362c8f4271c" providerId="ADAL" clId="{0C59DCBD-0777-4E61-BD8C-502CE96D9E04}" dt="2025-07-17T15:29:29.015" v="42" actId="47"/>
        <pc:sldMkLst>
          <pc:docMk/>
          <pc:sldMk cId="670663847" sldId="603"/>
        </pc:sldMkLst>
      </pc:sldChg>
      <pc:sldChg chg="del">
        <pc:chgData name="Sam Chung" userId="fd725179-d11a-41c7-81ca-2362c8f4271c" providerId="ADAL" clId="{0C59DCBD-0777-4E61-BD8C-502CE96D9E04}" dt="2025-07-17T15:29:29.015" v="42" actId="47"/>
        <pc:sldMkLst>
          <pc:docMk/>
          <pc:sldMk cId="339324777" sldId="605"/>
        </pc:sldMkLst>
      </pc:sldChg>
      <pc:sldChg chg="del">
        <pc:chgData name="Sam Chung" userId="fd725179-d11a-41c7-81ca-2362c8f4271c" providerId="ADAL" clId="{0C59DCBD-0777-4E61-BD8C-502CE96D9E04}" dt="2025-07-17T15:29:29.015" v="42" actId="47"/>
        <pc:sldMkLst>
          <pc:docMk/>
          <pc:sldMk cId="2646572655" sldId="608"/>
        </pc:sldMkLst>
      </pc:sldChg>
      <pc:sldChg chg="del">
        <pc:chgData name="Sam Chung" userId="fd725179-d11a-41c7-81ca-2362c8f4271c" providerId="ADAL" clId="{0C59DCBD-0777-4E61-BD8C-502CE96D9E04}" dt="2025-07-17T15:29:29.015" v="42" actId="47"/>
        <pc:sldMkLst>
          <pc:docMk/>
          <pc:sldMk cId="267615996" sldId="611"/>
        </pc:sldMkLst>
      </pc:sldChg>
      <pc:sldChg chg="del">
        <pc:chgData name="Sam Chung" userId="fd725179-d11a-41c7-81ca-2362c8f4271c" providerId="ADAL" clId="{0C59DCBD-0777-4E61-BD8C-502CE96D9E04}" dt="2025-07-17T15:29:29.015" v="42" actId="47"/>
        <pc:sldMkLst>
          <pc:docMk/>
          <pc:sldMk cId="2163096333" sldId="612"/>
        </pc:sldMkLst>
      </pc:sldChg>
      <pc:sldChg chg="del">
        <pc:chgData name="Sam Chung" userId="fd725179-d11a-41c7-81ca-2362c8f4271c" providerId="ADAL" clId="{0C59DCBD-0777-4E61-BD8C-502CE96D9E04}" dt="2025-07-17T15:29:29.015" v="42" actId="47"/>
        <pc:sldMkLst>
          <pc:docMk/>
          <pc:sldMk cId="2493187738" sldId="613"/>
        </pc:sldMkLst>
      </pc:sldChg>
      <pc:sldChg chg="del">
        <pc:chgData name="Sam Chung" userId="fd725179-d11a-41c7-81ca-2362c8f4271c" providerId="ADAL" clId="{0C59DCBD-0777-4E61-BD8C-502CE96D9E04}" dt="2025-07-17T15:29:29.015" v="42" actId="47"/>
        <pc:sldMkLst>
          <pc:docMk/>
          <pc:sldMk cId="2583736891" sldId="614"/>
        </pc:sldMkLst>
      </pc:sldChg>
      <pc:sldChg chg="del">
        <pc:chgData name="Sam Chung" userId="fd725179-d11a-41c7-81ca-2362c8f4271c" providerId="ADAL" clId="{0C59DCBD-0777-4E61-BD8C-502CE96D9E04}" dt="2025-07-17T15:29:29.015" v="42" actId="47"/>
        <pc:sldMkLst>
          <pc:docMk/>
          <pc:sldMk cId="3938654679" sldId="615"/>
        </pc:sldMkLst>
      </pc:sldChg>
      <pc:sldChg chg="del">
        <pc:chgData name="Sam Chung" userId="fd725179-d11a-41c7-81ca-2362c8f4271c" providerId="ADAL" clId="{0C59DCBD-0777-4E61-BD8C-502CE96D9E04}" dt="2025-07-17T15:29:29.015" v="42" actId="47"/>
        <pc:sldMkLst>
          <pc:docMk/>
          <pc:sldMk cId="2419319257" sldId="616"/>
        </pc:sldMkLst>
      </pc:sldChg>
      <pc:sldChg chg="del">
        <pc:chgData name="Sam Chung" userId="fd725179-d11a-41c7-81ca-2362c8f4271c" providerId="ADAL" clId="{0C59DCBD-0777-4E61-BD8C-502CE96D9E04}" dt="2025-07-17T15:29:29.015" v="42" actId="47"/>
        <pc:sldMkLst>
          <pc:docMk/>
          <pc:sldMk cId="1883368491" sldId="617"/>
        </pc:sldMkLst>
      </pc:sldChg>
      <pc:sldChg chg="del">
        <pc:chgData name="Sam Chung" userId="fd725179-d11a-41c7-81ca-2362c8f4271c" providerId="ADAL" clId="{0C59DCBD-0777-4E61-BD8C-502CE96D9E04}" dt="2025-07-17T15:29:29.015" v="42" actId="47"/>
        <pc:sldMkLst>
          <pc:docMk/>
          <pc:sldMk cId="83986025" sldId="618"/>
        </pc:sldMkLst>
      </pc:sldChg>
      <pc:sldChg chg="del">
        <pc:chgData name="Sam Chung" userId="fd725179-d11a-41c7-81ca-2362c8f4271c" providerId="ADAL" clId="{0C59DCBD-0777-4E61-BD8C-502CE96D9E04}" dt="2025-07-17T15:29:29.015" v="42" actId="47"/>
        <pc:sldMkLst>
          <pc:docMk/>
          <pc:sldMk cId="2804280778" sldId="619"/>
        </pc:sldMkLst>
      </pc:sldChg>
      <pc:sldChg chg="del">
        <pc:chgData name="Sam Chung" userId="fd725179-d11a-41c7-81ca-2362c8f4271c" providerId="ADAL" clId="{0C59DCBD-0777-4E61-BD8C-502CE96D9E04}" dt="2025-07-17T15:29:29.015" v="42" actId="47"/>
        <pc:sldMkLst>
          <pc:docMk/>
          <pc:sldMk cId="2417311715" sldId="620"/>
        </pc:sldMkLst>
      </pc:sldChg>
      <pc:sldChg chg="del">
        <pc:chgData name="Sam Chung" userId="fd725179-d11a-41c7-81ca-2362c8f4271c" providerId="ADAL" clId="{0C59DCBD-0777-4E61-BD8C-502CE96D9E04}" dt="2025-07-17T15:29:29.015" v="42" actId="47"/>
        <pc:sldMkLst>
          <pc:docMk/>
          <pc:sldMk cId="2780481495" sldId="621"/>
        </pc:sldMkLst>
      </pc:sldChg>
      <pc:sldChg chg="del">
        <pc:chgData name="Sam Chung" userId="fd725179-d11a-41c7-81ca-2362c8f4271c" providerId="ADAL" clId="{0C59DCBD-0777-4E61-BD8C-502CE96D9E04}" dt="2025-07-17T15:29:29.015" v="42" actId="47"/>
        <pc:sldMkLst>
          <pc:docMk/>
          <pc:sldMk cId="126891772" sldId="623"/>
        </pc:sldMkLst>
      </pc:sldChg>
      <pc:sldChg chg="del">
        <pc:chgData name="Sam Chung" userId="fd725179-d11a-41c7-81ca-2362c8f4271c" providerId="ADAL" clId="{0C59DCBD-0777-4E61-BD8C-502CE96D9E04}" dt="2025-07-17T15:29:29.015" v="42" actId="47"/>
        <pc:sldMkLst>
          <pc:docMk/>
          <pc:sldMk cId="765296699" sldId="625"/>
        </pc:sldMkLst>
      </pc:sldChg>
      <pc:sldChg chg="del">
        <pc:chgData name="Sam Chung" userId="fd725179-d11a-41c7-81ca-2362c8f4271c" providerId="ADAL" clId="{0C59DCBD-0777-4E61-BD8C-502CE96D9E04}" dt="2025-07-17T15:29:29.015" v="42" actId="47"/>
        <pc:sldMkLst>
          <pc:docMk/>
          <pc:sldMk cId="3008459398" sldId="626"/>
        </pc:sldMkLst>
      </pc:sldChg>
      <pc:sldChg chg="del">
        <pc:chgData name="Sam Chung" userId="fd725179-d11a-41c7-81ca-2362c8f4271c" providerId="ADAL" clId="{0C59DCBD-0777-4E61-BD8C-502CE96D9E04}" dt="2025-07-17T15:29:29.015" v="42" actId="47"/>
        <pc:sldMkLst>
          <pc:docMk/>
          <pc:sldMk cId="1610146912" sldId="627"/>
        </pc:sldMkLst>
      </pc:sldChg>
      <pc:sldChg chg="del">
        <pc:chgData name="Sam Chung" userId="fd725179-d11a-41c7-81ca-2362c8f4271c" providerId="ADAL" clId="{0C59DCBD-0777-4E61-BD8C-502CE96D9E04}" dt="2025-07-17T15:29:29.015" v="42" actId="47"/>
        <pc:sldMkLst>
          <pc:docMk/>
          <pc:sldMk cId="34504224" sldId="628"/>
        </pc:sldMkLst>
      </pc:sldChg>
      <pc:sldChg chg="del">
        <pc:chgData name="Sam Chung" userId="fd725179-d11a-41c7-81ca-2362c8f4271c" providerId="ADAL" clId="{0C59DCBD-0777-4E61-BD8C-502CE96D9E04}" dt="2025-07-17T15:29:29.015" v="42" actId="47"/>
        <pc:sldMkLst>
          <pc:docMk/>
          <pc:sldMk cId="2418575425" sldId="629"/>
        </pc:sldMkLst>
      </pc:sldChg>
      <pc:sldChg chg="del">
        <pc:chgData name="Sam Chung" userId="fd725179-d11a-41c7-81ca-2362c8f4271c" providerId="ADAL" clId="{0C59DCBD-0777-4E61-BD8C-502CE96D9E04}" dt="2025-07-17T15:29:29.015" v="42" actId="47"/>
        <pc:sldMkLst>
          <pc:docMk/>
          <pc:sldMk cId="3395336185" sldId="631"/>
        </pc:sldMkLst>
      </pc:sldChg>
      <pc:sldChg chg="del">
        <pc:chgData name="Sam Chung" userId="fd725179-d11a-41c7-81ca-2362c8f4271c" providerId="ADAL" clId="{0C59DCBD-0777-4E61-BD8C-502CE96D9E04}" dt="2025-07-17T15:29:29.015" v="42" actId="47"/>
        <pc:sldMkLst>
          <pc:docMk/>
          <pc:sldMk cId="284279531" sldId="632"/>
        </pc:sldMkLst>
      </pc:sldChg>
      <pc:sldChg chg="del">
        <pc:chgData name="Sam Chung" userId="fd725179-d11a-41c7-81ca-2362c8f4271c" providerId="ADAL" clId="{0C59DCBD-0777-4E61-BD8C-502CE96D9E04}" dt="2025-07-17T15:29:29.015" v="42" actId="47"/>
        <pc:sldMkLst>
          <pc:docMk/>
          <pc:sldMk cId="2959568235" sldId="633"/>
        </pc:sldMkLst>
      </pc:sldChg>
      <pc:sldChg chg="del">
        <pc:chgData name="Sam Chung" userId="fd725179-d11a-41c7-81ca-2362c8f4271c" providerId="ADAL" clId="{0C59DCBD-0777-4E61-BD8C-502CE96D9E04}" dt="2025-07-17T15:29:29.015" v="42" actId="47"/>
        <pc:sldMkLst>
          <pc:docMk/>
          <pc:sldMk cId="543566955" sldId="634"/>
        </pc:sldMkLst>
      </pc:sldChg>
      <pc:sldChg chg="del">
        <pc:chgData name="Sam Chung" userId="fd725179-d11a-41c7-81ca-2362c8f4271c" providerId="ADAL" clId="{0C59DCBD-0777-4E61-BD8C-502CE96D9E04}" dt="2025-07-17T15:29:29.015" v="42" actId="47"/>
        <pc:sldMkLst>
          <pc:docMk/>
          <pc:sldMk cId="832025610" sldId="635"/>
        </pc:sldMkLst>
      </pc:sldChg>
      <pc:sldChg chg="del">
        <pc:chgData name="Sam Chung" userId="fd725179-d11a-41c7-81ca-2362c8f4271c" providerId="ADAL" clId="{0C59DCBD-0777-4E61-BD8C-502CE96D9E04}" dt="2025-07-17T15:29:29.015" v="42" actId="47"/>
        <pc:sldMkLst>
          <pc:docMk/>
          <pc:sldMk cId="2562365369" sldId="636"/>
        </pc:sldMkLst>
      </pc:sldChg>
      <pc:sldChg chg="del">
        <pc:chgData name="Sam Chung" userId="fd725179-d11a-41c7-81ca-2362c8f4271c" providerId="ADAL" clId="{0C59DCBD-0777-4E61-BD8C-502CE96D9E04}" dt="2025-07-17T15:29:29.015" v="42" actId="47"/>
        <pc:sldMkLst>
          <pc:docMk/>
          <pc:sldMk cId="1825466734" sldId="637"/>
        </pc:sldMkLst>
      </pc:sldChg>
      <pc:sldChg chg="del">
        <pc:chgData name="Sam Chung" userId="fd725179-d11a-41c7-81ca-2362c8f4271c" providerId="ADAL" clId="{0C59DCBD-0777-4E61-BD8C-502CE96D9E04}" dt="2025-07-17T15:29:29.015" v="42" actId="47"/>
        <pc:sldMkLst>
          <pc:docMk/>
          <pc:sldMk cId="97070645" sldId="638"/>
        </pc:sldMkLst>
      </pc:sldChg>
      <pc:sldChg chg="del">
        <pc:chgData name="Sam Chung" userId="fd725179-d11a-41c7-81ca-2362c8f4271c" providerId="ADAL" clId="{0C59DCBD-0777-4E61-BD8C-502CE96D9E04}" dt="2025-07-17T15:29:29.015" v="42" actId="47"/>
        <pc:sldMkLst>
          <pc:docMk/>
          <pc:sldMk cId="4242866887" sldId="639"/>
        </pc:sldMkLst>
      </pc:sldChg>
      <pc:sldChg chg="del">
        <pc:chgData name="Sam Chung" userId="fd725179-d11a-41c7-81ca-2362c8f4271c" providerId="ADAL" clId="{0C59DCBD-0777-4E61-BD8C-502CE96D9E04}" dt="2025-07-17T15:29:29.015" v="42" actId="47"/>
        <pc:sldMkLst>
          <pc:docMk/>
          <pc:sldMk cId="3808284778" sldId="640"/>
        </pc:sldMkLst>
      </pc:sldChg>
      <pc:sldChg chg="del">
        <pc:chgData name="Sam Chung" userId="fd725179-d11a-41c7-81ca-2362c8f4271c" providerId="ADAL" clId="{0C59DCBD-0777-4E61-BD8C-502CE96D9E04}" dt="2025-07-17T15:29:29.015" v="42" actId="47"/>
        <pc:sldMkLst>
          <pc:docMk/>
          <pc:sldMk cId="3060133577" sldId="641"/>
        </pc:sldMkLst>
      </pc:sldChg>
      <pc:sldChg chg="del">
        <pc:chgData name="Sam Chung" userId="fd725179-d11a-41c7-81ca-2362c8f4271c" providerId="ADAL" clId="{0C59DCBD-0777-4E61-BD8C-502CE96D9E04}" dt="2025-07-17T15:29:29.015" v="42" actId="47"/>
        <pc:sldMkLst>
          <pc:docMk/>
          <pc:sldMk cId="2939802150" sldId="642"/>
        </pc:sldMkLst>
      </pc:sldChg>
      <pc:sldChg chg="del">
        <pc:chgData name="Sam Chung" userId="fd725179-d11a-41c7-81ca-2362c8f4271c" providerId="ADAL" clId="{0C59DCBD-0777-4E61-BD8C-502CE96D9E04}" dt="2025-07-17T15:29:29.015" v="42" actId="47"/>
        <pc:sldMkLst>
          <pc:docMk/>
          <pc:sldMk cId="2882262492" sldId="643"/>
        </pc:sldMkLst>
      </pc:sldChg>
      <pc:sldChg chg="del">
        <pc:chgData name="Sam Chung" userId="fd725179-d11a-41c7-81ca-2362c8f4271c" providerId="ADAL" clId="{0C59DCBD-0777-4E61-BD8C-502CE96D9E04}" dt="2025-07-17T15:29:29.015" v="42" actId="47"/>
        <pc:sldMkLst>
          <pc:docMk/>
          <pc:sldMk cId="3675973369" sldId="644"/>
        </pc:sldMkLst>
      </pc:sldChg>
      <pc:sldChg chg="del">
        <pc:chgData name="Sam Chung" userId="fd725179-d11a-41c7-81ca-2362c8f4271c" providerId="ADAL" clId="{0C59DCBD-0777-4E61-BD8C-502CE96D9E04}" dt="2025-07-17T15:29:29.015" v="42" actId="47"/>
        <pc:sldMkLst>
          <pc:docMk/>
          <pc:sldMk cId="1657804316" sldId="645"/>
        </pc:sldMkLst>
      </pc:sldChg>
      <pc:sldChg chg="del">
        <pc:chgData name="Sam Chung" userId="fd725179-d11a-41c7-81ca-2362c8f4271c" providerId="ADAL" clId="{0C59DCBD-0777-4E61-BD8C-502CE96D9E04}" dt="2025-07-17T15:29:29.015" v="42" actId="47"/>
        <pc:sldMkLst>
          <pc:docMk/>
          <pc:sldMk cId="4290986789" sldId="646"/>
        </pc:sldMkLst>
      </pc:sldChg>
      <pc:sldChg chg="del">
        <pc:chgData name="Sam Chung" userId="fd725179-d11a-41c7-81ca-2362c8f4271c" providerId="ADAL" clId="{0C59DCBD-0777-4E61-BD8C-502CE96D9E04}" dt="2025-07-17T15:29:29.015" v="42" actId="47"/>
        <pc:sldMkLst>
          <pc:docMk/>
          <pc:sldMk cId="2242776195" sldId="647"/>
        </pc:sldMkLst>
      </pc:sldChg>
      <pc:sldChg chg="del">
        <pc:chgData name="Sam Chung" userId="fd725179-d11a-41c7-81ca-2362c8f4271c" providerId="ADAL" clId="{0C59DCBD-0777-4E61-BD8C-502CE96D9E04}" dt="2025-07-17T15:29:29.015" v="42" actId="47"/>
        <pc:sldMkLst>
          <pc:docMk/>
          <pc:sldMk cId="693752561" sldId="649"/>
        </pc:sldMkLst>
      </pc:sldChg>
      <pc:sldChg chg="del">
        <pc:chgData name="Sam Chung" userId="fd725179-d11a-41c7-81ca-2362c8f4271c" providerId="ADAL" clId="{0C59DCBD-0777-4E61-BD8C-502CE96D9E04}" dt="2025-07-17T15:29:29.015" v="42" actId="47"/>
        <pc:sldMkLst>
          <pc:docMk/>
          <pc:sldMk cId="3466745642" sldId="650"/>
        </pc:sldMkLst>
      </pc:sldChg>
      <pc:sldChg chg="del">
        <pc:chgData name="Sam Chung" userId="fd725179-d11a-41c7-81ca-2362c8f4271c" providerId="ADAL" clId="{0C59DCBD-0777-4E61-BD8C-502CE96D9E04}" dt="2025-07-17T15:29:29.015" v="42" actId="47"/>
        <pc:sldMkLst>
          <pc:docMk/>
          <pc:sldMk cId="3749150689" sldId="651"/>
        </pc:sldMkLst>
      </pc:sldChg>
      <pc:sldChg chg="del">
        <pc:chgData name="Sam Chung" userId="fd725179-d11a-41c7-81ca-2362c8f4271c" providerId="ADAL" clId="{0C59DCBD-0777-4E61-BD8C-502CE96D9E04}" dt="2025-07-17T15:29:29.015" v="42" actId="47"/>
        <pc:sldMkLst>
          <pc:docMk/>
          <pc:sldMk cId="3411689348" sldId="652"/>
        </pc:sldMkLst>
      </pc:sldChg>
      <pc:sldChg chg="del">
        <pc:chgData name="Sam Chung" userId="fd725179-d11a-41c7-81ca-2362c8f4271c" providerId="ADAL" clId="{0C59DCBD-0777-4E61-BD8C-502CE96D9E04}" dt="2025-07-17T15:29:29.015" v="42" actId="47"/>
        <pc:sldMkLst>
          <pc:docMk/>
          <pc:sldMk cId="68176573" sldId="653"/>
        </pc:sldMkLst>
      </pc:sldChg>
      <pc:sldChg chg="del">
        <pc:chgData name="Sam Chung" userId="fd725179-d11a-41c7-81ca-2362c8f4271c" providerId="ADAL" clId="{0C59DCBD-0777-4E61-BD8C-502CE96D9E04}" dt="2025-07-17T15:29:29.015" v="42" actId="47"/>
        <pc:sldMkLst>
          <pc:docMk/>
          <pc:sldMk cId="3128711578" sldId="654"/>
        </pc:sldMkLst>
      </pc:sldChg>
      <pc:sldChg chg="del">
        <pc:chgData name="Sam Chung" userId="fd725179-d11a-41c7-81ca-2362c8f4271c" providerId="ADAL" clId="{0C59DCBD-0777-4E61-BD8C-502CE96D9E04}" dt="2025-07-17T15:29:29.015" v="42" actId="47"/>
        <pc:sldMkLst>
          <pc:docMk/>
          <pc:sldMk cId="1320291577" sldId="655"/>
        </pc:sldMkLst>
      </pc:sldChg>
      <pc:sldChg chg="del">
        <pc:chgData name="Sam Chung" userId="fd725179-d11a-41c7-81ca-2362c8f4271c" providerId="ADAL" clId="{0C59DCBD-0777-4E61-BD8C-502CE96D9E04}" dt="2025-07-17T15:29:29.015" v="42" actId="47"/>
        <pc:sldMkLst>
          <pc:docMk/>
          <pc:sldMk cId="1773663969" sldId="656"/>
        </pc:sldMkLst>
      </pc:sldChg>
      <pc:sldChg chg="del">
        <pc:chgData name="Sam Chung" userId="fd725179-d11a-41c7-81ca-2362c8f4271c" providerId="ADAL" clId="{0C59DCBD-0777-4E61-BD8C-502CE96D9E04}" dt="2025-07-17T15:29:29.015" v="42" actId="47"/>
        <pc:sldMkLst>
          <pc:docMk/>
          <pc:sldMk cId="1899172137" sldId="657"/>
        </pc:sldMkLst>
      </pc:sldChg>
      <pc:sldChg chg="del">
        <pc:chgData name="Sam Chung" userId="fd725179-d11a-41c7-81ca-2362c8f4271c" providerId="ADAL" clId="{0C59DCBD-0777-4E61-BD8C-502CE96D9E04}" dt="2025-07-17T15:29:29.015" v="42" actId="47"/>
        <pc:sldMkLst>
          <pc:docMk/>
          <pc:sldMk cId="3139306232" sldId="658"/>
        </pc:sldMkLst>
      </pc:sldChg>
      <pc:sldChg chg="del">
        <pc:chgData name="Sam Chung" userId="fd725179-d11a-41c7-81ca-2362c8f4271c" providerId="ADAL" clId="{0C59DCBD-0777-4E61-BD8C-502CE96D9E04}" dt="2025-07-17T15:29:29.015" v="42" actId="47"/>
        <pc:sldMkLst>
          <pc:docMk/>
          <pc:sldMk cId="85160899" sldId="659"/>
        </pc:sldMkLst>
      </pc:sldChg>
      <pc:sldChg chg="del">
        <pc:chgData name="Sam Chung" userId="fd725179-d11a-41c7-81ca-2362c8f4271c" providerId="ADAL" clId="{0C59DCBD-0777-4E61-BD8C-502CE96D9E04}" dt="2025-07-17T15:29:29.015" v="42" actId="47"/>
        <pc:sldMkLst>
          <pc:docMk/>
          <pc:sldMk cId="652605116" sldId="660"/>
        </pc:sldMkLst>
      </pc:sldChg>
      <pc:sldChg chg="del">
        <pc:chgData name="Sam Chung" userId="fd725179-d11a-41c7-81ca-2362c8f4271c" providerId="ADAL" clId="{0C59DCBD-0777-4E61-BD8C-502CE96D9E04}" dt="2025-07-17T15:29:29.015" v="42" actId="47"/>
        <pc:sldMkLst>
          <pc:docMk/>
          <pc:sldMk cId="664339971" sldId="661"/>
        </pc:sldMkLst>
      </pc:sldChg>
      <pc:sldChg chg="del">
        <pc:chgData name="Sam Chung" userId="fd725179-d11a-41c7-81ca-2362c8f4271c" providerId="ADAL" clId="{0C59DCBD-0777-4E61-BD8C-502CE96D9E04}" dt="2025-07-17T15:29:29.015" v="42" actId="47"/>
        <pc:sldMkLst>
          <pc:docMk/>
          <pc:sldMk cId="2578956433" sldId="662"/>
        </pc:sldMkLst>
      </pc:sldChg>
      <pc:sldChg chg="del">
        <pc:chgData name="Sam Chung" userId="fd725179-d11a-41c7-81ca-2362c8f4271c" providerId="ADAL" clId="{0C59DCBD-0777-4E61-BD8C-502CE96D9E04}" dt="2025-07-17T15:29:29.015" v="42" actId="47"/>
        <pc:sldMkLst>
          <pc:docMk/>
          <pc:sldMk cId="3711580939" sldId="663"/>
        </pc:sldMkLst>
      </pc:sldChg>
      <pc:sldChg chg="del">
        <pc:chgData name="Sam Chung" userId="fd725179-d11a-41c7-81ca-2362c8f4271c" providerId="ADAL" clId="{0C59DCBD-0777-4E61-BD8C-502CE96D9E04}" dt="2025-07-17T15:29:29.015" v="42" actId="47"/>
        <pc:sldMkLst>
          <pc:docMk/>
          <pc:sldMk cId="1398963536" sldId="664"/>
        </pc:sldMkLst>
      </pc:sldChg>
      <pc:sldChg chg="del">
        <pc:chgData name="Sam Chung" userId="fd725179-d11a-41c7-81ca-2362c8f4271c" providerId="ADAL" clId="{0C59DCBD-0777-4E61-BD8C-502CE96D9E04}" dt="2025-07-17T15:29:29.015" v="42" actId="47"/>
        <pc:sldMkLst>
          <pc:docMk/>
          <pc:sldMk cId="3344373139" sldId="665"/>
        </pc:sldMkLst>
      </pc:sldChg>
      <pc:sldChg chg="del">
        <pc:chgData name="Sam Chung" userId="fd725179-d11a-41c7-81ca-2362c8f4271c" providerId="ADAL" clId="{0C59DCBD-0777-4E61-BD8C-502CE96D9E04}" dt="2025-07-17T15:29:29.015" v="42" actId="47"/>
        <pc:sldMkLst>
          <pc:docMk/>
          <pc:sldMk cId="458200149" sldId="666"/>
        </pc:sldMkLst>
      </pc:sldChg>
      <pc:sldChg chg="del">
        <pc:chgData name="Sam Chung" userId="fd725179-d11a-41c7-81ca-2362c8f4271c" providerId="ADAL" clId="{0C59DCBD-0777-4E61-BD8C-502CE96D9E04}" dt="2025-07-17T15:29:29.015" v="42" actId="47"/>
        <pc:sldMkLst>
          <pc:docMk/>
          <pc:sldMk cId="3939323207" sldId="667"/>
        </pc:sldMkLst>
      </pc:sldChg>
      <pc:sldChg chg="del">
        <pc:chgData name="Sam Chung" userId="fd725179-d11a-41c7-81ca-2362c8f4271c" providerId="ADAL" clId="{0C59DCBD-0777-4E61-BD8C-502CE96D9E04}" dt="2025-07-17T15:29:29.015" v="42" actId="47"/>
        <pc:sldMkLst>
          <pc:docMk/>
          <pc:sldMk cId="274065596" sldId="668"/>
        </pc:sldMkLst>
      </pc:sldChg>
      <pc:sldChg chg="del">
        <pc:chgData name="Sam Chung" userId="fd725179-d11a-41c7-81ca-2362c8f4271c" providerId="ADAL" clId="{0C59DCBD-0777-4E61-BD8C-502CE96D9E04}" dt="2025-07-17T15:29:29.015" v="42" actId="47"/>
        <pc:sldMkLst>
          <pc:docMk/>
          <pc:sldMk cId="3023882514" sldId="669"/>
        </pc:sldMkLst>
      </pc:sldChg>
      <pc:sldChg chg="del">
        <pc:chgData name="Sam Chung" userId="fd725179-d11a-41c7-81ca-2362c8f4271c" providerId="ADAL" clId="{0C59DCBD-0777-4E61-BD8C-502CE96D9E04}" dt="2025-07-17T15:29:29.015" v="42" actId="47"/>
        <pc:sldMkLst>
          <pc:docMk/>
          <pc:sldMk cId="3470141425" sldId="670"/>
        </pc:sldMkLst>
      </pc:sldChg>
      <pc:sldChg chg="del">
        <pc:chgData name="Sam Chung" userId="fd725179-d11a-41c7-81ca-2362c8f4271c" providerId="ADAL" clId="{0C59DCBD-0777-4E61-BD8C-502CE96D9E04}" dt="2025-07-17T15:29:29.015" v="42" actId="47"/>
        <pc:sldMkLst>
          <pc:docMk/>
          <pc:sldMk cId="2595438166" sldId="671"/>
        </pc:sldMkLst>
      </pc:sldChg>
      <pc:sldChg chg="del">
        <pc:chgData name="Sam Chung" userId="fd725179-d11a-41c7-81ca-2362c8f4271c" providerId="ADAL" clId="{0C59DCBD-0777-4E61-BD8C-502CE96D9E04}" dt="2025-07-17T15:29:29.015" v="42" actId="47"/>
        <pc:sldMkLst>
          <pc:docMk/>
          <pc:sldMk cId="2235892565" sldId="672"/>
        </pc:sldMkLst>
      </pc:sldChg>
      <pc:sldChg chg="del">
        <pc:chgData name="Sam Chung" userId="fd725179-d11a-41c7-81ca-2362c8f4271c" providerId="ADAL" clId="{0C59DCBD-0777-4E61-BD8C-502CE96D9E04}" dt="2025-07-17T15:29:29.015" v="42" actId="47"/>
        <pc:sldMkLst>
          <pc:docMk/>
          <pc:sldMk cId="349347365" sldId="673"/>
        </pc:sldMkLst>
      </pc:sldChg>
      <pc:sldChg chg="del">
        <pc:chgData name="Sam Chung" userId="fd725179-d11a-41c7-81ca-2362c8f4271c" providerId="ADAL" clId="{0C59DCBD-0777-4E61-BD8C-502CE96D9E04}" dt="2025-07-17T15:29:29.015" v="42" actId="47"/>
        <pc:sldMkLst>
          <pc:docMk/>
          <pc:sldMk cId="4235164023" sldId="674"/>
        </pc:sldMkLst>
      </pc:sldChg>
      <pc:sldChg chg="del">
        <pc:chgData name="Sam Chung" userId="fd725179-d11a-41c7-81ca-2362c8f4271c" providerId="ADAL" clId="{0C59DCBD-0777-4E61-BD8C-502CE96D9E04}" dt="2025-07-17T15:29:29.015" v="42" actId="47"/>
        <pc:sldMkLst>
          <pc:docMk/>
          <pc:sldMk cId="3786000751" sldId="675"/>
        </pc:sldMkLst>
      </pc:sldChg>
      <pc:sldChg chg="del">
        <pc:chgData name="Sam Chung" userId="fd725179-d11a-41c7-81ca-2362c8f4271c" providerId="ADAL" clId="{0C59DCBD-0777-4E61-BD8C-502CE96D9E04}" dt="2025-07-17T15:29:29.015" v="42" actId="47"/>
        <pc:sldMkLst>
          <pc:docMk/>
          <pc:sldMk cId="1035464428" sldId="676"/>
        </pc:sldMkLst>
      </pc:sldChg>
      <pc:sldChg chg="del">
        <pc:chgData name="Sam Chung" userId="fd725179-d11a-41c7-81ca-2362c8f4271c" providerId="ADAL" clId="{0C59DCBD-0777-4E61-BD8C-502CE96D9E04}" dt="2025-07-17T15:29:29.015" v="42" actId="47"/>
        <pc:sldMkLst>
          <pc:docMk/>
          <pc:sldMk cId="1919987607" sldId="677"/>
        </pc:sldMkLst>
      </pc:sldChg>
      <pc:sldChg chg="del">
        <pc:chgData name="Sam Chung" userId="fd725179-d11a-41c7-81ca-2362c8f4271c" providerId="ADAL" clId="{0C59DCBD-0777-4E61-BD8C-502CE96D9E04}" dt="2025-07-17T15:29:29.015" v="42" actId="47"/>
        <pc:sldMkLst>
          <pc:docMk/>
          <pc:sldMk cId="3312902602" sldId="678"/>
        </pc:sldMkLst>
      </pc:sldChg>
      <pc:sldChg chg="del">
        <pc:chgData name="Sam Chung" userId="fd725179-d11a-41c7-81ca-2362c8f4271c" providerId="ADAL" clId="{0C59DCBD-0777-4E61-BD8C-502CE96D9E04}" dt="2025-07-17T15:29:29.015" v="42" actId="47"/>
        <pc:sldMkLst>
          <pc:docMk/>
          <pc:sldMk cId="3103719630" sldId="679"/>
        </pc:sldMkLst>
      </pc:sldChg>
      <pc:sldChg chg="del">
        <pc:chgData name="Sam Chung" userId="fd725179-d11a-41c7-81ca-2362c8f4271c" providerId="ADAL" clId="{0C59DCBD-0777-4E61-BD8C-502CE96D9E04}" dt="2025-07-17T15:29:29.015" v="42" actId="47"/>
        <pc:sldMkLst>
          <pc:docMk/>
          <pc:sldMk cId="2399645673" sldId="680"/>
        </pc:sldMkLst>
      </pc:sldChg>
      <pc:sldChg chg="modSp mod">
        <pc:chgData name="Sam Chung" userId="fd725179-d11a-41c7-81ca-2362c8f4271c" providerId="ADAL" clId="{0C59DCBD-0777-4E61-BD8C-502CE96D9E04}" dt="2025-07-17T15:30:51.417" v="105" actId="1036"/>
        <pc:sldMkLst>
          <pc:docMk/>
          <pc:sldMk cId="716079258" sldId="681"/>
        </pc:sldMkLst>
      </pc:sldChg>
      <pc:sldChg chg="del">
        <pc:chgData name="Sam Chung" userId="fd725179-d11a-41c7-81ca-2362c8f4271c" providerId="ADAL" clId="{0C59DCBD-0777-4E61-BD8C-502CE96D9E04}" dt="2025-07-17T15:29:29.015" v="42" actId="47"/>
        <pc:sldMkLst>
          <pc:docMk/>
          <pc:sldMk cId="2182181130" sldId="682"/>
        </pc:sldMkLst>
      </pc:sldChg>
      <pc:sldChg chg="del">
        <pc:chgData name="Sam Chung" userId="fd725179-d11a-41c7-81ca-2362c8f4271c" providerId="ADAL" clId="{0C59DCBD-0777-4E61-BD8C-502CE96D9E04}" dt="2025-07-17T15:29:29.015" v="42" actId="47"/>
        <pc:sldMkLst>
          <pc:docMk/>
          <pc:sldMk cId="2432350962" sldId="683"/>
        </pc:sldMkLst>
      </pc:sldChg>
      <pc:sldMasterChg chg="modSldLayout">
        <pc:chgData name="Sam Chung" userId="fd725179-d11a-41c7-81ca-2362c8f4271c" providerId="ADAL" clId="{0C59DCBD-0777-4E61-BD8C-502CE96D9E04}" dt="2025-07-17T15:29:54.576" v="57" actId="20577"/>
        <pc:sldMasterMkLst>
          <pc:docMk/>
          <pc:sldMasterMk cId="0" sldId="2147483649"/>
        </pc:sldMasterMkLst>
        <pc:sldLayoutChg chg="modSp mod">
          <pc:chgData name="Sam Chung" userId="fd725179-d11a-41c7-81ca-2362c8f4271c" providerId="ADAL" clId="{0C59DCBD-0777-4E61-BD8C-502CE96D9E04}" dt="2025-07-17T15:29:54.576" v="57" actId="20577"/>
          <pc:sldLayoutMkLst>
            <pc:docMk/>
            <pc:sldMasterMk cId="0" sldId="2147483649"/>
            <pc:sldLayoutMk cId="1344865327" sldId="2147484457"/>
          </pc:sldLayoutMkLst>
        </pc:sldLayoutChg>
      </pc:sldMasterChg>
      <pc:sldMasterChg chg="modSp mod">
        <pc:chgData name="Sam Chung" userId="fd725179-d11a-41c7-81ca-2362c8f4271c" providerId="ADAL" clId="{0C59DCBD-0777-4E61-BD8C-502CE96D9E04}" dt="2025-07-17T15:30:07.881" v="68" actId="20577"/>
        <pc:sldMasterMkLst>
          <pc:docMk/>
          <pc:sldMasterMk cId="0" sldId="2147483650"/>
        </pc:sldMasterMkLst>
      </pc:sldMasterChg>
    </pc:docChg>
  </pc:docChgLst>
  <pc:docChgLst>
    <pc:chgData name="Clark Jason Ngo" userId="S::ngoclarkjason@cityuniversity.edu::2b34b64c-11a7-4bf0-9698-880008265935" providerId="AD" clId="Web-{77CB8E21-8AE9-C8F9-4F9B-4F4C6C058261}"/>
    <pc:docChg chg="addSld delSld modSld">
      <pc:chgData name="Clark Jason Ngo" userId="S::ngoclarkjason@cityuniversity.edu::2b34b64c-11a7-4bf0-9698-880008265935" providerId="AD" clId="Web-{77CB8E21-8AE9-C8F9-4F9B-4F4C6C058261}" dt="2024-10-02T22:40:52.251" v="47" actId="1076"/>
      <pc:docMkLst>
        <pc:docMk/>
      </pc:docMkLst>
      <pc:sldChg chg="del">
        <pc:chgData name="Clark Jason Ngo" userId="S::ngoclarkjason@cityuniversity.edu::2b34b64c-11a7-4bf0-9698-880008265935" providerId="AD" clId="Web-{77CB8E21-8AE9-C8F9-4F9B-4F4C6C058261}" dt="2024-10-02T22:26:06.435" v="11"/>
        <pc:sldMkLst>
          <pc:docMk/>
          <pc:sldMk cId="3088444995" sldId="607"/>
        </pc:sldMkLst>
      </pc:sldChg>
      <pc:sldChg chg="del">
        <pc:chgData name="Clark Jason Ngo" userId="S::ngoclarkjason@cityuniversity.edu::2b34b64c-11a7-4bf0-9698-880008265935" providerId="AD" clId="Web-{77CB8E21-8AE9-C8F9-4F9B-4F4C6C058261}" dt="2024-10-02T22:26:48.407" v="22"/>
        <pc:sldMkLst>
          <pc:docMk/>
          <pc:sldMk cId="1972821624" sldId="609"/>
        </pc:sldMkLst>
      </pc:sldChg>
      <pc:sldChg chg="modSp">
        <pc:chgData name="Clark Jason Ngo" userId="S::ngoclarkjason@cityuniversity.edu::2b34b64c-11a7-4bf0-9698-880008265935" providerId="AD" clId="Web-{77CB8E21-8AE9-C8F9-4F9B-4F4C6C058261}" dt="2024-10-02T22:39:36.701" v="34"/>
        <pc:sldMkLst>
          <pc:docMk/>
          <pc:sldMk cId="2419319257" sldId="616"/>
        </pc:sldMkLst>
      </pc:sldChg>
      <pc:sldChg chg="del">
        <pc:chgData name="Clark Jason Ngo" userId="S::ngoclarkjason@cityuniversity.edu::2b34b64c-11a7-4bf0-9698-880008265935" providerId="AD" clId="Web-{77CB8E21-8AE9-C8F9-4F9B-4F4C6C058261}" dt="2024-10-02T22:25:36.059" v="4"/>
        <pc:sldMkLst>
          <pc:docMk/>
          <pc:sldMk cId="1069636634" sldId="648"/>
        </pc:sldMkLst>
      </pc:sldChg>
      <pc:sldChg chg="modSp">
        <pc:chgData name="Clark Jason Ngo" userId="S::ngoclarkjason@cityuniversity.edu::2b34b64c-11a7-4bf0-9698-880008265935" providerId="AD" clId="Web-{77CB8E21-8AE9-C8F9-4F9B-4F4C6C058261}" dt="2024-10-02T22:25:16.418" v="3"/>
        <pc:sldMkLst>
          <pc:docMk/>
          <pc:sldMk cId="3749150689" sldId="651"/>
        </pc:sldMkLst>
      </pc:sldChg>
      <pc:sldChg chg="modSp">
        <pc:chgData name="Clark Jason Ngo" userId="S::ngoclarkjason@cityuniversity.edu::2b34b64c-11a7-4bf0-9698-880008265935" providerId="AD" clId="Web-{77CB8E21-8AE9-C8F9-4F9B-4F4C6C058261}" dt="2024-10-02T22:28:06.332" v="31"/>
        <pc:sldMkLst>
          <pc:docMk/>
          <pc:sldMk cId="3411689348" sldId="652"/>
        </pc:sldMkLst>
      </pc:sldChg>
      <pc:sldChg chg="modSp">
        <pc:chgData name="Clark Jason Ngo" userId="S::ngoclarkjason@cityuniversity.edu::2b34b64c-11a7-4bf0-9698-880008265935" providerId="AD" clId="Web-{77CB8E21-8AE9-C8F9-4F9B-4F4C6C058261}" dt="2024-10-02T22:40:01.374" v="38"/>
        <pc:sldMkLst>
          <pc:docMk/>
          <pc:sldMk cId="652605116" sldId="660"/>
        </pc:sldMkLst>
      </pc:sldChg>
      <pc:sldChg chg="modSp">
        <pc:chgData name="Clark Jason Ngo" userId="S::ngoclarkjason@cityuniversity.edu::2b34b64c-11a7-4bf0-9698-880008265935" providerId="AD" clId="Web-{77CB8E21-8AE9-C8F9-4F9B-4F4C6C058261}" dt="2024-10-02T22:40:52.251" v="47" actId="1076"/>
        <pc:sldMkLst>
          <pc:docMk/>
          <pc:sldMk cId="664339971" sldId="661"/>
        </pc:sldMkLst>
      </pc:sldChg>
      <pc:sldChg chg="modSp">
        <pc:chgData name="Clark Jason Ngo" userId="S::ngoclarkjason@cityuniversity.edu::2b34b64c-11a7-4bf0-9698-880008265935" providerId="AD" clId="Web-{77CB8E21-8AE9-C8F9-4F9B-4F4C6C058261}" dt="2024-10-02T22:40:22.140" v="44"/>
        <pc:sldMkLst>
          <pc:docMk/>
          <pc:sldMk cId="2578956433" sldId="662"/>
        </pc:sldMkLst>
      </pc:sldChg>
      <pc:sldChg chg="modSp">
        <pc:chgData name="Clark Jason Ngo" userId="S::ngoclarkjason@cityuniversity.edu::2b34b64c-11a7-4bf0-9698-880008265935" providerId="AD" clId="Web-{77CB8E21-8AE9-C8F9-4F9B-4F4C6C058261}" dt="2024-10-02T22:27:38.409" v="27"/>
        <pc:sldMkLst>
          <pc:docMk/>
          <pc:sldMk cId="458200149" sldId="666"/>
        </pc:sldMkLst>
      </pc:sldChg>
      <pc:sldChg chg="addSp delSp modSp new">
        <pc:chgData name="Clark Jason Ngo" userId="S::ngoclarkjason@cityuniversity.edu::2b34b64c-11a7-4bf0-9698-880008265935" providerId="AD" clId="Web-{77CB8E21-8AE9-C8F9-4F9B-4F4C6C058261}" dt="2024-10-02T22:26:24.265" v="13"/>
        <pc:sldMkLst>
          <pc:docMk/>
          <pc:sldMk cId="2182181130" sldId="682"/>
        </pc:sldMkLst>
      </pc:sldChg>
      <pc:sldChg chg="addSp delSp modSp new">
        <pc:chgData name="Clark Jason Ngo" userId="S::ngoclarkjason@cityuniversity.edu::2b34b64c-11a7-4bf0-9698-880008265935" providerId="AD" clId="Web-{77CB8E21-8AE9-C8F9-4F9B-4F4C6C058261}" dt="2024-10-02T22:27:04.157" v="24"/>
        <pc:sldMkLst>
          <pc:docMk/>
          <pc:sldMk cId="2432350962" sldId="683"/>
        </pc:sldMkLst>
      </pc:sldChg>
    </pc:docChg>
  </pc:docChgLst>
  <pc:docChgLst>
    <pc:chgData clId="Web-{9C1FE68D-55D9-CABE-1444-EC8134BDA49E}"/>
    <pc:docChg chg="addSld modSld">
      <pc:chgData name="" userId="" providerId="" clId="Web-{9C1FE68D-55D9-CABE-1444-EC8134BDA49E}" dt="2025-08-21T19:08:08.690" v="4" actId="1076"/>
      <pc:docMkLst>
        <pc:docMk/>
      </pc:docMkLst>
      <pc:sldChg chg="addSp delSp modSp add replId">
        <pc:chgData name="" userId="" providerId="" clId="Web-{9C1FE68D-55D9-CABE-1444-EC8134BDA49E}" dt="2025-08-21T19:08:08.690" v="4" actId="1076"/>
        <pc:sldMkLst>
          <pc:docMk/>
          <pc:sldMk cId="2406998449" sldId="788"/>
        </pc:sldMkLst>
      </pc:sldChg>
    </pc:docChg>
  </pc:docChgLst>
  <pc:docChgLst>
    <pc:chgData name="Clark Jason Ngo" userId="S::ngoclarkjason@cityuniversity.edu::2b34b64c-11a7-4bf0-9698-880008265935" providerId="AD" clId="Web-{9C1FE68D-55D9-CABE-1444-EC8134BDA49E}"/>
    <pc:docChg chg="addSld modSld sldOrd">
      <pc:chgData name="Clark Jason Ngo" userId="S::ngoclarkjason@cityuniversity.edu::2b34b64c-11a7-4bf0-9698-880008265935" providerId="AD" clId="Web-{9C1FE68D-55D9-CABE-1444-EC8134BDA49E}" dt="2025-08-21T20:51:59.452" v="355" actId="14100"/>
      <pc:docMkLst>
        <pc:docMk/>
      </pc:docMkLst>
      <pc:sldChg chg="modSp">
        <pc:chgData name="Clark Jason Ngo" userId="S::ngoclarkjason@cityuniversity.edu::2b34b64c-11a7-4bf0-9698-880008265935" providerId="AD" clId="Web-{9C1FE68D-55D9-CABE-1444-EC8134BDA49E}" dt="2025-08-21T20:48:02.351" v="239" actId="20577"/>
        <pc:sldMkLst>
          <pc:docMk/>
          <pc:sldMk cId="3712092304" sldId="599"/>
        </pc:sldMkLst>
        <pc:spChg chg="mod">
          <ac:chgData name="Clark Jason Ngo" userId="S::ngoclarkjason@cityuniversity.edu::2b34b64c-11a7-4bf0-9698-880008265935" providerId="AD" clId="Web-{9C1FE68D-55D9-CABE-1444-EC8134BDA49E}" dt="2025-08-21T20:48:02.351" v="239" actId="20577"/>
          <ac:spMkLst>
            <pc:docMk/>
            <pc:sldMk cId="3712092304" sldId="599"/>
            <ac:spMk id="3" creationId="{00000000-0000-0000-0000-000000000000}"/>
          </ac:spMkLst>
        </pc:spChg>
      </pc:sldChg>
      <pc:sldChg chg="delSp">
        <pc:chgData name="Clark Jason Ngo" userId="S::ngoclarkjason@cityuniversity.edu::2b34b64c-11a7-4bf0-9698-880008265935" providerId="AD" clId="Web-{9C1FE68D-55D9-CABE-1444-EC8134BDA49E}" dt="2025-08-21T20:47:33.132" v="230"/>
        <pc:sldMkLst>
          <pc:docMk/>
          <pc:sldMk cId="224708200" sldId="687"/>
        </pc:sldMkLst>
      </pc:sldChg>
      <pc:sldChg chg="modSp ord">
        <pc:chgData name="Clark Jason Ngo" userId="S::ngoclarkjason@cityuniversity.edu::2b34b64c-11a7-4bf0-9698-880008265935" providerId="AD" clId="Web-{9C1FE68D-55D9-CABE-1444-EC8134BDA49E}" dt="2025-08-21T20:37:25.019" v="93"/>
        <pc:sldMkLst>
          <pc:docMk/>
          <pc:sldMk cId="842085108" sldId="714"/>
        </pc:sldMkLst>
      </pc:sldChg>
      <pc:sldChg chg="modSp ord">
        <pc:chgData name="Clark Jason Ngo" userId="S::ngoclarkjason@cityuniversity.edu::2b34b64c-11a7-4bf0-9698-880008265935" providerId="AD" clId="Web-{9C1FE68D-55D9-CABE-1444-EC8134BDA49E}" dt="2025-08-21T20:51:47.608" v="353" actId="14100"/>
        <pc:sldMkLst>
          <pc:docMk/>
          <pc:sldMk cId="1242767990" sldId="751"/>
        </pc:sldMkLst>
      </pc:sldChg>
      <pc:sldChg chg="modSp ord">
        <pc:chgData name="Clark Jason Ngo" userId="S::ngoclarkjason@cityuniversity.edu::2b34b64c-11a7-4bf0-9698-880008265935" providerId="AD" clId="Web-{9C1FE68D-55D9-CABE-1444-EC8134BDA49E}" dt="2025-08-21T20:51:59.452" v="355" actId="14100"/>
        <pc:sldMkLst>
          <pc:docMk/>
          <pc:sldMk cId="440839563" sldId="759"/>
        </pc:sldMkLst>
      </pc:sldChg>
      <pc:sldChg chg="modSp ord">
        <pc:chgData name="Clark Jason Ngo" userId="S::ngoclarkjason@cityuniversity.edu::2b34b64c-11a7-4bf0-9698-880008265935" providerId="AD" clId="Web-{9C1FE68D-55D9-CABE-1444-EC8134BDA49E}" dt="2025-08-21T20:51:51.624" v="354" actId="14100"/>
        <pc:sldMkLst>
          <pc:docMk/>
          <pc:sldMk cId="3162090770" sldId="760"/>
        </pc:sldMkLst>
      </pc:sldChg>
      <pc:sldChg chg="modSp ord">
        <pc:chgData name="Clark Jason Ngo" userId="S::ngoclarkjason@cityuniversity.edu::2b34b64c-11a7-4bf0-9698-880008265935" providerId="AD" clId="Web-{9C1FE68D-55D9-CABE-1444-EC8134BDA49E}" dt="2025-08-21T20:42:29.622" v="197" actId="20577"/>
        <pc:sldMkLst>
          <pc:docMk/>
          <pc:sldMk cId="1638049550" sldId="761"/>
        </pc:sldMkLst>
      </pc:sldChg>
      <pc:sldChg chg="ord">
        <pc:chgData name="Clark Jason Ngo" userId="S::ngoclarkjason@cityuniversity.edu::2b34b64c-11a7-4bf0-9698-880008265935" providerId="AD" clId="Web-{9C1FE68D-55D9-CABE-1444-EC8134BDA49E}" dt="2025-08-21T20:36:58.847" v="90"/>
        <pc:sldMkLst>
          <pc:docMk/>
          <pc:sldMk cId="415616077" sldId="762"/>
        </pc:sldMkLst>
      </pc:sldChg>
      <pc:sldChg chg="ord">
        <pc:chgData name="Clark Jason Ngo" userId="S::ngoclarkjason@cityuniversity.edu::2b34b64c-11a7-4bf0-9698-880008265935" providerId="AD" clId="Web-{9C1FE68D-55D9-CABE-1444-EC8134BDA49E}" dt="2025-08-21T20:37:07.800" v="91"/>
        <pc:sldMkLst>
          <pc:docMk/>
          <pc:sldMk cId="3556999049" sldId="763"/>
        </pc:sldMkLst>
      </pc:sldChg>
      <pc:sldChg chg="ord">
        <pc:chgData name="Clark Jason Ngo" userId="S::ngoclarkjason@cityuniversity.edu::2b34b64c-11a7-4bf0-9698-880008265935" providerId="AD" clId="Web-{9C1FE68D-55D9-CABE-1444-EC8134BDA49E}" dt="2025-08-21T20:38:30.693" v="104"/>
        <pc:sldMkLst>
          <pc:docMk/>
          <pc:sldMk cId="288127976" sldId="764"/>
        </pc:sldMkLst>
      </pc:sldChg>
      <pc:sldChg chg="ord">
        <pc:chgData name="Clark Jason Ngo" userId="S::ngoclarkjason@cityuniversity.edu::2b34b64c-11a7-4bf0-9698-880008265935" providerId="AD" clId="Web-{9C1FE68D-55D9-CABE-1444-EC8134BDA49E}" dt="2025-08-21T20:38:59.616" v="107"/>
        <pc:sldMkLst>
          <pc:docMk/>
          <pc:sldMk cId="792914106" sldId="766"/>
        </pc:sldMkLst>
      </pc:sldChg>
      <pc:sldChg chg="ord">
        <pc:chgData name="Clark Jason Ngo" userId="S::ngoclarkjason@cityuniversity.edu::2b34b64c-11a7-4bf0-9698-880008265935" providerId="AD" clId="Web-{9C1FE68D-55D9-CABE-1444-EC8134BDA49E}" dt="2025-08-21T20:39:20.101" v="109"/>
        <pc:sldMkLst>
          <pc:docMk/>
          <pc:sldMk cId="3641257884" sldId="768"/>
        </pc:sldMkLst>
      </pc:sldChg>
      <pc:sldChg chg="ord">
        <pc:chgData name="Clark Jason Ngo" userId="S::ngoclarkjason@cityuniversity.edu::2b34b64c-11a7-4bf0-9698-880008265935" providerId="AD" clId="Web-{9C1FE68D-55D9-CABE-1444-EC8134BDA49E}" dt="2025-08-21T20:39:20.101" v="108"/>
        <pc:sldMkLst>
          <pc:docMk/>
          <pc:sldMk cId="1096901628" sldId="769"/>
        </pc:sldMkLst>
      </pc:sldChg>
      <pc:sldChg chg="ord">
        <pc:chgData name="Clark Jason Ngo" userId="S::ngoclarkjason@cityuniversity.edu::2b34b64c-11a7-4bf0-9698-880008265935" providerId="AD" clId="Web-{9C1FE68D-55D9-CABE-1444-EC8134BDA49E}" dt="2025-08-21T20:40:09.728" v="112"/>
        <pc:sldMkLst>
          <pc:docMk/>
          <pc:sldMk cId="1037352979" sldId="771"/>
        </pc:sldMkLst>
      </pc:sldChg>
      <pc:sldChg chg="modSp">
        <pc:chgData name="Clark Jason Ngo" userId="S::ngoclarkjason@cityuniversity.edu::2b34b64c-11a7-4bf0-9698-880008265935" providerId="AD" clId="Web-{9C1FE68D-55D9-CABE-1444-EC8134BDA49E}" dt="2025-08-21T20:51:41.280" v="352" actId="14100"/>
        <pc:sldMkLst>
          <pc:docMk/>
          <pc:sldMk cId="579099959" sldId="776"/>
        </pc:sldMkLst>
      </pc:sldChg>
      <pc:sldChg chg="ord">
        <pc:chgData name="Clark Jason Ngo" userId="S::ngoclarkjason@cityuniversity.edu::2b34b64c-11a7-4bf0-9698-880008265935" providerId="AD" clId="Web-{9C1FE68D-55D9-CABE-1444-EC8134BDA49E}" dt="2025-08-21T20:37:18.613" v="92"/>
        <pc:sldMkLst>
          <pc:docMk/>
          <pc:sldMk cId="973802499" sldId="777"/>
        </pc:sldMkLst>
      </pc:sldChg>
      <pc:sldChg chg="ord">
        <pc:chgData name="Clark Jason Ngo" userId="S::ngoclarkjason@cityuniversity.edu::2b34b64c-11a7-4bf0-9698-880008265935" providerId="AD" clId="Web-{9C1FE68D-55D9-CABE-1444-EC8134BDA49E}" dt="2025-08-21T20:35:27.485" v="70"/>
        <pc:sldMkLst>
          <pc:docMk/>
          <pc:sldMk cId="3363900140" sldId="778"/>
        </pc:sldMkLst>
      </pc:sldChg>
      <pc:sldChg chg="modNotes">
        <pc:chgData name="Clark Jason Ngo" userId="S::ngoclarkjason@cityuniversity.edu::2b34b64c-11a7-4bf0-9698-880008265935" providerId="AD" clId="Web-{9C1FE68D-55D9-CABE-1444-EC8134BDA49E}" dt="2025-08-21T20:45:39.441" v="225"/>
        <pc:sldMkLst>
          <pc:docMk/>
          <pc:sldMk cId="2525592645" sldId="780"/>
        </pc:sldMkLst>
      </pc:sldChg>
      <pc:sldChg chg="modNotes">
        <pc:chgData name="Clark Jason Ngo" userId="S::ngoclarkjason@cityuniversity.edu::2b34b64c-11a7-4bf0-9698-880008265935" providerId="AD" clId="Web-{9C1FE68D-55D9-CABE-1444-EC8134BDA49E}" dt="2025-08-21T20:47:20.538" v="229"/>
        <pc:sldMkLst>
          <pc:docMk/>
          <pc:sldMk cId="3100824334" sldId="781"/>
        </pc:sldMkLst>
      </pc:sldChg>
      <pc:sldChg chg="ord">
        <pc:chgData name="Clark Jason Ngo" userId="S::ngoclarkjason@cityuniversity.edu::2b34b64c-11a7-4bf0-9698-880008265935" providerId="AD" clId="Web-{9C1FE68D-55D9-CABE-1444-EC8134BDA49E}" dt="2025-08-21T20:40:25.837" v="117"/>
        <pc:sldMkLst>
          <pc:docMk/>
          <pc:sldMk cId="2009421850" sldId="783"/>
        </pc:sldMkLst>
      </pc:sldChg>
      <pc:sldChg chg="ord modNotes">
        <pc:chgData name="Clark Jason Ngo" userId="S::ngoclarkjason@cityuniversity.edu::2b34b64c-11a7-4bf0-9698-880008265935" providerId="AD" clId="Web-{9C1FE68D-55D9-CABE-1444-EC8134BDA49E}" dt="2025-08-21T20:45:01.205" v="223"/>
        <pc:sldMkLst>
          <pc:docMk/>
          <pc:sldMk cId="2754183285" sldId="786"/>
        </pc:sldMkLst>
      </pc:sldChg>
      <pc:sldChg chg="addSp delSp modSp ord">
        <pc:chgData name="Clark Jason Ngo" userId="S::ngoclarkjason@cityuniversity.edu::2b34b64c-11a7-4bf0-9698-880008265935" providerId="AD" clId="Web-{9C1FE68D-55D9-CABE-1444-EC8134BDA49E}" dt="2025-08-21T20:37:36.489" v="94"/>
        <pc:sldMkLst>
          <pc:docMk/>
          <pc:sldMk cId="2406998449" sldId="788"/>
        </pc:sldMkLst>
      </pc:sldChg>
      <pc:sldChg chg="delSp modSp add replId modNotes">
        <pc:chgData name="Clark Jason Ngo" userId="S::ngoclarkjason@cityuniversity.edu::2b34b64c-11a7-4bf0-9698-880008265935" providerId="AD" clId="Web-{9C1FE68D-55D9-CABE-1444-EC8134BDA49E}" dt="2025-08-21T20:44:48.220" v="220"/>
        <pc:sldMkLst>
          <pc:docMk/>
          <pc:sldMk cId="2928323756" sldId="789"/>
        </pc:sldMkLst>
      </pc:sldChg>
    </pc:docChg>
  </pc:docChgLst>
  <pc:docChgLst>
    <pc:chgData name="Clark Jason Ngo" userId="S::ngoclarkjason@cityuniversity.edu::2b34b64c-11a7-4bf0-9698-880008265935" providerId="AD" clId="Web-{D9BA4848-DEA3-DB3E-E76A-506840FE876C}"/>
    <pc:docChg chg="addSld delSld modSld sldOrd">
      <pc:chgData name="Clark Jason Ngo" userId="S::ngoclarkjason@cityuniversity.edu::2b34b64c-11a7-4bf0-9698-880008265935" providerId="AD" clId="Web-{D9BA4848-DEA3-DB3E-E76A-506840FE876C}" dt="2025-09-05T08:29:52.979" v="673" actId="20577"/>
      <pc:docMkLst>
        <pc:docMk/>
      </pc:docMkLst>
      <pc:sldChg chg="modSp">
        <pc:chgData name="Clark Jason Ngo" userId="S::ngoclarkjason@cityuniversity.edu::2b34b64c-11a7-4bf0-9698-880008265935" providerId="AD" clId="Web-{D9BA4848-DEA3-DB3E-E76A-506840FE876C}" dt="2025-09-05T08:15:17.577" v="416" actId="20577"/>
        <pc:sldMkLst>
          <pc:docMk/>
          <pc:sldMk cId="3712092304" sldId="599"/>
        </pc:sldMkLst>
        <pc:spChg chg="mod">
          <ac:chgData name="Clark Jason Ngo" userId="S::ngoclarkjason@cityuniversity.edu::2b34b64c-11a7-4bf0-9698-880008265935" providerId="AD" clId="Web-{D9BA4848-DEA3-DB3E-E76A-506840FE876C}" dt="2025-09-05T08:15:17.577" v="416" actId="20577"/>
          <ac:spMkLst>
            <pc:docMk/>
            <pc:sldMk cId="3712092304" sldId="599"/>
            <ac:spMk id="3" creationId="{00000000-0000-0000-0000-000000000000}"/>
          </ac:spMkLst>
        </pc:spChg>
      </pc:sldChg>
      <pc:sldChg chg="del">
        <pc:chgData name="Clark Jason Ngo" userId="S::ngoclarkjason@cityuniversity.edu::2b34b64c-11a7-4bf0-9698-880008265935" providerId="AD" clId="Web-{D9BA4848-DEA3-DB3E-E76A-506840FE876C}" dt="2025-09-05T08:29:29.244" v="664"/>
        <pc:sldMkLst>
          <pc:docMk/>
          <pc:sldMk cId="842085108" sldId="714"/>
        </pc:sldMkLst>
      </pc:sldChg>
      <pc:sldChg chg="del">
        <pc:chgData name="Clark Jason Ngo" userId="S::ngoclarkjason@cityuniversity.edu::2b34b64c-11a7-4bf0-9698-880008265935" providerId="AD" clId="Web-{D9BA4848-DEA3-DB3E-E76A-506840FE876C}" dt="2025-09-05T08:20:29.705" v="488"/>
        <pc:sldMkLst>
          <pc:docMk/>
          <pc:sldMk cId="1242767990" sldId="751"/>
        </pc:sldMkLst>
      </pc:sldChg>
      <pc:sldChg chg="del">
        <pc:chgData name="Clark Jason Ngo" userId="S::ngoclarkjason@cityuniversity.edu::2b34b64c-11a7-4bf0-9698-880008265935" providerId="AD" clId="Web-{D9BA4848-DEA3-DB3E-E76A-506840FE876C}" dt="2025-09-05T08:20:17.064" v="487"/>
        <pc:sldMkLst>
          <pc:docMk/>
          <pc:sldMk cId="440839563" sldId="759"/>
        </pc:sldMkLst>
      </pc:sldChg>
      <pc:sldChg chg="del">
        <pc:chgData name="Clark Jason Ngo" userId="S::ngoclarkjason@cityuniversity.edu::2b34b64c-11a7-4bf0-9698-880008265935" providerId="AD" clId="Web-{D9BA4848-DEA3-DB3E-E76A-506840FE876C}" dt="2025-09-05T08:21:33.487" v="498"/>
        <pc:sldMkLst>
          <pc:docMk/>
          <pc:sldMk cId="3162090770" sldId="760"/>
        </pc:sldMkLst>
      </pc:sldChg>
      <pc:sldChg chg="modSp">
        <pc:chgData name="Clark Jason Ngo" userId="S::ngoclarkjason@cityuniversity.edu::2b34b64c-11a7-4bf0-9698-880008265935" providerId="AD" clId="Web-{D9BA4848-DEA3-DB3E-E76A-506840FE876C}" dt="2025-09-05T08:27:10.554" v="580" actId="20577"/>
        <pc:sldMkLst>
          <pc:docMk/>
          <pc:sldMk cId="415616077" sldId="762"/>
        </pc:sldMkLst>
        <pc:spChg chg="mod">
          <ac:chgData name="Clark Jason Ngo" userId="S::ngoclarkjason@cityuniversity.edu::2b34b64c-11a7-4bf0-9698-880008265935" providerId="AD" clId="Web-{D9BA4848-DEA3-DB3E-E76A-506840FE876C}" dt="2025-09-05T08:27:10.554" v="580" actId="20577"/>
          <ac:spMkLst>
            <pc:docMk/>
            <pc:sldMk cId="415616077" sldId="762"/>
            <ac:spMk id="3" creationId="{116CCCAF-18DF-3A75-4313-0ED89F2EDC56}"/>
          </ac:spMkLst>
        </pc:spChg>
      </pc:sldChg>
      <pc:sldChg chg="del">
        <pc:chgData name="Clark Jason Ngo" userId="S::ngoclarkjason@cityuniversity.edu::2b34b64c-11a7-4bf0-9698-880008265935" providerId="AD" clId="Web-{D9BA4848-DEA3-DB3E-E76A-506840FE876C}" dt="2025-09-05T08:21:37.346" v="499"/>
        <pc:sldMkLst>
          <pc:docMk/>
          <pc:sldMk cId="288127976" sldId="764"/>
        </pc:sldMkLst>
      </pc:sldChg>
      <pc:sldChg chg="del">
        <pc:chgData name="Clark Jason Ngo" userId="S::ngoclarkjason@cityuniversity.edu::2b34b64c-11a7-4bf0-9698-880008265935" providerId="AD" clId="Web-{D9BA4848-DEA3-DB3E-E76A-506840FE876C}" dt="2025-09-05T08:21:18.440" v="497"/>
        <pc:sldMkLst>
          <pc:docMk/>
          <pc:sldMk cId="1692242939" sldId="765"/>
        </pc:sldMkLst>
      </pc:sldChg>
      <pc:sldChg chg="del">
        <pc:chgData name="Clark Jason Ngo" userId="S::ngoclarkjason@cityuniversity.edu::2b34b64c-11a7-4bf0-9698-880008265935" providerId="AD" clId="Web-{D9BA4848-DEA3-DB3E-E76A-506840FE876C}" dt="2025-09-05T08:21:17.111" v="496"/>
        <pc:sldMkLst>
          <pc:docMk/>
          <pc:sldMk cId="337405124" sldId="767"/>
        </pc:sldMkLst>
      </pc:sldChg>
      <pc:sldChg chg="ord">
        <pc:chgData name="Clark Jason Ngo" userId="S::ngoclarkjason@cityuniversity.edu::2b34b64c-11a7-4bf0-9698-880008265935" providerId="AD" clId="Web-{D9BA4848-DEA3-DB3E-E76A-506840FE876C}" dt="2025-09-05T08:11:37.137" v="400"/>
        <pc:sldMkLst>
          <pc:docMk/>
          <pc:sldMk cId="1037352979" sldId="771"/>
        </pc:sldMkLst>
      </pc:sldChg>
      <pc:sldChg chg="del">
        <pc:chgData name="Clark Jason Ngo" userId="S::ngoclarkjason@cityuniversity.edu::2b34b64c-11a7-4bf0-9698-880008265935" providerId="AD" clId="Web-{D9BA4848-DEA3-DB3E-E76A-506840FE876C}" dt="2025-09-05T08:21:08.064" v="495"/>
        <pc:sldMkLst>
          <pc:docMk/>
          <pc:sldMk cId="2270107254" sldId="772"/>
        </pc:sldMkLst>
      </pc:sldChg>
      <pc:sldChg chg="del">
        <pc:chgData name="Clark Jason Ngo" userId="S::ngoclarkjason@cityuniversity.edu::2b34b64c-11a7-4bf0-9698-880008265935" providerId="AD" clId="Web-{D9BA4848-DEA3-DB3E-E76A-506840FE876C}" dt="2025-09-05T07:06:35.771" v="376"/>
        <pc:sldMkLst>
          <pc:docMk/>
          <pc:sldMk cId="4091282097" sldId="774"/>
        </pc:sldMkLst>
      </pc:sldChg>
      <pc:sldChg chg="add del">
        <pc:chgData name="Clark Jason Ngo" userId="S::ngoclarkjason@cityuniversity.edu::2b34b64c-11a7-4bf0-9698-880008265935" providerId="AD" clId="Web-{D9BA4848-DEA3-DB3E-E76A-506840FE876C}" dt="2025-09-05T08:29:27.415" v="663"/>
        <pc:sldMkLst>
          <pc:docMk/>
          <pc:sldMk cId="973802499" sldId="777"/>
        </pc:sldMkLst>
      </pc:sldChg>
      <pc:sldChg chg="del">
        <pc:chgData name="Clark Jason Ngo" userId="S::ngoclarkjason@cityuniversity.edu::2b34b64c-11a7-4bf0-9698-880008265935" providerId="AD" clId="Web-{D9BA4848-DEA3-DB3E-E76A-506840FE876C}" dt="2025-09-05T08:20:15.846" v="486"/>
        <pc:sldMkLst>
          <pc:docMk/>
          <pc:sldMk cId="3363900140" sldId="778"/>
        </pc:sldMkLst>
      </pc:sldChg>
      <pc:sldChg chg="del">
        <pc:chgData name="Clark Jason Ngo" userId="S::ngoclarkjason@cityuniversity.edu::2b34b64c-11a7-4bf0-9698-880008265935" providerId="AD" clId="Web-{D9BA4848-DEA3-DB3E-E76A-506840FE876C}" dt="2025-09-05T08:20:13.049" v="484"/>
        <pc:sldMkLst>
          <pc:docMk/>
          <pc:sldMk cId="1127230385" sldId="779"/>
        </pc:sldMkLst>
      </pc:sldChg>
      <pc:sldChg chg="del">
        <pc:chgData name="Clark Jason Ngo" userId="S::ngoclarkjason@cityuniversity.edu::2b34b64c-11a7-4bf0-9698-880008265935" providerId="AD" clId="Web-{D9BA4848-DEA3-DB3E-E76A-506840FE876C}" dt="2025-09-05T08:20:14.439" v="485"/>
        <pc:sldMkLst>
          <pc:docMk/>
          <pc:sldMk cId="2525592645" sldId="780"/>
        </pc:sldMkLst>
      </pc:sldChg>
      <pc:sldChg chg="del">
        <pc:chgData name="Clark Jason Ngo" userId="S::ngoclarkjason@cityuniversity.edu::2b34b64c-11a7-4bf0-9698-880008265935" providerId="AD" clId="Web-{D9BA4848-DEA3-DB3E-E76A-506840FE876C}" dt="2025-09-05T08:20:13.049" v="483"/>
        <pc:sldMkLst>
          <pc:docMk/>
          <pc:sldMk cId="3100824334" sldId="781"/>
        </pc:sldMkLst>
      </pc:sldChg>
      <pc:sldChg chg="del">
        <pc:chgData name="Clark Jason Ngo" userId="S::ngoclarkjason@cityuniversity.edu::2b34b64c-11a7-4bf0-9698-880008265935" providerId="AD" clId="Web-{D9BA4848-DEA3-DB3E-E76A-506840FE876C}" dt="2025-09-05T08:20:43.924" v="492"/>
        <pc:sldMkLst>
          <pc:docMk/>
          <pc:sldMk cId="2754183285" sldId="786"/>
        </pc:sldMkLst>
      </pc:sldChg>
      <pc:sldChg chg="del">
        <pc:chgData name="Clark Jason Ngo" userId="S::ngoclarkjason@cityuniversity.edu::2b34b64c-11a7-4bf0-9698-880008265935" providerId="AD" clId="Web-{D9BA4848-DEA3-DB3E-E76A-506840FE876C}" dt="2025-09-05T08:20:47.502" v="494"/>
        <pc:sldMkLst>
          <pc:docMk/>
          <pc:sldMk cId="2956338968" sldId="787"/>
        </pc:sldMkLst>
      </pc:sldChg>
      <pc:sldChg chg="add del">
        <pc:chgData name="Clark Jason Ngo" userId="S::ngoclarkjason@cityuniversity.edu::2b34b64c-11a7-4bf0-9698-880008265935" providerId="AD" clId="Web-{D9BA4848-DEA3-DB3E-E76A-506840FE876C}" dt="2025-09-05T08:21:42.784" v="501"/>
        <pc:sldMkLst>
          <pc:docMk/>
          <pc:sldMk cId="2406998449" sldId="788"/>
        </pc:sldMkLst>
      </pc:sldChg>
      <pc:sldChg chg="del">
        <pc:chgData name="Clark Jason Ngo" userId="S::ngoclarkjason@cityuniversity.edu::2b34b64c-11a7-4bf0-9698-880008265935" providerId="AD" clId="Web-{D9BA4848-DEA3-DB3E-E76A-506840FE876C}" dt="2025-09-05T08:20:46.002" v="493"/>
        <pc:sldMkLst>
          <pc:docMk/>
          <pc:sldMk cId="2928323756" sldId="789"/>
        </pc:sldMkLst>
      </pc:sldChg>
      <pc:sldChg chg="del">
        <pc:chgData name="Clark Jason Ngo" userId="S::ngoclarkjason@cityuniversity.edu::2b34b64c-11a7-4bf0-9698-880008265935" providerId="AD" clId="Web-{D9BA4848-DEA3-DB3E-E76A-506840FE876C}" dt="2025-09-05T08:20:41.767" v="490"/>
        <pc:sldMkLst>
          <pc:docMk/>
          <pc:sldMk cId="1076780574" sldId="790"/>
        </pc:sldMkLst>
      </pc:sldChg>
      <pc:sldChg chg="del">
        <pc:chgData name="Clark Jason Ngo" userId="S::ngoclarkjason@cityuniversity.edu::2b34b64c-11a7-4bf0-9698-880008265935" providerId="AD" clId="Web-{D9BA4848-DEA3-DB3E-E76A-506840FE876C}" dt="2025-09-05T08:20:41.752" v="489"/>
        <pc:sldMkLst>
          <pc:docMk/>
          <pc:sldMk cId="2177270625" sldId="791"/>
        </pc:sldMkLst>
      </pc:sldChg>
      <pc:sldChg chg="del">
        <pc:chgData name="Clark Jason Ngo" userId="S::ngoclarkjason@cityuniversity.edu::2b34b64c-11a7-4bf0-9698-880008265935" providerId="AD" clId="Web-{D9BA4848-DEA3-DB3E-E76A-506840FE876C}" dt="2025-09-05T08:20:42.955" v="491"/>
        <pc:sldMkLst>
          <pc:docMk/>
          <pc:sldMk cId="3250888031" sldId="792"/>
        </pc:sldMkLst>
      </pc:sldChg>
      <pc:sldChg chg="addSp delSp modSp add replId">
        <pc:chgData name="Clark Jason Ngo" userId="S::ngoclarkjason@cityuniversity.edu::2b34b64c-11a7-4bf0-9698-880008265935" providerId="AD" clId="Web-{D9BA4848-DEA3-DB3E-E76A-506840FE876C}" dt="2025-09-05T08:29:18.509" v="661" actId="14100"/>
        <pc:sldMkLst>
          <pc:docMk/>
          <pc:sldMk cId="600416528" sldId="793"/>
        </pc:sldMkLst>
        <pc:spChg chg="mod">
          <ac:chgData name="Clark Jason Ngo" userId="S::ngoclarkjason@cityuniversity.edu::2b34b64c-11a7-4bf0-9698-880008265935" providerId="AD" clId="Web-{D9BA4848-DEA3-DB3E-E76A-506840FE876C}" dt="2025-09-05T08:29:16.384" v="660" actId="20577"/>
          <ac:spMkLst>
            <pc:docMk/>
            <pc:sldMk cId="600416528" sldId="793"/>
            <ac:spMk id="2" creationId="{284BE6EB-D65C-4847-E6B3-E57C32153896}"/>
          </ac:spMkLst>
        </pc:spChg>
        <pc:spChg chg="mod">
          <ac:chgData name="Clark Jason Ngo" userId="S::ngoclarkjason@cityuniversity.edu::2b34b64c-11a7-4bf0-9698-880008265935" providerId="AD" clId="Web-{D9BA4848-DEA3-DB3E-E76A-506840FE876C}" dt="2025-09-05T08:29:18.509" v="661" actId="14100"/>
          <ac:spMkLst>
            <pc:docMk/>
            <pc:sldMk cId="600416528" sldId="793"/>
            <ac:spMk id="3" creationId="{7E621CEB-409E-0093-A08F-142FD3BE9F6A}"/>
          </ac:spMkLst>
        </pc:spChg>
        <pc:spChg chg="del">
          <ac:chgData name="Clark Jason Ngo" userId="S::ngoclarkjason@cityuniversity.edu::2b34b64c-11a7-4bf0-9698-880008265935" providerId="AD" clId="Web-{D9BA4848-DEA3-DB3E-E76A-506840FE876C}" dt="2025-09-05T08:26:05.990" v="556"/>
          <ac:spMkLst>
            <pc:docMk/>
            <pc:sldMk cId="600416528" sldId="793"/>
            <ac:spMk id="4" creationId="{EB7974B2-01E3-51F3-097C-1A149AD8F70D}"/>
          </ac:spMkLst>
        </pc:spChg>
        <pc:spChg chg="add">
          <ac:chgData name="Clark Jason Ngo" userId="S::ngoclarkjason@cityuniversity.edu::2b34b64c-11a7-4bf0-9698-880008265935" providerId="AD" clId="Web-{D9BA4848-DEA3-DB3E-E76A-506840FE876C}" dt="2025-09-05T08:26:06.240" v="557"/>
          <ac:spMkLst>
            <pc:docMk/>
            <pc:sldMk cId="600416528" sldId="793"/>
            <ac:spMk id="6" creationId="{0C590BA4-8A86-604A-02EF-E6A8A7C52979}"/>
          </ac:spMkLst>
        </pc:spChg>
      </pc:sldChg>
      <pc:sldChg chg="modSp add replId">
        <pc:chgData name="Clark Jason Ngo" userId="S::ngoclarkjason@cityuniversity.edu::2b34b64c-11a7-4bf0-9698-880008265935" providerId="AD" clId="Web-{D9BA4848-DEA3-DB3E-E76A-506840FE876C}" dt="2025-09-05T05:20:21.641" v="303" actId="20577"/>
        <pc:sldMkLst>
          <pc:docMk/>
          <pc:sldMk cId="18615776" sldId="794"/>
        </pc:sldMkLst>
        <pc:spChg chg="mod">
          <ac:chgData name="Clark Jason Ngo" userId="S::ngoclarkjason@cityuniversity.edu::2b34b64c-11a7-4bf0-9698-880008265935" providerId="AD" clId="Web-{D9BA4848-DEA3-DB3E-E76A-506840FE876C}" dt="2025-09-05T05:17:28.924" v="179" actId="20577"/>
          <ac:spMkLst>
            <pc:docMk/>
            <pc:sldMk cId="18615776" sldId="794"/>
            <ac:spMk id="2" creationId="{C7D187A6-DE92-E47D-5179-5C36CAB27860}"/>
          </ac:spMkLst>
        </pc:spChg>
        <pc:spChg chg="mod">
          <ac:chgData name="Clark Jason Ngo" userId="S::ngoclarkjason@cityuniversity.edu::2b34b64c-11a7-4bf0-9698-880008265935" providerId="AD" clId="Web-{D9BA4848-DEA3-DB3E-E76A-506840FE876C}" dt="2025-09-05T05:20:21.641" v="303" actId="20577"/>
          <ac:spMkLst>
            <pc:docMk/>
            <pc:sldMk cId="18615776" sldId="794"/>
            <ac:spMk id="3" creationId="{C32C46AD-5D3F-7A63-30C6-DCCA52DD002E}"/>
          </ac:spMkLst>
        </pc:spChg>
      </pc:sldChg>
      <pc:sldChg chg="modSp add del replId">
        <pc:chgData name="Clark Jason Ngo" userId="S::ngoclarkjason@cityuniversity.edu::2b34b64c-11a7-4bf0-9698-880008265935" providerId="AD" clId="Web-{D9BA4848-DEA3-DB3E-E76A-506840FE876C}" dt="2025-09-05T08:29:23.790" v="662"/>
        <pc:sldMkLst>
          <pc:docMk/>
          <pc:sldMk cId="1916947815" sldId="795"/>
        </pc:sldMkLst>
        <pc:spChg chg="mod">
          <ac:chgData name="Clark Jason Ngo" userId="S::ngoclarkjason@cityuniversity.edu::2b34b64c-11a7-4bf0-9698-880008265935" providerId="AD" clId="Web-{D9BA4848-DEA3-DB3E-E76A-506840FE876C}" dt="2025-09-05T05:20:27.141" v="308" actId="20577"/>
          <ac:spMkLst>
            <pc:docMk/>
            <pc:sldMk cId="1916947815" sldId="795"/>
            <ac:spMk id="2" creationId="{36923B01-A224-59B1-F13B-CFD0CAE2B0E0}"/>
          </ac:spMkLst>
        </pc:spChg>
        <pc:spChg chg="mod">
          <ac:chgData name="Clark Jason Ngo" userId="S::ngoclarkjason@cityuniversity.edu::2b34b64c-11a7-4bf0-9698-880008265935" providerId="AD" clId="Web-{D9BA4848-DEA3-DB3E-E76A-506840FE876C}" dt="2025-09-05T05:21:11.719" v="375" actId="20577"/>
          <ac:spMkLst>
            <pc:docMk/>
            <pc:sldMk cId="1916947815" sldId="795"/>
            <ac:spMk id="3" creationId="{19A74DA9-36F6-6C93-E2E2-2314DF493B2C}"/>
          </ac:spMkLst>
        </pc:spChg>
      </pc:sldChg>
      <pc:sldChg chg="modSp add replId">
        <pc:chgData name="Clark Jason Ngo" userId="S::ngoclarkjason@cityuniversity.edu::2b34b64c-11a7-4bf0-9698-880008265935" providerId="AD" clId="Web-{D9BA4848-DEA3-DB3E-E76A-506840FE876C}" dt="2025-09-05T08:12:54.576" v="409" actId="20577"/>
        <pc:sldMkLst>
          <pc:docMk/>
          <pc:sldMk cId="87689652" sldId="796"/>
        </pc:sldMkLst>
        <pc:spChg chg="mod">
          <ac:chgData name="Clark Jason Ngo" userId="S::ngoclarkjason@cityuniversity.edu::2b34b64c-11a7-4bf0-9698-880008265935" providerId="AD" clId="Web-{D9BA4848-DEA3-DB3E-E76A-506840FE876C}" dt="2025-09-05T08:10:34.856" v="391" actId="20577"/>
          <ac:spMkLst>
            <pc:docMk/>
            <pc:sldMk cId="87689652" sldId="796"/>
            <ac:spMk id="2" creationId="{5CC3146B-F028-D792-237A-0A0F67C322CC}"/>
          </ac:spMkLst>
        </pc:spChg>
        <pc:spChg chg="mod">
          <ac:chgData name="Clark Jason Ngo" userId="S::ngoclarkjason@cityuniversity.edu::2b34b64c-11a7-4bf0-9698-880008265935" providerId="AD" clId="Web-{D9BA4848-DEA3-DB3E-E76A-506840FE876C}" dt="2025-09-05T08:12:54.576" v="409" actId="20577"/>
          <ac:spMkLst>
            <pc:docMk/>
            <pc:sldMk cId="87689652" sldId="796"/>
            <ac:spMk id="3" creationId="{DB6FD38F-ED5A-7BAD-84FE-53A8FF36D641}"/>
          </ac:spMkLst>
        </pc:spChg>
      </pc:sldChg>
      <pc:sldChg chg="add replId">
        <pc:chgData name="Clark Jason Ngo" userId="S::ngoclarkjason@cityuniversity.edu::2b34b64c-11a7-4bf0-9698-880008265935" providerId="AD" clId="Web-{D9BA4848-DEA3-DB3E-E76A-506840FE876C}" dt="2025-09-05T08:12:16.888" v="401"/>
        <pc:sldMkLst>
          <pc:docMk/>
          <pc:sldMk cId="2971908530" sldId="797"/>
        </pc:sldMkLst>
      </pc:sldChg>
      <pc:sldChg chg="modSp add replId">
        <pc:chgData name="Clark Jason Ngo" userId="S::ngoclarkjason@cityuniversity.edu::2b34b64c-11a7-4bf0-9698-880008265935" providerId="AD" clId="Web-{D9BA4848-DEA3-DB3E-E76A-506840FE876C}" dt="2025-09-05T08:17:13.828" v="432" actId="20577"/>
        <pc:sldMkLst>
          <pc:docMk/>
          <pc:sldMk cId="1919981161" sldId="798"/>
        </pc:sldMkLst>
        <pc:spChg chg="mod">
          <ac:chgData name="Clark Jason Ngo" userId="S::ngoclarkjason@cityuniversity.edu::2b34b64c-11a7-4bf0-9698-880008265935" providerId="AD" clId="Web-{D9BA4848-DEA3-DB3E-E76A-506840FE876C}" dt="2025-09-05T08:16:51.453" v="422" actId="20577"/>
          <ac:spMkLst>
            <pc:docMk/>
            <pc:sldMk cId="1919981161" sldId="798"/>
            <ac:spMk id="2" creationId="{06332A7E-265D-C8FB-85BF-7A4285AA8FCA}"/>
          </ac:spMkLst>
        </pc:spChg>
        <pc:spChg chg="mod ord">
          <ac:chgData name="Clark Jason Ngo" userId="S::ngoclarkjason@cityuniversity.edu::2b34b64c-11a7-4bf0-9698-880008265935" providerId="AD" clId="Web-{D9BA4848-DEA3-DB3E-E76A-506840FE876C}" dt="2025-09-05T08:17:13.828" v="432" actId="20577"/>
          <ac:spMkLst>
            <pc:docMk/>
            <pc:sldMk cId="1919981161" sldId="798"/>
            <ac:spMk id="3" creationId="{D3E70C16-369A-B22F-0AD2-92518E884CF9}"/>
          </ac:spMkLst>
        </pc:spChg>
      </pc:sldChg>
      <pc:sldChg chg="modSp add replId modNotes">
        <pc:chgData name="Clark Jason Ngo" userId="S::ngoclarkjason@cityuniversity.edu::2b34b64c-11a7-4bf0-9698-880008265935" providerId="AD" clId="Web-{D9BA4848-DEA3-DB3E-E76A-506840FE876C}" dt="2025-09-05T08:18:58.564" v="468" actId="20577"/>
        <pc:sldMkLst>
          <pc:docMk/>
          <pc:sldMk cId="4238714751" sldId="799"/>
        </pc:sldMkLst>
        <pc:spChg chg="mod">
          <ac:chgData name="Clark Jason Ngo" userId="S::ngoclarkjason@cityuniversity.edu::2b34b64c-11a7-4bf0-9698-880008265935" providerId="AD" clId="Web-{D9BA4848-DEA3-DB3E-E76A-506840FE876C}" dt="2025-09-05T08:17:37.157" v="436" actId="20577"/>
          <ac:spMkLst>
            <pc:docMk/>
            <pc:sldMk cId="4238714751" sldId="799"/>
            <ac:spMk id="2" creationId="{8447D2E2-198A-A3F5-D2A6-E106C9090E00}"/>
          </ac:spMkLst>
        </pc:spChg>
        <pc:spChg chg="mod">
          <ac:chgData name="Clark Jason Ngo" userId="S::ngoclarkjason@cityuniversity.edu::2b34b64c-11a7-4bf0-9698-880008265935" providerId="AD" clId="Web-{D9BA4848-DEA3-DB3E-E76A-506840FE876C}" dt="2025-09-05T08:18:58.564" v="468" actId="20577"/>
          <ac:spMkLst>
            <pc:docMk/>
            <pc:sldMk cId="4238714751" sldId="799"/>
            <ac:spMk id="3" creationId="{21A195E5-1EF6-7599-F780-AB0CF343CA1E}"/>
          </ac:spMkLst>
        </pc:spChg>
      </pc:sldChg>
      <pc:sldChg chg="modSp add replId">
        <pc:chgData name="Clark Jason Ngo" userId="S::ngoclarkjason@cityuniversity.edu::2b34b64c-11a7-4bf0-9698-880008265935" providerId="AD" clId="Web-{D9BA4848-DEA3-DB3E-E76A-506840FE876C}" dt="2025-09-05T08:20:05.752" v="482" actId="20577"/>
        <pc:sldMkLst>
          <pc:docMk/>
          <pc:sldMk cId="883301194" sldId="800"/>
        </pc:sldMkLst>
        <pc:spChg chg="mod">
          <ac:chgData name="Clark Jason Ngo" userId="S::ngoclarkjason@cityuniversity.edu::2b34b64c-11a7-4bf0-9698-880008265935" providerId="AD" clId="Web-{D9BA4848-DEA3-DB3E-E76A-506840FE876C}" dt="2025-09-05T08:19:37.736" v="472" actId="20577"/>
          <ac:spMkLst>
            <pc:docMk/>
            <pc:sldMk cId="883301194" sldId="800"/>
            <ac:spMk id="2" creationId="{9DA1CB39-551D-B947-F1ED-92761D1D1165}"/>
          </ac:spMkLst>
        </pc:spChg>
        <pc:spChg chg="mod">
          <ac:chgData name="Clark Jason Ngo" userId="S::ngoclarkjason@cityuniversity.edu::2b34b64c-11a7-4bf0-9698-880008265935" providerId="AD" clId="Web-{D9BA4848-DEA3-DB3E-E76A-506840FE876C}" dt="2025-09-05T08:20:05.752" v="482" actId="20577"/>
          <ac:spMkLst>
            <pc:docMk/>
            <pc:sldMk cId="883301194" sldId="800"/>
            <ac:spMk id="3" creationId="{A942B196-1350-4073-46DC-9BE42D12C924}"/>
          </ac:spMkLst>
        </pc:spChg>
      </pc:sldChg>
      <pc:sldChg chg="addSp delSp modSp add replId">
        <pc:chgData name="Clark Jason Ngo" userId="S::ngoclarkjason@cityuniversity.edu::2b34b64c-11a7-4bf0-9698-880008265935" providerId="AD" clId="Web-{D9BA4848-DEA3-DB3E-E76A-506840FE876C}" dt="2025-09-05T08:26:00.974" v="555"/>
        <pc:sldMkLst>
          <pc:docMk/>
          <pc:sldMk cId="1403482883" sldId="801"/>
        </pc:sldMkLst>
        <pc:spChg chg="mod">
          <ac:chgData name="Clark Jason Ngo" userId="S::ngoclarkjason@cityuniversity.edu::2b34b64c-11a7-4bf0-9698-880008265935" providerId="AD" clId="Web-{D9BA4848-DEA3-DB3E-E76A-506840FE876C}" dt="2025-09-05T08:23:08.175" v="514" actId="20577"/>
          <ac:spMkLst>
            <pc:docMk/>
            <pc:sldMk cId="1403482883" sldId="801"/>
            <ac:spMk id="2" creationId="{1495D131-74CB-E468-DB5C-EFA4313A6E17}"/>
          </ac:spMkLst>
        </pc:spChg>
        <pc:spChg chg="mod">
          <ac:chgData name="Clark Jason Ngo" userId="S::ngoclarkjason@cityuniversity.edu::2b34b64c-11a7-4bf0-9698-880008265935" providerId="AD" clId="Web-{D9BA4848-DEA3-DB3E-E76A-506840FE876C}" dt="2025-09-05T08:23:00.440" v="511" actId="14100"/>
          <ac:spMkLst>
            <pc:docMk/>
            <pc:sldMk cId="1403482883" sldId="801"/>
            <ac:spMk id="3" creationId="{F01ADA71-51A7-698E-43A9-D3D50D63B2CD}"/>
          </ac:spMkLst>
        </pc:spChg>
        <pc:spChg chg="del">
          <ac:chgData name="Clark Jason Ngo" userId="S::ngoclarkjason@cityuniversity.edu::2b34b64c-11a7-4bf0-9698-880008265935" providerId="AD" clId="Web-{D9BA4848-DEA3-DB3E-E76A-506840FE876C}" dt="2025-09-05T08:26:00.771" v="554"/>
          <ac:spMkLst>
            <pc:docMk/>
            <pc:sldMk cId="1403482883" sldId="801"/>
            <ac:spMk id="4" creationId="{4AD3669C-5D55-7F85-FE5D-3878ED6AC4B5}"/>
          </ac:spMkLst>
        </pc:spChg>
        <pc:spChg chg="add">
          <ac:chgData name="Clark Jason Ngo" userId="S::ngoclarkjason@cityuniversity.edu::2b34b64c-11a7-4bf0-9698-880008265935" providerId="AD" clId="Web-{D9BA4848-DEA3-DB3E-E76A-506840FE876C}" dt="2025-09-05T08:26:00.974" v="555"/>
          <ac:spMkLst>
            <pc:docMk/>
            <pc:sldMk cId="1403482883" sldId="801"/>
            <ac:spMk id="6" creationId="{B25DB9EC-3AFE-F450-CF78-90ECBBDE2639}"/>
          </ac:spMkLst>
        </pc:spChg>
      </pc:sldChg>
      <pc:sldChg chg="addSp delSp modSp add replId">
        <pc:chgData name="Clark Jason Ngo" userId="S::ngoclarkjason@cityuniversity.edu::2b34b64c-11a7-4bf0-9698-880008265935" providerId="AD" clId="Web-{D9BA4848-DEA3-DB3E-E76A-506840FE876C}" dt="2025-09-05T08:25:57.224" v="553"/>
        <pc:sldMkLst>
          <pc:docMk/>
          <pc:sldMk cId="2647108264" sldId="802"/>
        </pc:sldMkLst>
        <pc:spChg chg="mod">
          <ac:chgData name="Clark Jason Ngo" userId="S::ngoclarkjason@cityuniversity.edu::2b34b64c-11a7-4bf0-9698-880008265935" providerId="AD" clId="Web-{D9BA4848-DEA3-DB3E-E76A-506840FE876C}" dt="2025-09-05T08:23:27.925" v="519" actId="20577"/>
          <ac:spMkLst>
            <pc:docMk/>
            <pc:sldMk cId="2647108264" sldId="802"/>
            <ac:spMk id="2" creationId="{FB51727B-C07C-B965-4CE0-24FD2D9C30E7}"/>
          </ac:spMkLst>
        </pc:spChg>
        <pc:spChg chg="mod">
          <ac:chgData name="Clark Jason Ngo" userId="S::ngoclarkjason@cityuniversity.edu::2b34b64c-11a7-4bf0-9698-880008265935" providerId="AD" clId="Web-{D9BA4848-DEA3-DB3E-E76A-506840FE876C}" dt="2025-09-05T08:23:32.112" v="521" actId="20577"/>
          <ac:spMkLst>
            <pc:docMk/>
            <pc:sldMk cId="2647108264" sldId="802"/>
            <ac:spMk id="3" creationId="{5B5C30C4-0FAA-78BF-66FC-8FB0B71308E2}"/>
          </ac:spMkLst>
        </pc:spChg>
        <pc:spChg chg="del">
          <ac:chgData name="Clark Jason Ngo" userId="S::ngoclarkjason@cityuniversity.edu::2b34b64c-11a7-4bf0-9698-880008265935" providerId="AD" clId="Web-{D9BA4848-DEA3-DB3E-E76A-506840FE876C}" dt="2025-09-05T08:25:56.927" v="552"/>
          <ac:spMkLst>
            <pc:docMk/>
            <pc:sldMk cId="2647108264" sldId="802"/>
            <ac:spMk id="4" creationId="{D881C1C0-20BD-141C-61E5-8E02D5A839F6}"/>
          </ac:spMkLst>
        </pc:spChg>
        <pc:spChg chg="add">
          <ac:chgData name="Clark Jason Ngo" userId="S::ngoclarkjason@cityuniversity.edu::2b34b64c-11a7-4bf0-9698-880008265935" providerId="AD" clId="Web-{D9BA4848-DEA3-DB3E-E76A-506840FE876C}" dt="2025-09-05T08:25:57.224" v="553"/>
          <ac:spMkLst>
            <pc:docMk/>
            <pc:sldMk cId="2647108264" sldId="802"/>
            <ac:spMk id="6" creationId="{AFC8BBC8-7221-A3CA-D5BB-1F8C9DCACDEC}"/>
          </ac:spMkLst>
        </pc:spChg>
      </pc:sldChg>
      <pc:sldChg chg="addSp delSp modSp add replId">
        <pc:chgData name="Clark Jason Ngo" userId="S::ngoclarkjason@cityuniversity.edu::2b34b64c-11a7-4bf0-9698-880008265935" providerId="AD" clId="Web-{D9BA4848-DEA3-DB3E-E76A-506840FE876C}" dt="2025-09-05T08:25:53.099" v="551"/>
        <pc:sldMkLst>
          <pc:docMk/>
          <pc:sldMk cId="3672556442" sldId="803"/>
        </pc:sldMkLst>
        <pc:spChg chg="mod">
          <ac:chgData name="Clark Jason Ngo" userId="S::ngoclarkjason@cityuniversity.edu::2b34b64c-11a7-4bf0-9698-880008265935" providerId="AD" clId="Web-{D9BA4848-DEA3-DB3E-E76A-506840FE876C}" dt="2025-09-05T08:23:34.690" v="523" actId="20577"/>
          <ac:spMkLst>
            <pc:docMk/>
            <pc:sldMk cId="3672556442" sldId="803"/>
            <ac:spMk id="2" creationId="{26A39DA2-CE7F-0A2F-5B0E-735F320FA121}"/>
          </ac:spMkLst>
        </pc:spChg>
        <pc:spChg chg="mod">
          <ac:chgData name="Clark Jason Ngo" userId="S::ngoclarkjason@cityuniversity.edu::2b34b64c-11a7-4bf0-9698-880008265935" providerId="AD" clId="Web-{D9BA4848-DEA3-DB3E-E76A-506840FE876C}" dt="2025-09-05T08:24:05.597" v="529" actId="1076"/>
          <ac:spMkLst>
            <pc:docMk/>
            <pc:sldMk cId="3672556442" sldId="803"/>
            <ac:spMk id="3" creationId="{21FE5FB9-A4E2-0AAD-3D59-3E3BFA4A92F2}"/>
          </ac:spMkLst>
        </pc:spChg>
        <pc:spChg chg="del">
          <ac:chgData name="Clark Jason Ngo" userId="S::ngoclarkjason@cityuniversity.edu::2b34b64c-11a7-4bf0-9698-880008265935" providerId="AD" clId="Web-{D9BA4848-DEA3-DB3E-E76A-506840FE876C}" dt="2025-09-05T08:25:52.833" v="550"/>
          <ac:spMkLst>
            <pc:docMk/>
            <pc:sldMk cId="3672556442" sldId="803"/>
            <ac:spMk id="4" creationId="{826DB399-6175-BFA5-7AB5-E107CF63DD65}"/>
          </ac:spMkLst>
        </pc:spChg>
        <pc:spChg chg="add">
          <ac:chgData name="Clark Jason Ngo" userId="S::ngoclarkjason@cityuniversity.edu::2b34b64c-11a7-4bf0-9698-880008265935" providerId="AD" clId="Web-{D9BA4848-DEA3-DB3E-E76A-506840FE876C}" dt="2025-09-05T08:25:53.099" v="551"/>
          <ac:spMkLst>
            <pc:docMk/>
            <pc:sldMk cId="3672556442" sldId="803"/>
            <ac:spMk id="6" creationId="{F30C3461-9533-20FC-D54F-97277ADAA8F3}"/>
          </ac:spMkLst>
        </pc:spChg>
      </pc:sldChg>
      <pc:sldChg chg="addSp delSp modSp add replId">
        <pc:chgData name="Clark Jason Ngo" userId="S::ngoclarkjason@cityuniversity.edu::2b34b64c-11a7-4bf0-9698-880008265935" providerId="AD" clId="Web-{D9BA4848-DEA3-DB3E-E76A-506840FE876C}" dt="2025-09-05T08:25:49.880" v="549"/>
        <pc:sldMkLst>
          <pc:docMk/>
          <pc:sldMk cId="3760670888" sldId="804"/>
        </pc:sldMkLst>
        <pc:spChg chg="mod">
          <ac:chgData name="Clark Jason Ngo" userId="S::ngoclarkjason@cityuniversity.edu::2b34b64c-11a7-4bf0-9698-880008265935" providerId="AD" clId="Web-{D9BA4848-DEA3-DB3E-E76A-506840FE876C}" dt="2025-09-05T08:24:31.144" v="531" actId="20577"/>
          <ac:spMkLst>
            <pc:docMk/>
            <pc:sldMk cId="3760670888" sldId="804"/>
            <ac:spMk id="2" creationId="{58C1E385-B8A8-AF9C-9E64-51DF6EC10117}"/>
          </ac:spMkLst>
        </pc:spChg>
        <pc:spChg chg="mod">
          <ac:chgData name="Clark Jason Ngo" userId="S::ngoclarkjason@cityuniversity.edu::2b34b64c-11a7-4bf0-9698-880008265935" providerId="AD" clId="Web-{D9BA4848-DEA3-DB3E-E76A-506840FE876C}" dt="2025-09-05T08:24:36.331" v="533" actId="20577"/>
          <ac:spMkLst>
            <pc:docMk/>
            <pc:sldMk cId="3760670888" sldId="804"/>
            <ac:spMk id="3" creationId="{4AFAB01B-4B70-2358-A930-D76326C9CA37}"/>
          </ac:spMkLst>
        </pc:spChg>
        <pc:spChg chg="del">
          <ac:chgData name="Clark Jason Ngo" userId="S::ngoclarkjason@cityuniversity.edu::2b34b64c-11a7-4bf0-9698-880008265935" providerId="AD" clId="Web-{D9BA4848-DEA3-DB3E-E76A-506840FE876C}" dt="2025-09-05T08:25:49.645" v="548"/>
          <ac:spMkLst>
            <pc:docMk/>
            <pc:sldMk cId="3760670888" sldId="804"/>
            <ac:spMk id="4" creationId="{3B994DB5-E66C-B634-7474-DF27D3EF91D6}"/>
          </ac:spMkLst>
        </pc:spChg>
        <pc:spChg chg="add">
          <ac:chgData name="Clark Jason Ngo" userId="S::ngoclarkjason@cityuniversity.edu::2b34b64c-11a7-4bf0-9698-880008265935" providerId="AD" clId="Web-{D9BA4848-DEA3-DB3E-E76A-506840FE876C}" dt="2025-09-05T08:25:49.880" v="549"/>
          <ac:spMkLst>
            <pc:docMk/>
            <pc:sldMk cId="3760670888" sldId="804"/>
            <ac:spMk id="6" creationId="{67D5CE5C-EC4E-E546-1AB1-A7575CB5B7BE}"/>
          </ac:spMkLst>
        </pc:spChg>
      </pc:sldChg>
      <pc:sldChg chg="addSp delSp modSp add replId">
        <pc:chgData name="Clark Jason Ngo" userId="S::ngoclarkjason@cityuniversity.edu::2b34b64c-11a7-4bf0-9698-880008265935" providerId="AD" clId="Web-{D9BA4848-DEA3-DB3E-E76A-506840FE876C}" dt="2025-09-05T08:25:46.911" v="547"/>
        <pc:sldMkLst>
          <pc:docMk/>
          <pc:sldMk cId="1146269826" sldId="805"/>
        </pc:sldMkLst>
        <pc:spChg chg="mod">
          <ac:chgData name="Clark Jason Ngo" userId="S::ngoclarkjason@cityuniversity.edu::2b34b64c-11a7-4bf0-9698-880008265935" providerId="AD" clId="Web-{D9BA4848-DEA3-DB3E-E76A-506840FE876C}" dt="2025-09-05T08:25:10.691" v="536" actId="20577"/>
          <ac:spMkLst>
            <pc:docMk/>
            <pc:sldMk cId="1146269826" sldId="805"/>
            <ac:spMk id="2" creationId="{A233D779-4BBF-DE29-AB42-7AB0F9E06783}"/>
          </ac:spMkLst>
        </pc:spChg>
        <pc:spChg chg="mod">
          <ac:chgData name="Clark Jason Ngo" userId="S::ngoclarkjason@cityuniversity.edu::2b34b64c-11a7-4bf0-9698-880008265935" providerId="AD" clId="Web-{D9BA4848-DEA3-DB3E-E76A-506840FE876C}" dt="2025-09-05T08:25:25.426" v="543" actId="20577"/>
          <ac:spMkLst>
            <pc:docMk/>
            <pc:sldMk cId="1146269826" sldId="805"/>
            <ac:spMk id="3" creationId="{503D8646-0B14-97BC-CF9E-3F16B756AB07}"/>
          </ac:spMkLst>
        </pc:spChg>
        <pc:spChg chg="del">
          <ac:chgData name="Clark Jason Ngo" userId="S::ngoclarkjason@cityuniversity.edu::2b34b64c-11a7-4bf0-9698-880008265935" providerId="AD" clId="Web-{D9BA4848-DEA3-DB3E-E76A-506840FE876C}" dt="2025-09-05T08:25:46.536" v="546"/>
          <ac:spMkLst>
            <pc:docMk/>
            <pc:sldMk cId="1146269826" sldId="805"/>
            <ac:spMk id="4" creationId="{6690712F-EAB7-E337-575B-641FCF8ECD8E}"/>
          </ac:spMkLst>
        </pc:spChg>
        <pc:spChg chg="add del">
          <ac:chgData name="Clark Jason Ngo" userId="S::ngoclarkjason@cityuniversity.edu::2b34b64c-11a7-4bf0-9698-880008265935" providerId="AD" clId="Web-{D9BA4848-DEA3-DB3E-E76A-506840FE876C}" dt="2025-09-05T08:25:42.942" v="545"/>
          <ac:spMkLst>
            <pc:docMk/>
            <pc:sldMk cId="1146269826" sldId="805"/>
            <ac:spMk id="6" creationId="{CC1B5D0E-2924-1980-3F76-68F7E4648453}"/>
          </ac:spMkLst>
        </pc:spChg>
        <pc:spChg chg="add">
          <ac:chgData name="Clark Jason Ngo" userId="S::ngoclarkjason@cityuniversity.edu::2b34b64c-11a7-4bf0-9698-880008265935" providerId="AD" clId="Web-{D9BA4848-DEA3-DB3E-E76A-506840FE876C}" dt="2025-09-05T08:25:46.911" v="547"/>
          <ac:spMkLst>
            <pc:docMk/>
            <pc:sldMk cId="1146269826" sldId="805"/>
            <ac:spMk id="8" creationId="{43751FB3-9FA8-B3AD-327D-33F7AD819B1E}"/>
          </ac:spMkLst>
        </pc:spChg>
      </pc:sldChg>
      <pc:sldChg chg="delSp modSp add replId">
        <pc:chgData name="Clark Jason Ngo" userId="S::ngoclarkjason@cityuniversity.edu::2b34b64c-11a7-4bf0-9698-880008265935" providerId="AD" clId="Web-{D9BA4848-DEA3-DB3E-E76A-506840FE876C}" dt="2025-09-05T08:27:21.820" v="586"/>
        <pc:sldMkLst>
          <pc:docMk/>
          <pc:sldMk cId="2304809850" sldId="806"/>
        </pc:sldMkLst>
        <pc:spChg chg="mod">
          <ac:chgData name="Clark Jason Ngo" userId="S::ngoclarkjason@cityuniversity.edu::2b34b64c-11a7-4bf0-9698-880008265935" providerId="AD" clId="Web-{D9BA4848-DEA3-DB3E-E76A-506840FE876C}" dt="2025-09-05T08:26:26.240" v="562" actId="20577"/>
          <ac:spMkLst>
            <pc:docMk/>
            <pc:sldMk cId="2304809850" sldId="806"/>
            <ac:spMk id="2" creationId="{B6109C24-65A4-4D55-FD63-8A6FAFCE3BC1}"/>
          </ac:spMkLst>
        </pc:spChg>
        <pc:spChg chg="mod">
          <ac:chgData name="Clark Jason Ngo" userId="S::ngoclarkjason@cityuniversity.edu::2b34b64c-11a7-4bf0-9698-880008265935" providerId="AD" clId="Web-{D9BA4848-DEA3-DB3E-E76A-506840FE876C}" dt="2025-09-05T08:26:48.366" v="565" actId="20577"/>
          <ac:spMkLst>
            <pc:docMk/>
            <pc:sldMk cId="2304809850" sldId="806"/>
            <ac:spMk id="3" creationId="{43B6F00D-160F-90D9-76AC-814261683492}"/>
          </ac:spMkLst>
        </pc:spChg>
        <pc:spChg chg="del">
          <ac:chgData name="Clark Jason Ngo" userId="S::ngoclarkjason@cityuniversity.edu::2b34b64c-11a7-4bf0-9698-880008265935" providerId="AD" clId="Web-{D9BA4848-DEA3-DB3E-E76A-506840FE876C}" dt="2025-09-05T08:27:21.820" v="586"/>
          <ac:spMkLst>
            <pc:docMk/>
            <pc:sldMk cId="2304809850" sldId="806"/>
            <ac:spMk id="4" creationId="{D428B5D1-3E8F-1277-38EB-15E95110D638}"/>
          </ac:spMkLst>
        </pc:spChg>
      </pc:sldChg>
      <pc:sldChg chg="delSp modSp add ord replId">
        <pc:chgData name="Clark Jason Ngo" userId="S::ngoclarkjason@cityuniversity.edu::2b34b64c-11a7-4bf0-9698-880008265935" providerId="AD" clId="Web-{D9BA4848-DEA3-DB3E-E76A-506840FE876C}" dt="2025-09-05T08:27:48.508" v="590" actId="20577"/>
        <pc:sldMkLst>
          <pc:docMk/>
          <pc:sldMk cId="2551173197" sldId="807"/>
        </pc:sldMkLst>
        <pc:spChg chg="mod">
          <ac:chgData name="Clark Jason Ngo" userId="S::ngoclarkjason@cityuniversity.edu::2b34b64c-11a7-4bf0-9698-880008265935" providerId="AD" clId="Web-{D9BA4848-DEA3-DB3E-E76A-506840FE876C}" dt="2025-09-05T08:27:17.445" v="584" actId="20577"/>
          <ac:spMkLst>
            <pc:docMk/>
            <pc:sldMk cId="2551173197" sldId="807"/>
            <ac:spMk id="2" creationId="{DA914732-D025-65B6-73CD-BC7E34D79D72}"/>
          </ac:spMkLst>
        </pc:spChg>
        <pc:spChg chg="mod">
          <ac:chgData name="Clark Jason Ngo" userId="S::ngoclarkjason@cityuniversity.edu::2b34b64c-11a7-4bf0-9698-880008265935" providerId="AD" clId="Web-{D9BA4848-DEA3-DB3E-E76A-506840FE876C}" dt="2025-09-05T08:27:48.508" v="590" actId="20577"/>
          <ac:spMkLst>
            <pc:docMk/>
            <pc:sldMk cId="2551173197" sldId="807"/>
            <ac:spMk id="3" creationId="{0ABBFC6B-E704-DCDE-A159-58E835D1120E}"/>
          </ac:spMkLst>
        </pc:spChg>
        <pc:spChg chg="del">
          <ac:chgData name="Clark Jason Ngo" userId="S::ngoclarkjason@cityuniversity.edu::2b34b64c-11a7-4bf0-9698-880008265935" providerId="AD" clId="Web-{D9BA4848-DEA3-DB3E-E76A-506840FE876C}" dt="2025-09-05T08:27:19.195" v="585"/>
          <ac:spMkLst>
            <pc:docMk/>
            <pc:sldMk cId="2551173197" sldId="807"/>
            <ac:spMk id="4" creationId="{6294EB70-39CC-9EBE-9BE6-1C71BC9FB4E4}"/>
          </ac:spMkLst>
        </pc:spChg>
      </pc:sldChg>
      <pc:sldChg chg="modSp add replId">
        <pc:chgData name="Clark Jason Ngo" userId="S::ngoclarkjason@cityuniversity.edu::2b34b64c-11a7-4bf0-9698-880008265935" providerId="AD" clId="Web-{D9BA4848-DEA3-DB3E-E76A-506840FE876C}" dt="2025-09-05T08:28:22.634" v="602" actId="20577"/>
        <pc:sldMkLst>
          <pc:docMk/>
          <pc:sldMk cId="1225330383" sldId="808"/>
        </pc:sldMkLst>
        <pc:spChg chg="mod">
          <ac:chgData name="Clark Jason Ngo" userId="S::ngoclarkjason@cityuniversity.edu::2b34b64c-11a7-4bf0-9698-880008265935" providerId="AD" clId="Web-{D9BA4848-DEA3-DB3E-E76A-506840FE876C}" dt="2025-09-05T08:28:13.212" v="595" actId="20577"/>
          <ac:spMkLst>
            <pc:docMk/>
            <pc:sldMk cId="1225330383" sldId="808"/>
            <ac:spMk id="2" creationId="{2B0E77DF-3674-481B-B8A0-3BEA4EF6A83B}"/>
          </ac:spMkLst>
        </pc:spChg>
        <pc:spChg chg="mod">
          <ac:chgData name="Clark Jason Ngo" userId="S::ngoclarkjason@cityuniversity.edu::2b34b64c-11a7-4bf0-9698-880008265935" providerId="AD" clId="Web-{D9BA4848-DEA3-DB3E-E76A-506840FE876C}" dt="2025-09-05T08:28:22.634" v="602" actId="20577"/>
          <ac:spMkLst>
            <pc:docMk/>
            <pc:sldMk cId="1225330383" sldId="808"/>
            <ac:spMk id="3" creationId="{77B54C74-9048-6206-498D-08588F1B4462}"/>
          </ac:spMkLst>
        </pc:spChg>
      </pc:sldChg>
    </pc:docChg>
  </pc:docChgLst>
  <pc:docChgLst>
    <pc:chgData name="Clark Jason Ngo" userId="S::ngoclarkjason@cityuniversity.edu::2b34b64c-11a7-4bf0-9698-880008265935" providerId="AD" clId="Web-{3B3FF2D6-0116-2E51-FC1D-1B3DBFE1FD35}"/>
    <pc:docChg chg="addSld delSld modSld sldOrd">
      <pc:chgData name="Clark Jason Ngo" userId="S::ngoclarkjason@cityuniversity.edu::2b34b64c-11a7-4bf0-9698-880008265935" providerId="AD" clId="Web-{3B3FF2D6-0116-2E51-FC1D-1B3DBFE1FD35}" dt="2025-07-18T22:57:19.224" v="1374" actId="20577"/>
      <pc:docMkLst>
        <pc:docMk/>
      </pc:docMkLst>
      <pc:sldChg chg="modSp modNotes">
        <pc:chgData name="Clark Jason Ngo" userId="S::ngoclarkjason@cityuniversity.edu::2b34b64c-11a7-4bf0-9698-880008265935" providerId="AD" clId="Web-{3B3FF2D6-0116-2E51-FC1D-1B3DBFE1FD35}" dt="2025-07-18T22:07:11.490" v="1115"/>
        <pc:sldMkLst>
          <pc:docMk/>
          <pc:sldMk cId="1739093303" sldId="588"/>
        </pc:sldMkLst>
      </pc:sldChg>
      <pc:sldChg chg="delSp modSp">
        <pc:chgData name="Clark Jason Ngo" userId="S::ngoclarkjason@cityuniversity.edu::2b34b64c-11a7-4bf0-9698-880008265935" providerId="AD" clId="Web-{3B3FF2D6-0116-2E51-FC1D-1B3DBFE1FD35}" dt="2025-07-18T22:56:37.676" v="1319" actId="14100"/>
        <pc:sldMkLst>
          <pc:docMk/>
          <pc:sldMk cId="3712092304" sldId="599"/>
        </pc:sldMkLst>
      </pc:sldChg>
      <pc:sldChg chg="modSp add ord replId modNotes">
        <pc:chgData name="Clark Jason Ngo" userId="S::ngoclarkjason@cityuniversity.edu::2b34b64c-11a7-4bf0-9698-880008265935" providerId="AD" clId="Web-{3B3FF2D6-0116-2E51-FC1D-1B3DBFE1FD35}" dt="2025-07-18T22:07:09.052" v="1114"/>
        <pc:sldMkLst>
          <pc:docMk/>
          <pc:sldMk cId="3806359162" sldId="682"/>
        </pc:sldMkLst>
      </pc:sldChg>
      <pc:sldChg chg="addSp delSp modSp add del mod replId modClrScheme chgLayout">
        <pc:chgData name="Clark Jason Ngo" userId="S::ngoclarkjason@cityuniversity.edu::2b34b64c-11a7-4bf0-9698-880008265935" providerId="AD" clId="Web-{3B3FF2D6-0116-2E51-FC1D-1B3DBFE1FD35}" dt="2025-07-17T23:39:21.495" v="103"/>
        <pc:sldMkLst>
          <pc:docMk/>
          <pc:sldMk cId="2385641972" sldId="683"/>
        </pc:sldMkLst>
      </pc:sldChg>
      <pc:sldChg chg="modSp add ord replId">
        <pc:chgData name="Clark Jason Ngo" userId="S::ngoclarkjason@cityuniversity.edu::2b34b64c-11a7-4bf0-9698-880008265935" providerId="AD" clId="Web-{3B3FF2D6-0116-2E51-FC1D-1B3DBFE1FD35}" dt="2025-07-17T23:38:38.369" v="91" actId="20577"/>
        <pc:sldMkLst>
          <pc:docMk/>
          <pc:sldMk cId="3905458965" sldId="684"/>
        </pc:sldMkLst>
      </pc:sldChg>
      <pc:sldChg chg="modSp add ord replId modNotes">
        <pc:chgData name="Clark Jason Ngo" userId="S::ngoclarkjason@cityuniversity.edu::2b34b64c-11a7-4bf0-9698-880008265935" providerId="AD" clId="Web-{3B3FF2D6-0116-2E51-FC1D-1B3DBFE1FD35}" dt="2025-07-17T23:50:18.591" v="146"/>
        <pc:sldMkLst>
          <pc:docMk/>
          <pc:sldMk cId="1859553706" sldId="685"/>
        </pc:sldMkLst>
      </pc:sldChg>
      <pc:sldChg chg="addSp delSp modSp add replId modNotes">
        <pc:chgData name="Clark Jason Ngo" userId="S::ngoclarkjason@cityuniversity.edu::2b34b64c-11a7-4bf0-9698-880008265935" providerId="AD" clId="Web-{3B3FF2D6-0116-2E51-FC1D-1B3DBFE1FD35}" dt="2025-07-18T22:07:05.974" v="1112"/>
        <pc:sldMkLst>
          <pc:docMk/>
          <pc:sldMk cId="386964862" sldId="686"/>
        </pc:sldMkLst>
      </pc:sldChg>
      <pc:sldChg chg="modSp add replId">
        <pc:chgData name="Clark Jason Ngo" userId="S::ngoclarkjason@cityuniversity.edu::2b34b64c-11a7-4bf0-9698-880008265935" providerId="AD" clId="Web-{3B3FF2D6-0116-2E51-FC1D-1B3DBFE1FD35}" dt="2025-07-18T22:07:23.349" v="1118" actId="20577"/>
        <pc:sldMkLst>
          <pc:docMk/>
          <pc:sldMk cId="224708200" sldId="687"/>
        </pc:sldMkLst>
      </pc:sldChg>
      <pc:sldChg chg="addSp delSp modSp add replId modNotes">
        <pc:chgData name="Clark Jason Ngo" userId="S::ngoclarkjason@cityuniversity.edu::2b34b64c-11a7-4bf0-9698-880008265935" providerId="AD" clId="Web-{3B3FF2D6-0116-2E51-FC1D-1B3DBFE1FD35}" dt="2025-07-17T23:53:58.253" v="216"/>
        <pc:sldMkLst>
          <pc:docMk/>
          <pc:sldMk cId="3306695773" sldId="688"/>
        </pc:sldMkLst>
      </pc:sldChg>
      <pc:sldChg chg="addSp modSp add replId">
        <pc:chgData name="Clark Jason Ngo" userId="S::ngoclarkjason@cityuniversity.edu::2b34b64c-11a7-4bf0-9698-880008265935" providerId="AD" clId="Web-{3B3FF2D6-0116-2E51-FC1D-1B3DBFE1FD35}" dt="2025-07-17T23:54:02.081" v="218" actId="1076"/>
        <pc:sldMkLst>
          <pc:docMk/>
          <pc:sldMk cId="4135468538" sldId="689"/>
        </pc:sldMkLst>
      </pc:sldChg>
      <pc:sldChg chg="addSp delSp modSp add replId modNotes">
        <pc:chgData name="Clark Jason Ngo" userId="S::ngoclarkjason@cityuniversity.edu::2b34b64c-11a7-4bf0-9698-880008265935" providerId="AD" clId="Web-{3B3FF2D6-0116-2E51-FC1D-1B3DBFE1FD35}" dt="2025-07-17T23:56:24.788" v="326" actId="20577"/>
        <pc:sldMkLst>
          <pc:docMk/>
          <pc:sldMk cId="2536547551" sldId="690"/>
        </pc:sldMkLst>
      </pc:sldChg>
      <pc:sldChg chg="addSp delSp modSp add replId modNotes">
        <pc:chgData name="Clark Jason Ngo" userId="S::ngoclarkjason@cityuniversity.edu::2b34b64c-11a7-4bf0-9698-880008265935" providerId="AD" clId="Web-{3B3FF2D6-0116-2E51-FC1D-1B3DBFE1FD35}" dt="2025-07-18T00:00:07.168" v="380"/>
        <pc:sldMkLst>
          <pc:docMk/>
          <pc:sldMk cId="2461767350" sldId="691"/>
        </pc:sldMkLst>
      </pc:sldChg>
      <pc:sldChg chg="addSp delSp modSp add ord replId modNotes">
        <pc:chgData name="Clark Jason Ngo" userId="S::ngoclarkjason@cityuniversity.edu::2b34b64c-11a7-4bf0-9698-880008265935" providerId="AD" clId="Web-{3B3FF2D6-0116-2E51-FC1D-1B3DBFE1FD35}" dt="2025-07-18T22:05:11.910" v="1094"/>
        <pc:sldMkLst>
          <pc:docMk/>
          <pc:sldMk cId="3924604639" sldId="692"/>
        </pc:sldMkLst>
      </pc:sldChg>
      <pc:sldChg chg="modSp add replId modNotes">
        <pc:chgData name="Clark Jason Ngo" userId="S::ngoclarkjason@cityuniversity.edu::2b34b64c-11a7-4bf0-9698-880008265935" providerId="AD" clId="Web-{3B3FF2D6-0116-2E51-FC1D-1B3DBFE1FD35}" dt="2025-07-18T20:15:16.010" v="439" actId="20577"/>
        <pc:sldMkLst>
          <pc:docMk/>
          <pc:sldMk cId="2306607774" sldId="693"/>
        </pc:sldMkLst>
      </pc:sldChg>
      <pc:sldChg chg="delSp modSp add replId modNotes">
        <pc:chgData name="Clark Jason Ngo" userId="S::ngoclarkjason@cityuniversity.edu::2b34b64c-11a7-4bf0-9698-880008265935" providerId="AD" clId="Web-{3B3FF2D6-0116-2E51-FC1D-1B3DBFE1FD35}" dt="2025-07-18T20:20:26.257" v="642"/>
        <pc:sldMkLst>
          <pc:docMk/>
          <pc:sldMk cId="1547843333" sldId="694"/>
        </pc:sldMkLst>
      </pc:sldChg>
      <pc:sldChg chg="delSp modSp add replId">
        <pc:chgData name="Clark Jason Ngo" userId="S::ngoclarkjason@cityuniversity.edu::2b34b64c-11a7-4bf0-9698-880008265935" providerId="AD" clId="Web-{3B3FF2D6-0116-2E51-FC1D-1B3DBFE1FD35}" dt="2025-07-18T20:20:18.476" v="640"/>
        <pc:sldMkLst>
          <pc:docMk/>
          <pc:sldMk cId="2462464344" sldId="695"/>
        </pc:sldMkLst>
      </pc:sldChg>
      <pc:sldChg chg="delSp modSp add replId modNotes">
        <pc:chgData name="Clark Jason Ngo" userId="S::ngoclarkjason@cityuniversity.edu::2b34b64c-11a7-4bf0-9698-880008265935" providerId="AD" clId="Web-{3B3FF2D6-0116-2E51-FC1D-1B3DBFE1FD35}" dt="2025-07-18T20:23:08.740" v="751" actId="20577"/>
        <pc:sldMkLst>
          <pc:docMk/>
          <pc:sldMk cId="3912611534" sldId="696"/>
        </pc:sldMkLst>
      </pc:sldChg>
      <pc:sldChg chg="addSp delSp modSp add replId modNotes">
        <pc:chgData name="Clark Jason Ngo" userId="S::ngoclarkjason@cityuniversity.edu::2b34b64c-11a7-4bf0-9698-880008265935" providerId="AD" clId="Web-{3B3FF2D6-0116-2E51-FC1D-1B3DBFE1FD35}" dt="2025-07-18T22:04:10.565" v="1076"/>
        <pc:sldMkLst>
          <pc:docMk/>
          <pc:sldMk cId="540393180" sldId="697"/>
        </pc:sldMkLst>
      </pc:sldChg>
      <pc:sldChg chg="modSp add ord replId modNotes">
        <pc:chgData name="Clark Jason Ngo" userId="S::ngoclarkjason@cityuniversity.edu::2b34b64c-11a7-4bf0-9698-880008265935" providerId="AD" clId="Web-{3B3FF2D6-0116-2E51-FC1D-1B3DBFE1FD35}" dt="2025-07-18T22:28:57.453" v="1197" actId="1076"/>
        <pc:sldMkLst>
          <pc:docMk/>
          <pc:sldMk cId="3260201097" sldId="698"/>
        </pc:sldMkLst>
      </pc:sldChg>
      <pc:sldChg chg="addSp delSp modSp add replId modNotes">
        <pc:chgData name="Clark Jason Ngo" userId="S::ngoclarkjason@cityuniversity.edu::2b34b64c-11a7-4bf0-9698-880008265935" providerId="AD" clId="Web-{3B3FF2D6-0116-2E51-FC1D-1B3DBFE1FD35}" dt="2025-07-18T22:03:53.049" v="1075"/>
        <pc:sldMkLst>
          <pc:docMk/>
          <pc:sldMk cId="4270199055" sldId="699"/>
        </pc:sldMkLst>
      </pc:sldChg>
      <pc:sldChg chg="addSp delSp modSp add replId">
        <pc:chgData name="Clark Jason Ngo" userId="S::ngoclarkjason@cityuniversity.edu::2b34b64c-11a7-4bf0-9698-880008265935" providerId="AD" clId="Web-{3B3FF2D6-0116-2E51-FC1D-1B3DBFE1FD35}" dt="2025-07-18T22:12:04.932" v="1125"/>
        <pc:sldMkLst>
          <pc:docMk/>
          <pc:sldMk cId="963613208" sldId="700"/>
        </pc:sldMkLst>
      </pc:sldChg>
      <pc:sldChg chg="addSp modSp add replId">
        <pc:chgData name="Clark Jason Ngo" userId="S::ngoclarkjason@cityuniversity.edu::2b34b64c-11a7-4bf0-9698-880008265935" providerId="AD" clId="Web-{3B3FF2D6-0116-2E51-FC1D-1B3DBFE1FD35}" dt="2025-07-18T22:14:39.810" v="1145" actId="20577"/>
        <pc:sldMkLst>
          <pc:docMk/>
          <pc:sldMk cId="3815234790" sldId="701"/>
        </pc:sldMkLst>
      </pc:sldChg>
      <pc:sldChg chg="modSp add replId">
        <pc:chgData name="Clark Jason Ngo" userId="S::ngoclarkjason@cityuniversity.edu::2b34b64c-11a7-4bf0-9698-880008265935" providerId="AD" clId="Web-{3B3FF2D6-0116-2E51-FC1D-1B3DBFE1FD35}" dt="2025-07-18T22:16:56.921" v="1176" actId="20577"/>
        <pc:sldMkLst>
          <pc:docMk/>
          <pc:sldMk cId="2719671051" sldId="702"/>
        </pc:sldMkLst>
      </pc:sldChg>
      <pc:sldChg chg="addSp delSp modSp add del replId">
        <pc:chgData name="Clark Jason Ngo" userId="S::ngoclarkjason@cityuniversity.edu::2b34b64c-11a7-4bf0-9698-880008265935" providerId="AD" clId="Web-{3B3FF2D6-0116-2E51-FC1D-1B3DBFE1FD35}" dt="2025-07-18T22:16:48.562" v="1172" actId="20577"/>
        <pc:sldMkLst>
          <pc:docMk/>
          <pc:sldMk cId="2330397105" sldId="703"/>
        </pc:sldMkLst>
      </pc:sldChg>
      <pc:sldChg chg="addSp delSp modSp add replId">
        <pc:chgData name="Clark Jason Ngo" userId="S::ngoclarkjason@cityuniversity.edu::2b34b64c-11a7-4bf0-9698-880008265935" providerId="AD" clId="Web-{3B3FF2D6-0116-2E51-FC1D-1B3DBFE1FD35}" dt="2025-07-18T22:54:46.299" v="1282" actId="20577"/>
        <pc:sldMkLst>
          <pc:docMk/>
          <pc:sldMk cId="394149621" sldId="704"/>
        </pc:sldMkLst>
      </pc:sldChg>
      <pc:sldChg chg="new del">
        <pc:chgData name="Clark Jason Ngo" userId="S::ngoclarkjason@cityuniversity.edu::2b34b64c-11a7-4bf0-9698-880008265935" providerId="AD" clId="Web-{3B3FF2D6-0116-2E51-FC1D-1B3DBFE1FD35}" dt="2025-07-18T21:56:00.666" v="1034"/>
        <pc:sldMkLst>
          <pc:docMk/>
          <pc:sldMk cId="229381890" sldId="705"/>
        </pc:sldMkLst>
      </pc:sldChg>
      <pc:sldChg chg="addSp delSp modSp add replId">
        <pc:chgData name="Clark Jason Ngo" userId="S::ngoclarkjason@cityuniversity.edu::2b34b64c-11a7-4bf0-9698-880008265935" providerId="AD" clId="Web-{3B3FF2D6-0116-2E51-FC1D-1B3DBFE1FD35}" dt="2025-07-18T22:52:51.469" v="1256" actId="1076"/>
        <pc:sldMkLst>
          <pc:docMk/>
          <pc:sldMk cId="1668638348" sldId="706"/>
        </pc:sldMkLst>
      </pc:sldChg>
      <pc:sldChg chg="addSp delSp modSp add replId">
        <pc:chgData name="Clark Jason Ngo" userId="S::ngoclarkjason@cityuniversity.edu::2b34b64c-11a7-4bf0-9698-880008265935" providerId="AD" clId="Web-{3B3FF2D6-0116-2E51-FC1D-1B3DBFE1FD35}" dt="2025-07-18T22:55:43.285" v="1300"/>
        <pc:sldMkLst>
          <pc:docMk/>
          <pc:sldMk cId="3449656206" sldId="707"/>
        </pc:sldMkLst>
      </pc:sldChg>
      <pc:sldChg chg="addSp modSp add replId">
        <pc:chgData name="Clark Jason Ngo" userId="S::ngoclarkjason@cityuniversity.edu::2b34b64c-11a7-4bf0-9698-880008265935" providerId="AD" clId="Web-{3B3FF2D6-0116-2E51-FC1D-1B3DBFE1FD35}" dt="2025-07-18T22:55:05.237" v="1290"/>
        <pc:sldMkLst>
          <pc:docMk/>
          <pc:sldMk cId="3899650378" sldId="708"/>
        </pc:sldMkLst>
      </pc:sldChg>
      <pc:sldChg chg="add del replId">
        <pc:chgData name="Clark Jason Ngo" userId="S::ngoclarkjason@cityuniversity.edu::2b34b64c-11a7-4bf0-9698-880008265935" providerId="AD" clId="Web-{3B3FF2D6-0116-2E51-FC1D-1B3DBFE1FD35}" dt="2025-07-18T22:54:10.955" v="1272"/>
        <pc:sldMkLst>
          <pc:docMk/>
          <pc:sldMk cId="4024818885" sldId="709"/>
        </pc:sldMkLst>
      </pc:sldChg>
      <pc:sldChg chg="modSp add replId">
        <pc:chgData name="Clark Jason Ngo" userId="S::ngoclarkjason@cityuniversity.edu::2b34b64c-11a7-4bf0-9698-880008265935" providerId="AD" clId="Web-{3B3FF2D6-0116-2E51-FC1D-1B3DBFE1FD35}" dt="2025-07-18T22:32:18.550" v="1229" actId="1076"/>
        <pc:sldMkLst>
          <pc:docMk/>
          <pc:sldMk cId="4011266272" sldId="710"/>
        </pc:sldMkLst>
      </pc:sldChg>
      <pc:sldChg chg="addSp delSp modSp add replId">
        <pc:chgData name="Clark Jason Ngo" userId="S::ngoclarkjason@cityuniversity.edu::2b34b64c-11a7-4bf0-9698-880008265935" providerId="AD" clId="Web-{3B3FF2D6-0116-2E51-FC1D-1B3DBFE1FD35}" dt="2025-07-18T22:55:31.347" v="1297"/>
        <pc:sldMkLst>
          <pc:docMk/>
          <pc:sldMk cId="990918750" sldId="711"/>
        </pc:sldMkLst>
      </pc:sldChg>
      <pc:sldChg chg="addSp delSp modSp add replId">
        <pc:chgData name="Clark Jason Ngo" userId="S::ngoclarkjason@cityuniversity.edu::2b34b64c-11a7-4bf0-9698-880008265935" providerId="AD" clId="Web-{3B3FF2D6-0116-2E51-FC1D-1B3DBFE1FD35}" dt="2025-07-18T22:55:17.190" v="1293"/>
        <pc:sldMkLst>
          <pc:docMk/>
          <pc:sldMk cId="1432127964" sldId="712"/>
        </pc:sldMkLst>
      </pc:sldChg>
      <pc:sldChg chg="addSp delSp modSp add replId">
        <pc:chgData name="Clark Jason Ngo" userId="S::ngoclarkjason@cityuniversity.edu::2b34b64c-11a7-4bf0-9698-880008265935" providerId="AD" clId="Web-{3B3FF2D6-0116-2E51-FC1D-1B3DBFE1FD35}" dt="2025-07-18T22:56:11.332" v="1315" actId="1076"/>
        <pc:sldMkLst>
          <pc:docMk/>
          <pc:sldMk cId="1053299383" sldId="713"/>
        </pc:sldMkLst>
      </pc:sldChg>
    </pc:docChg>
  </pc:docChgLst>
  <pc:docChgLst>
    <pc:chgData name="Clark Jason Ngo" userId="2b34b64c-11a7-4bf0-9698-880008265935" providerId="ADAL" clId="{0CEBEEB0-0065-1543-AE0C-15B636EBB8D0}"/>
    <pc:docChg chg="undo custSel addSld modSld">
      <pc:chgData name="Clark Jason Ngo" userId="2b34b64c-11a7-4bf0-9698-880008265935" providerId="ADAL" clId="{0CEBEEB0-0065-1543-AE0C-15B636EBB8D0}" dt="2025-08-01T23:14:02.973" v="180" actId="20577"/>
      <pc:docMkLst>
        <pc:docMk/>
      </pc:docMkLst>
      <pc:sldChg chg="addSp delSp modSp mod">
        <pc:chgData name="Clark Jason Ngo" userId="2b34b64c-11a7-4bf0-9698-880008265935" providerId="ADAL" clId="{0CEBEEB0-0065-1543-AE0C-15B636EBB8D0}" dt="2025-08-01T23:05:00.948" v="103" actId="1076"/>
        <pc:sldMkLst>
          <pc:docMk/>
          <pc:sldMk cId="584688357" sldId="719"/>
        </pc:sldMkLst>
      </pc:sldChg>
      <pc:sldChg chg="addSp delSp modSp add mod">
        <pc:chgData name="Clark Jason Ngo" userId="2b34b64c-11a7-4bf0-9698-880008265935" providerId="ADAL" clId="{0CEBEEB0-0065-1543-AE0C-15B636EBB8D0}" dt="2025-08-01T23:07:08.299" v="179" actId="1076"/>
        <pc:sldMkLst>
          <pc:docMk/>
          <pc:sldMk cId="4156700349" sldId="747"/>
        </pc:sldMkLst>
      </pc:sldChg>
    </pc:docChg>
  </pc:docChgLst>
  <pc:docChgLst>
    <pc:chgData name="Clark Jason Ngo" userId="S::ngoclarkjason@cityuniversity.edu::2b34b64c-11a7-4bf0-9698-880008265935" providerId="AD" clId="Web-{F5DC1CDD-3246-752B-AE5B-F6B9700287EB}"/>
    <pc:docChg chg="addSld delSld modSld">
      <pc:chgData name="Clark Jason Ngo" userId="S::ngoclarkjason@cityuniversity.edu::2b34b64c-11a7-4bf0-9698-880008265935" providerId="AD" clId="Web-{F5DC1CDD-3246-752B-AE5B-F6B9700287EB}" dt="2025-08-01T21:34:23.910" v="311"/>
      <pc:docMkLst>
        <pc:docMk/>
      </pc:docMkLst>
      <pc:sldChg chg="addSp delSp modSp">
        <pc:chgData name="Clark Jason Ngo" userId="S::ngoclarkjason@cityuniversity.edu::2b34b64c-11a7-4bf0-9698-880008265935" providerId="AD" clId="Web-{F5DC1CDD-3246-752B-AE5B-F6B9700287EB}" dt="2025-08-01T17:17:37.198" v="2"/>
        <pc:sldMkLst>
          <pc:docMk/>
          <pc:sldMk cId="386964862" sldId="686"/>
        </pc:sldMkLst>
      </pc:sldChg>
      <pc:sldChg chg="modNotes">
        <pc:chgData name="Clark Jason Ngo" userId="S::ngoclarkjason@cityuniversity.edu::2b34b64c-11a7-4bf0-9698-880008265935" providerId="AD" clId="Web-{F5DC1CDD-3246-752B-AE5B-F6B9700287EB}" dt="2025-08-01T21:29:53.796" v="301"/>
        <pc:sldMkLst>
          <pc:docMk/>
          <pc:sldMk cId="224708200" sldId="687"/>
        </pc:sldMkLst>
      </pc:sldChg>
      <pc:sldChg chg="addSp delSp modSp modNotes">
        <pc:chgData name="Clark Jason Ngo" userId="S::ngoclarkjason@cityuniversity.edu::2b34b64c-11a7-4bf0-9698-880008265935" providerId="AD" clId="Web-{F5DC1CDD-3246-752B-AE5B-F6B9700287EB}" dt="2025-08-01T21:34:23.910" v="311"/>
        <pc:sldMkLst>
          <pc:docMk/>
          <pc:sldMk cId="3262942101" sldId="715"/>
        </pc:sldMkLst>
      </pc:sldChg>
      <pc:sldChg chg="addSp delSp modSp del">
        <pc:chgData name="Clark Jason Ngo" userId="S::ngoclarkjason@cityuniversity.edu::2b34b64c-11a7-4bf0-9698-880008265935" providerId="AD" clId="Web-{F5DC1CDD-3246-752B-AE5B-F6B9700287EB}" dt="2025-08-01T21:29:42.171" v="296"/>
        <pc:sldMkLst>
          <pc:docMk/>
          <pc:sldMk cId="584688357" sldId="719"/>
        </pc:sldMkLst>
      </pc:sldChg>
      <pc:sldChg chg="del">
        <pc:chgData name="Clark Jason Ngo" userId="S::ngoclarkjason@cityuniversity.edu::2b34b64c-11a7-4bf0-9698-880008265935" providerId="AD" clId="Web-{F5DC1CDD-3246-752B-AE5B-F6B9700287EB}" dt="2025-08-01T21:29:42.874" v="297"/>
        <pc:sldMkLst>
          <pc:docMk/>
          <pc:sldMk cId="3914250994" sldId="720"/>
        </pc:sldMkLst>
      </pc:sldChg>
      <pc:sldChg chg="del">
        <pc:chgData name="Clark Jason Ngo" userId="S::ngoclarkjason@cityuniversity.edu::2b34b64c-11a7-4bf0-9698-880008265935" providerId="AD" clId="Web-{F5DC1CDD-3246-752B-AE5B-F6B9700287EB}" dt="2025-08-01T21:29:43.452" v="298"/>
        <pc:sldMkLst>
          <pc:docMk/>
          <pc:sldMk cId="281274903" sldId="721"/>
        </pc:sldMkLst>
      </pc:sldChg>
      <pc:sldChg chg="del">
        <pc:chgData name="Clark Jason Ngo" userId="S::ngoclarkjason@cityuniversity.edu::2b34b64c-11a7-4bf0-9698-880008265935" providerId="AD" clId="Web-{F5DC1CDD-3246-752B-AE5B-F6B9700287EB}" dt="2025-08-01T21:29:44.218" v="299"/>
        <pc:sldMkLst>
          <pc:docMk/>
          <pc:sldMk cId="244997246" sldId="722"/>
        </pc:sldMkLst>
      </pc:sldChg>
      <pc:sldChg chg="addSp modSp modNotes">
        <pc:chgData name="Clark Jason Ngo" userId="S::ngoclarkjason@cityuniversity.edu::2b34b64c-11a7-4bf0-9698-880008265935" providerId="AD" clId="Web-{F5DC1CDD-3246-752B-AE5B-F6B9700287EB}" dt="2025-08-01T21:26:12.835" v="195"/>
        <pc:sldMkLst>
          <pc:docMk/>
          <pc:sldMk cId="2902499604" sldId="727"/>
        </pc:sldMkLst>
      </pc:sldChg>
      <pc:sldChg chg="delSp modSp modNotes">
        <pc:chgData name="Clark Jason Ngo" userId="S::ngoclarkjason@cityuniversity.edu::2b34b64c-11a7-4bf0-9698-880008265935" providerId="AD" clId="Web-{F5DC1CDD-3246-752B-AE5B-F6B9700287EB}" dt="2025-08-01T21:27:32.648" v="253"/>
        <pc:sldMkLst>
          <pc:docMk/>
          <pc:sldMk cId="1828165847" sldId="728"/>
        </pc:sldMkLst>
      </pc:sldChg>
      <pc:sldChg chg="del">
        <pc:chgData name="Clark Jason Ngo" userId="S::ngoclarkjason@cityuniversity.edu::2b34b64c-11a7-4bf0-9698-880008265935" providerId="AD" clId="Web-{F5DC1CDD-3246-752B-AE5B-F6B9700287EB}" dt="2025-08-01T21:29:39.952" v="294"/>
        <pc:sldMkLst>
          <pc:docMk/>
          <pc:sldMk cId="3168206202" sldId="729"/>
        </pc:sldMkLst>
      </pc:sldChg>
      <pc:sldChg chg="del">
        <pc:chgData name="Clark Jason Ngo" userId="S::ngoclarkjason@cityuniversity.edu::2b34b64c-11a7-4bf0-9698-880008265935" providerId="AD" clId="Web-{F5DC1CDD-3246-752B-AE5B-F6B9700287EB}" dt="2025-08-01T21:29:41.202" v="295"/>
        <pc:sldMkLst>
          <pc:docMk/>
          <pc:sldMk cId="460671039" sldId="730"/>
        </pc:sldMkLst>
      </pc:sldChg>
      <pc:sldChg chg="del">
        <pc:chgData name="Clark Jason Ngo" userId="S::ngoclarkjason@cityuniversity.edu::2b34b64c-11a7-4bf0-9698-880008265935" providerId="AD" clId="Web-{F5DC1CDD-3246-752B-AE5B-F6B9700287EB}" dt="2025-08-01T21:29:44.655" v="300"/>
        <pc:sldMkLst>
          <pc:docMk/>
          <pc:sldMk cId="3585623629" sldId="731"/>
        </pc:sldMkLst>
      </pc:sldChg>
      <pc:sldChg chg="delSp modSp add replId">
        <pc:chgData name="Clark Jason Ngo" userId="S::ngoclarkjason@cityuniversity.edu::2b34b64c-11a7-4bf0-9698-880008265935" providerId="AD" clId="Web-{F5DC1CDD-3246-752B-AE5B-F6B9700287EB}" dt="2025-08-01T21:33:47.264" v="303"/>
        <pc:sldMkLst>
          <pc:docMk/>
          <pc:sldMk cId="16475385" sldId="738"/>
        </pc:sldMkLst>
      </pc:sldChg>
      <pc:sldChg chg="delSp modSp add replId">
        <pc:chgData name="Clark Jason Ngo" userId="S::ngoclarkjason@cityuniversity.edu::2b34b64c-11a7-4bf0-9698-880008265935" providerId="AD" clId="Web-{F5DC1CDD-3246-752B-AE5B-F6B9700287EB}" dt="2025-08-01T21:33:52.327" v="304"/>
        <pc:sldMkLst>
          <pc:docMk/>
          <pc:sldMk cId="950124507" sldId="739"/>
        </pc:sldMkLst>
      </pc:sldChg>
      <pc:sldChg chg="delSp modSp add replId modNotes">
        <pc:chgData name="Clark Jason Ngo" userId="S::ngoclarkjason@cityuniversity.edu::2b34b64c-11a7-4bf0-9698-880008265935" providerId="AD" clId="Web-{F5DC1CDD-3246-752B-AE5B-F6B9700287EB}" dt="2025-08-01T21:24:40.301" v="145"/>
        <pc:sldMkLst>
          <pc:docMk/>
          <pc:sldMk cId="3500473275" sldId="740"/>
        </pc:sldMkLst>
      </pc:sldChg>
      <pc:sldChg chg="delSp modSp add replId modNotes">
        <pc:chgData name="Clark Jason Ngo" userId="S::ngoclarkjason@cityuniversity.edu::2b34b64c-11a7-4bf0-9698-880008265935" providerId="AD" clId="Web-{F5DC1CDD-3246-752B-AE5B-F6B9700287EB}" dt="2025-08-01T21:24:37.957" v="144"/>
        <pc:sldMkLst>
          <pc:docMk/>
          <pc:sldMk cId="251257067" sldId="741"/>
        </pc:sldMkLst>
      </pc:sldChg>
      <pc:sldChg chg="addSp delSp modSp add replId">
        <pc:chgData name="Clark Jason Ngo" userId="S::ngoclarkjason@cityuniversity.edu::2b34b64c-11a7-4bf0-9698-880008265935" providerId="AD" clId="Web-{F5DC1CDD-3246-752B-AE5B-F6B9700287EB}" dt="2025-08-01T21:24:12.690" v="131" actId="1076"/>
        <pc:sldMkLst>
          <pc:docMk/>
          <pc:sldMk cId="1323258287" sldId="742"/>
        </pc:sldMkLst>
      </pc:sldChg>
      <pc:sldChg chg="addSp delSp modSp add replId modNotes">
        <pc:chgData name="Clark Jason Ngo" userId="S::ngoclarkjason@cityuniversity.edu::2b34b64c-11a7-4bf0-9698-880008265935" providerId="AD" clId="Web-{F5DC1CDD-3246-752B-AE5B-F6B9700287EB}" dt="2025-08-01T21:25:16.459" v="153"/>
        <pc:sldMkLst>
          <pc:docMk/>
          <pc:sldMk cId="2642689915" sldId="743"/>
        </pc:sldMkLst>
      </pc:sldChg>
      <pc:sldChg chg="modSp add replId modNotes">
        <pc:chgData name="Clark Jason Ngo" userId="S::ngoclarkjason@cityuniversity.edu::2b34b64c-11a7-4bf0-9698-880008265935" providerId="AD" clId="Web-{F5DC1CDD-3246-752B-AE5B-F6B9700287EB}" dt="2025-08-01T21:25:50.850" v="192" actId="20577"/>
        <pc:sldMkLst>
          <pc:docMk/>
          <pc:sldMk cId="773131778" sldId="744"/>
        </pc:sldMkLst>
      </pc:sldChg>
      <pc:sldChg chg="delSp modSp add replId modNotes">
        <pc:chgData name="Clark Jason Ngo" userId="S::ngoclarkjason@cityuniversity.edu::2b34b64c-11a7-4bf0-9698-880008265935" providerId="AD" clId="Web-{F5DC1CDD-3246-752B-AE5B-F6B9700287EB}" dt="2025-08-01T21:27:35.883" v="254"/>
        <pc:sldMkLst>
          <pc:docMk/>
          <pc:sldMk cId="3956022615" sldId="745"/>
        </pc:sldMkLst>
      </pc:sldChg>
      <pc:sldChg chg="addSp delSp modSp add replId modNotes">
        <pc:chgData name="Clark Jason Ngo" userId="S::ngoclarkjason@cityuniversity.edu::2b34b64c-11a7-4bf0-9698-880008265935" providerId="AD" clId="Web-{F5DC1CDD-3246-752B-AE5B-F6B9700287EB}" dt="2025-08-01T21:28:11.698" v="257"/>
        <pc:sldMkLst>
          <pc:docMk/>
          <pc:sldMk cId="82351170" sldId="74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70403" cy="353854"/>
          </a:xfrm>
          <a:prstGeom prst="rect">
            <a:avLst/>
          </a:prstGeom>
        </p:spPr>
        <p:txBody>
          <a:bodyPr vert="horz" lIns="94110" tIns="47055" rIns="94110" bIns="47055" rtlCol="0"/>
          <a:lstStyle>
            <a:lvl1pPr algn="l">
              <a:defRPr sz="1200"/>
            </a:lvl1pPr>
          </a:lstStyle>
          <a:p>
            <a:endParaRPr lang="en-US"/>
          </a:p>
        </p:txBody>
      </p:sp>
      <p:sp>
        <p:nvSpPr>
          <p:cNvPr id="3" name="Date Placeholder 2"/>
          <p:cNvSpPr>
            <a:spLocks noGrp="1"/>
          </p:cNvSpPr>
          <p:nvPr>
            <p:ph type="dt" sz="quarter" idx="1"/>
          </p:nvPr>
        </p:nvSpPr>
        <p:spPr>
          <a:xfrm>
            <a:off x="5320661" y="0"/>
            <a:ext cx="4070403" cy="353854"/>
          </a:xfrm>
          <a:prstGeom prst="rect">
            <a:avLst/>
          </a:prstGeom>
        </p:spPr>
        <p:txBody>
          <a:bodyPr vert="horz" lIns="94110" tIns="47055" rIns="94110" bIns="47055" rtlCol="0"/>
          <a:lstStyle>
            <a:lvl1pPr algn="r">
              <a:defRPr sz="1200"/>
            </a:lvl1pPr>
          </a:lstStyle>
          <a:p>
            <a:fld id="{EFA3BDC7-8A50-42C8-9302-6762F35E1C3A}" type="datetimeFigureOut">
              <a:rPr lang="en-US" smtClean="0"/>
              <a:t>9/5/2025</a:t>
            </a:fld>
            <a:endParaRPr lang="en-US"/>
          </a:p>
        </p:txBody>
      </p:sp>
      <p:sp>
        <p:nvSpPr>
          <p:cNvPr id="4" name="Footer Placeholder 3"/>
          <p:cNvSpPr>
            <a:spLocks noGrp="1"/>
          </p:cNvSpPr>
          <p:nvPr>
            <p:ph type="ftr" sz="quarter" idx="2"/>
          </p:nvPr>
        </p:nvSpPr>
        <p:spPr>
          <a:xfrm>
            <a:off x="0" y="6721993"/>
            <a:ext cx="4070403" cy="353854"/>
          </a:xfrm>
          <a:prstGeom prst="rect">
            <a:avLst/>
          </a:prstGeom>
        </p:spPr>
        <p:txBody>
          <a:bodyPr vert="horz" lIns="94110" tIns="47055" rIns="94110" bIns="47055" rtlCol="0" anchor="b"/>
          <a:lstStyle>
            <a:lvl1pPr algn="l">
              <a:defRPr sz="1200"/>
            </a:lvl1pPr>
          </a:lstStyle>
          <a:p>
            <a:endParaRPr lang="en-US"/>
          </a:p>
        </p:txBody>
      </p:sp>
      <p:sp>
        <p:nvSpPr>
          <p:cNvPr id="5" name="Slide Number Placeholder 4"/>
          <p:cNvSpPr>
            <a:spLocks noGrp="1"/>
          </p:cNvSpPr>
          <p:nvPr>
            <p:ph type="sldNum" sz="quarter" idx="3"/>
          </p:nvPr>
        </p:nvSpPr>
        <p:spPr>
          <a:xfrm>
            <a:off x="5320661" y="6721993"/>
            <a:ext cx="4070403" cy="353854"/>
          </a:xfrm>
          <a:prstGeom prst="rect">
            <a:avLst/>
          </a:prstGeom>
        </p:spPr>
        <p:txBody>
          <a:bodyPr vert="horz" lIns="94110" tIns="47055" rIns="94110" bIns="47055" rtlCol="0" anchor="b"/>
          <a:lstStyle>
            <a:lvl1pPr algn="r">
              <a:defRPr sz="1200"/>
            </a:lvl1pPr>
          </a:lstStyle>
          <a:p>
            <a:fld id="{01C19D98-79E7-4C46-B693-5C594D725154}" type="slidenum">
              <a:rPr lang="en-US" smtClean="0"/>
              <a:t>‹#›</a:t>
            </a:fld>
            <a:endParaRPr lang="en-US"/>
          </a:p>
        </p:txBody>
      </p:sp>
    </p:spTree>
    <p:extLst>
      <p:ext uri="{BB962C8B-B14F-4D97-AF65-F5344CB8AC3E}">
        <p14:creationId xmlns:p14="http://schemas.microsoft.com/office/powerpoint/2010/main" val="219571701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defRPr sz="1200">
                <a:latin typeface="Arial" pitchFamily="34" charset="0"/>
              </a:defRPr>
            </a:lvl1pPr>
          </a:lstStyle>
          <a:p>
            <a:pPr>
              <a:defRPr/>
            </a:pPr>
            <a:endParaRPr lang="en-US"/>
          </a:p>
        </p:txBody>
      </p:sp>
      <p:sp>
        <p:nvSpPr>
          <p:cNvPr id="40963" name="Rectangle 3"/>
          <p:cNvSpPr>
            <a:spLocks noGrp="1" noChangeArrowheads="1"/>
          </p:cNvSpPr>
          <p:nvPr>
            <p:ph type="dt" idx="1"/>
          </p:nvPr>
        </p:nvSpPr>
        <p:spPr bwMode="auto">
          <a:xfrm>
            <a:off x="5320661" y="0"/>
            <a:ext cx="4070403" cy="35385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lvl1pPr algn="r">
              <a:defRPr sz="1200">
                <a:latin typeface="Arial" pitchFamily="34" charset="0"/>
              </a:defRPr>
            </a:lvl1pPr>
          </a:lstStyle>
          <a:p>
            <a:pPr>
              <a:defRPr/>
            </a:pPr>
            <a:endParaRPr lang="en-US"/>
          </a:p>
        </p:txBody>
      </p:sp>
      <p:sp>
        <p:nvSpPr>
          <p:cNvPr id="22532" name="Rectangle 4"/>
          <p:cNvSpPr>
            <a:spLocks noGrp="1" noRot="1" noChangeAspect="1" noChangeArrowheads="1" noTextEdit="1"/>
          </p:cNvSpPr>
          <p:nvPr>
            <p:ph type="sldImg" idx="2"/>
          </p:nvPr>
        </p:nvSpPr>
        <p:spPr bwMode="auto">
          <a:xfrm>
            <a:off x="2927350" y="530225"/>
            <a:ext cx="3538538" cy="2654300"/>
          </a:xfrm>
          <a:prstGeom prst="rect">
            <a:avLst/>
          </a:prstGeom>
          <a:noFill/>
          <a:ln w="9525">
            <a:solidFill>
              <a:srgbClr val="000000"/>
            </a:solidFill>
            <a:miter lim="800000"/>
            <a:headEnd/>
            <a:tailEnd/>
          </a:ln>
        </p:spPr>
      </p:sp>
      <p:sp>
        <p:nvSpPr>
          <p:cNvPr id="40965" name="Rectangle 5"/>
          <p:cNvSpPr>
            <a:spLocks noGrp="1" noChangeArrowheads="1"/>
          </p:cNvSpPr>
          <p:nvPr>
            <p:ph type="body" sz="quarter" idx="3"/>
          </p:nvPr>
        </p:nvSpPr>
        <p:spPr bwMode="auto">
          <a:xfrm>
            <a:off x="939324" y="3361611"/>
            <a:ext cx="7514590" cy="3184684"/>
          </a:xfrm>
          <a:prstGeom prst="rect">
            <a:avLst/>
          </a:prstGeom>
          <a:noFill/>
          <a:ln w="9525">
            <a:noFill/>
            <a:miter lim="800000"/>
            <a:headEnd/>
            <a:tailEnd/>
          </a:ln>
          <a:effectLst/>
        </p:spPr>
        <p:txBody>
          <a:bodyPr vert="horz" wrap="square" lIns="94110" tIns="47055" rIns="94110" bIns="4705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0966" name="Rectangle 6"/>
          <p:cNvSpPr>
            <a:spLocks noGrp="1" noChangeArrowheads="1"/>
          </p:cNvSpPr>
          <p:nvPr>
            <p:ph type="ftr" sz="quarter" idx="4"/>
          </p:nvPr>
        </p:nvSpPr>
        <p:spPr bwMode="auto">
          <a:xfrm>
            <a:off x="0"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defRPr sz="1200">
                <a:latin typeface="Arial" pitchFamily="34" charset="0"/>
              </a:defRPr>
            </a:lvl1pPr>
          </a:lstStyle>
          <a:p>
            <a:pPr>
              <a:defRPr/>
            </a:pPr>
            <a:endParaRPr lang="en-US"/>
          </a:p>
        </p:txBody>
      </p:sp>
      <p:sp>
        <p:nvSpPr>
          <p:cNvPr id="40967" name="Rectangle 7"/>
          <p:cNvSpPr>
            <a:spLocks noGrp="1" noChangeArrowheads="1"/>
          </p:cNvSpPr>
          <p:nvPr>
            <p:ph type="sldNum" sz="quarter" idx="5"/>
          </p:nvPr>
        </p:nvSpPr>
        <p:spPr bwMode="auto">
          <a:xfrm>
            <a:off x="5320661" y="6721993"/>
            <a:ext cx="4070403" cy="353854"/>
          </a:xfrm>
          <a:prstGeom prst="rect">
            <a:avLst/>
          </a:prstGeom>
          <a:noFill/>
          <a:ln w="9525">
            <a:noFill/>
            <a:miter lim="800000"/>
            <a:headEnd/>
            <a:tailEnd/>
          </a:ln>
          <a:effectLst/>
        </p:spPr>
        <p:txBody>
          <a:bodyPr vert="horz" wrap="square" lIns="94110" tIns="47055" rIns="94110" bIns="47055" numCol="1" anchor="b" anchorCtr="0" compatLnSpc="1">
            <a:prstTxWarp prst="textNoShape">
              <a:avLst/>
            </a:prstTxWarp>
          </a:bodyPr>
          <a:lstStyle>
            <a:lvl1pPr algn="r">
              <a:defRPr sz="1200">
                <a:latin typeface="Arial" pitchFamily="34" charset="0"/>
              </a:defRPr>
            </a:lvl1pPr>
          </a:lstStyle>
          <a:p>
            <a:pPr>
              <a:defRPr/>
            </a:pPr>
            <a:fld id="{2224D85D-0234-4E0E-8CD2-74151B7F4968}" type="slidenum">
              <a:rPr lang="en-US"/>
              <a:pPr>
                <a:defRPr/>
              </a:pPr>
              <a:t>‹#›</a:t>
            </a:fld>
            <a:endParaRPr lang="en-US"/>
          </a:p>
        </p:txBody>
      </p:sp>
    </p:spTree>
    <p:extLst>
      <p:ext uri="{BB962C8B-B14F-4D97-AF65-F5344CB8AC3E}">
        <p14:creationId xmlns:p14="http://schemas.microsoft.com/office/powerpoint/2010/main" val="177249620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endParaRPr lang="en-US" dirty="0"/>
          </a:p>
          <a:p>
            <a:endParaRPr lang="en-US" dirty="0"/>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smtClean="0"/>
              <a:pPr>
                <a:defRPr/>
              </a:pPr>
              <a:t>1</a:t>
            </a:fld>
            <a:endParaRPr lang="en-US"/>
          </a:p>
        </p:txBody>
      </p:sp>
    </p:spTree>
    <p:extLst>
      <p:ext uri="{BB962C8B-B14F-4D97-AF65-F5344CB8AC3E}">
        <p14:creationId xmlns:p14="http://schemas.microsoft.com/office/powerpoint/2010/main" val="19470642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748DA-BFD3-B559-FC1B-B961B2C9C1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B4E2FB-003D-934B-AFD0-99B04D4CB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4CBDB-B651-BC55-7D51-7C494CB92C37}"/>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B0078857-0C40-A261-DA60-C695FD9C192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A09D627E-1350-58DB-B22C-543FB6ED856E}"/>
              </a:ext>
            </a:extLst>
          </p:cNvPr>
          <p:cNvSpPr>
            <a:spLocks noGrp="1"/>
          </p:cNvSpPr>
          <p:nvPr>
            <p:ph type="sldNum" sz="quarter" idx="5"/>
          </p:nvPr>
        </p:nvSpPr>
        <p:spPr/>
        <p:txBody>
          <a:bodyPr/>
          <a:lstStyle/>
          <a:p>
            <a:pPr>
              <a:defRPr/>
            </a:pPr>
            <a:fld id="{2224D85D-0234-4E0E-8CD2-74151B7F4968}" type="slidenum">
              <a:rPr lang="en-US"/>
              <a:pPr>
                <a:defRPr/>
              </a:pPr>
              <a:t>10</a:t>
            </a:fld>
            <a:endParaRPr lang="en-US"/>
          </a:p>
        </p:txBody>
      </p:sp>
    </p:spTree>
    <p:extLst>
      <p:ext uri="{BB962C8B-B14F-4D97-AF65-F5344CB8AC3E}">
        <p14:creationId xmlns:p14="http://schemas.microsoft.com/office/powerpoint/2010/main" val="2905808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57B75-540C-35DB-F85F-2B209C76E7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3A2613-5C28-4B27-6525-7147DB430F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FA4EA6-0363-8028-4A3B-614BE350F8AE}"/>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B0F1234B-99AE-84A2-0C9B-5AC41DFC5255}"/>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7D0B4DB8-C8F0-56C4-EEA6-A39EE3DFAE2E}"/>
              </a:ext>
            </a:extLst>
          </p:cNvPr>
          <p:cNvSpPr>
            <a:spLocks noGrp="1"/>
          </p:cNvSpPr>
          <p:nvPr>
            <p:ph type="sldNum" sz="quarter" idx="5"/>
          </p:nvPr>
        </p:nvSpPr>
        <p:spPr/>
        <p:txBody>
          <a:bodyPr/>
          <a:lstStyle/>
          <a:p>
            <a:pPr>
              <a:defRPr/>
            </a:pPr>
            <a:fld id="{2224D85D-0234-4E0E-8CD2-74151B7F4968}" type="slidenum">
              <a:rPr lang="en-US"/>
              <a:pPr>
                <a:defRPr/>
              </a:pPr>
              <a:t>11</a:t>
            </a:fld>
            <a:endParaRPr lang="en-US"/>
          </a:p>
        </p:txBody>
      </p:sp>
    </p:spTree>
    <p:extLst>
      <p:ext uri="{BB962C8B-B14F-4D97-AF65-F5344CB8AC3E}">
        <p14:creationId xmlns:p14="http://schemas.microsoft.com/office/powerpoint/2010/main" val="2972571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51E2D-4643-CB92-1892-3AD071A713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4EC51E-BDBD-2FBB-59C1-3572647E14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B59C7D-C08E-9D7B-703C-1B5BB8E78428}"/>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32D9A873-7784-8B3F-CFBB-C371DF43B86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D6F14F7-7AF2-E5A3-841F-639D21FE8468}"/>
              </a:ext>
            </a:extLst>
          </p:cNvPr>
          <p:cNvSpPr>
            <a:spLocks noGrp="1"/>
          </p:cNvSpPr>
          <p:nvPr>
            <p:ph type="sldNum" sz="quarter" idx="5"/>
          </p:nvPr>
        </p:nvSpPr>
        <p:spPr/>
        <p:txBody>
          <a:bodyPr/>
          <a:lstStyle/>
          <a:p>
            <a:pPr>
              <a:defRPr/>
            </a:pPr>
            <a:fld id="{2224D85D-0234-4E0E-8CD2-74151B7F4968}" type="slidenum">
              <a:rPr lang="en-US"/>
              <a:pPr>
                <a:defRPr/>
              </a:pPr>
              <a:t>12</a:t>
            </a:fld>
            <a:endParaRPr lang="en-US"/>
          </a:p>
        </p:txBody>
      </p:sp>
    </p:spTree>
    <p:extLst>
      <p:ext uri="{BB962C8B-B14F-4D97-AF65-F5344CB8AC3E}">
        <p14:creationId xmlns:p14="http://schemas.microsoft.com/office/powerpoint/2010/main" val="21577475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F3993-38CE-1EED-A046-85A291053F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170C4-67B2-BD02-7031-08CD59B0DB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33B7D6-BB26-1E70-27EE-486F12CE1CDA}"/>
              </a:ext>
            </a:extLst>
          </p:cNvPr>
          <p:cNvSpPr>
            <a:spLocks noGrp="1"/>
          </p:cNvSpPr>
          <p:nvPr>
            <p:ph type="body" idx="1"/>
          </p:nvPr>
        </p:nvSpPr>
        <p:spPr/>
        <p:txBody>
          <a:bodyPr/>
          <a:lstStyle/>
          <a:p>
            <a:pPr>
              <a:defRPr/>
            </a:pPr>
            <a:r>
              <a:rPr lang="en-US" dirty="0">
                <a:latin typeface="Arial"/>
                <a:cs typeface="Arial"/>
              </a:rPr>
              <a:t>Here’s a simplified flow of how </a:t>
            </a:r>
            <a:r>
              <a:rPr lang="en-US" dirty="0">
                <a:solidFill>
                  <a:srgbClr val="36464E"/>
                </a:solidFill>
                <a:latin typeface="Arial"/>
                <a:cs typeface="Arial"/>
              </a:rPr>
              <a:t>Session</a:t>
            </a:r>
            <a:r>
              <a:rPr lang="en-US" dirty="0">
                <a:latin typeface="Arial"/>
                <a:cs typeface="Arial"/>
              </a:rPr>
              <a:t> and </a:t>
            </a:r>
            <a:r>
              <a:rPr lang="en-US" dirty="0" err="1">
                <a:solidFill>
                  <a:srgbClr val="36464E"/>
                </a:solidFill>
                <a:latin typeface="Arial"/>
                <a:cs typeface="Arial"/>
              </a:rPr>
              <a:t>SessionService</a:t>
            </a:r>
            <a:r>
              <a:rPr lang="en-US" dirty="0">
                <a:latin typeface="Arial"/>
                <a:cs typeface="Arial"/>
              </a:rPr>
              <a:t> work together during a conversation turn:</a:t>
            </a:r>
          </a:p>
          <a:p>
            <a:pPr marL="171450" indent="-171450">
              <a:buFont typeface="Arial"/>
              <a:buChar char="•"/>
              <a:defRPr/>
            </a:pPr>
            <a:r>
              <a:rPr lang="en-US" b="1" dirty="0">
                <a:latin typeface="Arial"/>
                <a:cs typeface="Arial"/>
              </a:rPr>
              <a:t>Start or Resume:</a:t>
            </a:r>
            <a:r>
              <a:rPr lang="en-US" dirty="0">
                <a:latin typeface="Arial"/>
                <a:cs typeface="Arial"/>
              </a:rPr>
              <a:t> Your application needs to use the </a:t>
            </a:r>
            <a:r>
              <a:rPr lang="en-US" dirty="0" err="1">
                <a:solidFill>
                  <a:srgbClr val="36464E"/>
                </a:solidFill>
                <a:latin typeface="Arial"/>
                <a:cs typeface="Arial"/>
              </a:rPr>
              <a:t>SessionService</a:t>
            </a:r>
            <a:r>
              <a:rPr lang="en-US" dirty="0">
                <a:latin typeface="Arial"/>
                <a:cs typeface="Arial"/>
              </a:rPr>
              <a:t> to either </a:t>
            </a:r>
            <a:r>
              <a:rPr lang="en-US" dirty="0" err="1">
                <a:solidFill>
                  <a:srgbClr val="36464E"/>
                </a:solidFill>
                <a:latin typeface="Arial"/>
                <a:cs typeface="Arial"/>
              </a:rPr>
              <a:t>create_session</a:t>
            </a:r>
            <a:r>
              <a:rPr lang="en-US" dirty="0">
                <a:latin typeface="Arial"/>
                <a:cs typeface="Arial"/>
              </a:rPr>
              <a:t> (for a new chat) or use an existing session id.</a:t>
            </a:r>
          </a:p>
          <a:p>
            <a:pPr marL="171450" indent="-171450">
              <a:buFont typeface="Arial"/>
              <a:buChar char="•"/>
              <a:defRPr/>
            </a:pPr>
            <a:r>
              <a:rPr lang="en-US" b="1" dirty="0">
                <a:latin typeface="Arial"/>
                <a:cs typeface="Arial"/>
              </a:rPr>
              <a:t>Context Provided:</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gets the appropriate </a:t>
            </a:r>
            <a:r>
              <a:rPr lang="en-US" dirty="0">
                <a:solidFill>
                  <a:srgbClr val="36464E"/>
                </a:solidFill>
                <a:latin typeface="Arial"/>
                <a:cs typeface="Arial"/>
              </a:rPr>
              <a:t>Session</a:t>
            </a:r>
            <a:r>
              <a:rPr lang="en-US" dirty="0">
                <a:latin typeface="Arial"/>
                <a:cs typeface="Arial"/>
              </a:rPr>
              <a:t> object from the appropriate service method, providing the agent with access to the corresponding Session's </a:t>
            </a:r>
            <a:r>
              <a:rPr lang="en-US" dirty="0">
                <a:solidFill>
                  <a:srgbClr val="36464E"/>
                </a:solidFill>
                <a:latin typeface="Arial"/>
                <a:cs typeface="Arial"/>
              </a:rPr>
              <a:t>state</a:t>
            </a:r>
            <a:r>
              <a:rPr lang="en-US" dirty="0">
                <a:latin typeface="Arial"/>
                <a:cs typeface="Arial"/>
              </a:rPr>
              <a:t> and </a:t>
            </a:r>
            <a:r>
              <a:rPr lang="en-US" dirty="0">
                <a:solidFill>
                  <a:srgbClr val="36464E"/>
                </a:solidFill>
                <a:latin typeface="Arial"/>
                <a:cs typeface="Arial"/>
              </a:rPr>
              <a:t>events</a:t>
            </a:r>
            <a:r>
              <a:rPr lang="en-US" dirty="0">
                <a:latin typeface="Arial"/>
                <a:cs typeface="Arial"/>
              </a:rPr>
              <a:t>.</a:t>
            </a:r>
          </a:p>
          <a:p>
            <a:pPr marL="171450" indent="-171450">
              <a:buFont typeface="Arial"/>
              <a:buChar char="•"/>
              <a:defRPr/>
            </a:pPr>
            <a:r>
              <a:rPr lang="en-US" b="1" dirty="0">
                <a:latin typeface="Arial"/>
                <a:cs typeface="Arial"/>
              </a:rPr>
              <a:t>Agent Processing:</a:t>
            </a:r>
            <a:r>
              <a:rPr lang="en-US" dirty="0">
                <a:latin typeface="Arial"/>
                <a:cs typeface="Arial"/>
              </a:rPr>
              <a:t> The user prompts the agent with a query. The agent analyzes the query and potentially the session </a:t>
            </a:r>
            <a:r>
              <a:rPr lang="en-US" dirty="0">
                <a:solidFill>
                  <a:srgbClr val="36464E"/>
                </a:solidFill>
                <a:latin typeface="Arial"/>
                <a:cs typeface="Arial"/>
              </a:rPr>
              <a:t>state</a:t>
            </a:r>
            <a:r>
              <a:rPr lang="en-US" dirty="0">
                <a:latin typeface="Arial"/>
                <a:cs typeface="Arial"/>
              </a:rPr>
              <a:t> and </a:t>
            </a:r>
            <a:r>
              <a:rPr lang="en-US" dirty="0">
                <a:solidFill>
                  <a:srgbClr val="36464E"/>
                </a:solidFill>
                <a:latin typeface="Arial"/>
                <a:cs typeface="Arial"/>
              </a:rPr>
              <a:t>events</a:t>
            </a:r>
            <a:r>
              <a:rPr lang="en-US" dirty="0">
                <a:latin typeface="Arial"/>
                <a:cs typeface="Arial"/>
              </a:rPr>
              <a:t> history to determine the response.</a:t>
            </a:r>
          </a:p>
          <a:p>
            <a:pPr marL="171450" indent="-171450">
              <a:buFont typeface="Arial"/>
              <a:buChar char="•"/>
              <a:defRPr/>
            </a:pPr>
            <a:r>
              <a:rPr lang="en-US" b="1" dirty="0">
                <a:latin typeface="Arial"/>
                <a:cs typeface="Arial"/>
              </a:rPr>
              <a:t>Response &amp; State Update:</a:t>
            </a:r>
            <a:r>
              <a:rPr lang="en-US" dirty="0">
                <a:latin typeface="Arial"/>
                <a:cs typeface="Arial"/>
              </a:rPr>
              <a:t> The agent generates a response (and potentially flags data to be updated in the </a:t>
            </a:r>
            <a:r>
              <a:rPr lang="en-US" dirty="0">
                <a:solidFill>
                  <a:srgbClr val="36464E"/>
                </a:solidFill>
                <a:latin typeface="Arial"/>
                <a:cs typeface="Arial"/>
              </a:rPr>
              <a:t>state</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packages this as an </a:t>
            </a:r>
            <a:r>
              <a:rPr lang="en-US" dirty="0">
                <a:solidFill>
                  <a:srgbClr val="36464E"/>
                </a:solidFill>
                <a:latin typeface="Arial"/>
                <a:cs typeface="Arial"/>
              </a:rPr>
              <a:t>Event</a:t>
            </a:r>
            <a:r>
              <a:rPr lang="en-US" dirty="0">
                <a:latin typeface="Arial"/>
                <a:cs typeface="Arial"/>
              </a:rPr>
              <a:t>.</a:t>
            </a:r>
          </a:p>
          <a:p>
            <a:pPr marL="171450" indent="-171450">
              <a:buFont typeface="Arial"/>
              <a:buChar char="•"/>
              <a:defRPr/>
            </a:pPr>
            <a:r>
              <a:rPr lang="en-US" b="1" dirty="0">
                <a:latin typeface="Arial"/>
                <a:cs typeface="Arial"/>
              </a:rPr>
              <a:t>Save Interaction:</a:t>
            </a:r>
            <a:r>
              <a:rPr lang="en-US" dirty="0">
                <a:latin typeface="Arial"/>
                <a:cs typeface="Arial"/>
              </a:rPr>
              <a:t> The </a:t>
            </a:r>
            <a:r>
              <a:rPr lang="en-US" dirty="0">
                <a:solidFill>
                  <a:srgbClr val="36464E"/>
                </a:solidFill>
                <a:latin typeface="Arial"/>
                <a:cs typeface="Arial"/>
              </a:rPr>
              <a:t>Runner</a:t>
            </a:r>
            <a:r>
              <a:rPr lang="en-US" dirty="0">
                <a:latin typeface="Arial"/>
                <a:cs typeface="Arial"/>
              </a:rPr>
              <a:t> calls </a:t>
            </a:r>
            <a:r>
              <a:rPr lang="en-US" dirty="0" err="1">
                <a:solidFill>
                  <a:srgbClr val="36464E"/>
                </a:solidFill>
                <a:latin typeface="Arial"/>
                <a:cs typeface="Arial"/>
              </a:rPr>
              <a:t>sessionService.append_event</a:t>
            </a:r>
            <a:r>
              <a:rPr lang="en-US" dirty="0">
                <a:solidFill>
                  <a:srgbClr val="36464E"/>
                </a:solidFill>
                <a:latin typeface="Arial"/>
                <a:cs typeface="Arial"/>
              </a:rPr>
              <a:t>(session, event)</a:t>
            </a:r>
            <a:r>
              <a:rPr lang="en-US" dirty="0">
                <a:latin typeface="Arial"/>
                <a:cs typeface="Arial"/>
              </a:rPr>
              <a:t> with the </a:t>
            </a:r>
            <a:r>
              <a:rPr lang="en-US" dirty="0">
                <a:solidFill>
                  <a:srgbClr val="36464E"/>
                </a:solidFill>
                <a:latin typeface="Arial"/>
                <a:cs typeface="Arial"/>
              </a:rPr>
              <a:t>session</a:t>
            </a:r>
            <a:r>
              <a:rPr lang="en-US" dirty="0">
                <a:latin typeface="Arial"/>
                <a:cs typeface="Arial"/>
              </a:rPr>
              <a:t> and the new </a:t>
            </a:r>
            <a:r>
              <a:rPr lang="en-US" dirty="0">
                <a:solidFill>
                  <a:srgbClr val="36464E"/>
                </a:solidFill>
                <a:latin typeface="Arial"/>
                <a:cs typeface="Arial"/>
              </a:rPr>
              <a:t>event</a:t>
            </a:r>
            <a:r>
              <a:rPr lang="en-US" dirty="0">
                <a:latin typeface="Arial"/>
                <a:cs typeface="Arial"/>
              </a:rPr>
              <a:t> as the arguments. The service adds the </a:t>
            </a:r>
            <a:r>
              <a:rPr lang="en-US" dirty="0">
                <a:solidFill>
                  <a:srgbClr val="36464E"/>
                </a:solidFill>
                <a:latin typeface="Arial"/>
                <a:cs typeface="Arial"/>
              </a:rPr>
              <a:t>Event</a:t>
            </a:r>
            <a:r>
              <a:rPr lang="en-US" dirty="0">
                <a:latin typeface="Arial"/>
                <a:cs typeface="Arial"/>
              </a:rPr>
              <a:t> to the history and updates the session's </a:t>
            </a:r>
            <a:r>
              <a:rPr lang="en-US" dirty="0">
                <a:solidFill>
                  <a:srgbClr val="36464E"/>
                </a:solidFill>
                <a:latin typeface="Arial"/>
                <a:cs typeface="Arial"/>
              </a:rPr>
              <a:t>state</a:t>
            </a:r>
            <a:r>
              <a:rPr lang="en-US" dirty="0">
                <a:latin typeface="Arial"/>
                <a:cs typeface="Arial"/>
              </a:rPr>
              <a:t> in storage based on information within the event. The session's </a:t>
            </a:r>
            <a:r>
              <a:rPr lang="en-US" dirty="0" err="1">
                <a:solidFill>
                  <a:srgbClr val="36464E"/>
                </a:solidFill>
                <a:latin typeface="Arial"/>
                <a:cs typeface="Arial"/>
              </a:rPr>
              <a:t>last_update_time</a:t>
            </a:r>
            <a:r>
              <a:rPr lang="en-US" dirty="0">
                <a:latin typeface="Arial"/>
                <a:cs typeface="Arial"/>
              </a:rPr>
              <a:t> also get updated.</a:t>
            </a:r>
          </a:p>
          <a:p>
            <a:pPr marL="171450" indent="-171450">
              <a:buFont typeface="Arial"/>
              <a:buChar char="•"/>
              <a:defRPr/>
            </a:pPr>
            <a:r>
              <a:rPr lang="en-US" b="1" dirty="0"/>
              <a:t>Ready for Next:</a:t>
            </a:r>
            <a:r>
              <a:rPr lang="en-US" dirty="0"/>
              <a:t> The agent's response goes to the user. The updated </a:t>
            </a:r>
            <a:r>
              <a:rPr lang="en-US" dirty="0">
                <a:solidFill>
                  <a:srgbClr val="36464E"/>
                </a:solidFill>
              </a:rPr>
              <a:t>Session</a:t>
            </a:r>
            <a:r>
              <a:rPr lang="en-US" dirty="0"/>
              <a:t> is now stored by the </a:t>
            </a:r>
            <a:r>
              <a:rPr lang="en-US" dirty="0" err="1">
                <a:solidFill>
                  <a:srgbClr val="36464E"/>
                </a:solidFill>
              </a:rPr>
              <a:t>SessionService</a:t>
            </a:r>
            <a:r>
              <a:rPr lang="en-US" dirty="0"/>
              <a:t>, ready for the next turn (which restarts the cycle at step 1, usually with the continuation of the conversation in the current session).</a:t>
            </a:r>
          </a:p>
          <a:p>
            <a:pPr marL="171450" indent="-171450">
              <a:buFont typeface="Arial"/>
              <a:buChar char="•"/>
              <a:defRPr/>
            </a:pPr>
            <a:r>
              <a:rPr lang="en-US" b="1" dirty="0"/>
              <a:t>End Conversation:</a:t>
            </a:r>
            <a:r>
              <a:rPr lang="en-US" dirty="0"/>
              <a:t> When the conversation is over, your application calls </a:t>
            </a:r>
            <a:r>
              <a:rPr lang="en-US" dirty="0" err="1">
                <a:solidFill>
                  <a:srgbClr val="36464E"/>
                </a:solidFill>
              </a:rPr>
              <a:t>sessionService.delete_session</a:t>
            </a:r>
            <a:r>
              <a:rPr lang="en-US" dirty="0">
                <a:solidFill>
                  <a:srgbClr val="36464E"/>
                </a:solidFill>
              </a:rPr>
              <a:t>(...)</a:t>
            </a:r>
            <a:r>
              <a:rPr lang="en-US" dirty="0"/>
              <a:t> to clean up the stored session data if it is no longer required.</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37A62E6B-7328-C6BE-5E5D-8A5F2A8767D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164C1CB-5D9F-93F7-B312-61FD7C7ABA94}"/>
              </a:ext>
            </a:extLst>
          </p:cNvPr>
          <p:cNvSpPr>
            <a:spLocks noGrp="1"/>
          </p:cNvSpPr>
          <p:nvPr>
            <p:ph type="sldNum" sz="quarter" idx="5"/>
          </p:nvPr>
        </p:nvSpPr>
        <p:spPr/>
        <p:txBody>
          <a:bodyPr/>
          <a:lstStyle/>
          <a:p>
            <a:pPr>
              <a:defRPr/>
            </a:pPr>
            <a:fld id="{2224D85D-0234-4E0E-8CD2-74151B7F4968}" type="slidenum">
              <a:rPr lang="en-US"/>
              <a:pPr>
                <a:defRPr/>
              </a:pPr>
              <a:t>13</a:t>
            </a:fld>
            <a:endParaRPr lang="en-US"/>
          </a:p>
        </p:txBody>
      </p:sp>
    </p:spTree>
    <p:extLst>
      <p:ext uri="{BB962C8B-B14F-4D97-AF65-F5344CB8AC3E}">
        <p14:creationId xmlns:p14="http://schemas.microsoft.com/office/powerpoint/2010/main" val="16097191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95401-45EC-744A-9AAB-2BA9DA5ED5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F25E06-33AC-063F-4DB7-77C2CA8DFF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C9BEA3-B9D5-67CD-7358-5B7AD981A5F5}"/>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50F9D29D-DDF5-D53E-BF62-F440D5787482}"/>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DC52FA47-4D26-A2CC-FD58-B8A90CC854E5}"/>
              </a:ext>
            </a:extLst>
          </p:cNvPr>
          <p:cNvSpPr>
            <a:spLocks noGrp="1"/>
          </p:cNvSpPr>
          <p:nvPr>
            <p:ph type="sldNum" sz="quarter" idx="5"/>
          </p:nvPr>
        </p:nvSpPr>
        <p:spPr/>
        <p:txBody>
          <a:bodyPr/>
          <a:lstStyle/>
          <a:p>
            <a:pPr>
              <a:defRPr/>
            </a:pPr>
            <a:fld id="{2224D85D-0234-4E0E-8CD2-74151B7F4968}" type="slidenum">
              <a:rPr lang="en-US"/>
              <a:pPr>
                <a:defRPr/>
              </a:pPr>
              <a:t>14</a:t>
            </a:fld>
            <a:endParaRPr lang="en-US"/>
          </a:p>
        </p:txBody>
      </p:sp>
    </p:spTree>
    <p:extLst>
      <p:ext uri="{BB962C8B-B14F-4D97-AF65-F5344CB8AC3E}">
        <p14:creationId xmlns:p14="http://schemas.microsoft.com/office/powerpoint/2010/main" val="2234997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8112C-8A36-C37A-B99C-D8416C0ADA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D92C26-2B4D-4BC1-6291-571768FCB6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81BA80-AA19-5146-765A-67C397AB6224}"/>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64AFDCB3-46E3-F556-39D0-7DDBBC886AF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051B3689-8133-8387-061D-F43FFB4C662C}"/>
              </a:ext>
            </a:extLst>
          </p:cNvPr>
          <p:cNvSpPr>
            <a:spLocks noGrp="1"/>
          </p:cNvSpPr>
          <p:nvPr>
            <p:ph type="sldNum" sz="quarter" idx="5"/>
          </p:nvPr>
        </p:nvSpPr>
        <p:spPr/>
        <p:txBody>
          <a:bodyPr/>
          <a:lstStyle/>
          <a:p>
            <a:pPr>
              <a:defRPr/>
            </a:pPr>
            <a:fld id="{2224D85D-0234-4E0E-8CD2-74151B7F4968}" type="slidenum">
              <a:rPr lang="en-US"/>
              <a:pPr>
                <a:defRPr/>
              </a:pPr>
              <a:t>15</a:t>
            </a:fld>
            <a:endParaRPr lang="en-US"/>
          </a:p>
        </p:txBody>
      </p:sp>
    </p:spTree>
    <p:extLst>
      <p:ext uri="{BB962C8B-B14F-4D97-AF65-F5344CB8AC3E}">
        <p14:creationId xmlns:p14="http://schemas.microsoft.com/office/powerpoint/2010/main" val="40602372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D6426A-66E7-4926-EEC9-26ABED184B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3E7808-606D-5193-F403-05212A62A0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D6F17A-8DE3-A6BF-5F93-951BF996F61E}"/>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A1DAA56C-9CBC-0949-F9F6-C52A8735AD0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BD6F1652-A8DB-03D6-3EC1-9EA79C284E07}"/>
              </a:ext>
            </a:extLst>
          </p:cNvPr>
          <p:cNvSpPr>
            <a:spLocks noGrp="1"/>
          </p:cNvSpPr>
          <p:nvPr>
            <p:ph type="sldNum" sz="quarter" idx="5"/>
          </p:nvPr>
        </p:nvSpPr>
        <p:spPr/>
        <p:txBody>
          <a:bodyPr/>
          <a:lstStyle/>
          <a:p>
            <a:pPr>
              <a:defRPr/>
            </a:pPr>
            <a:fld id="{2224D85D-0234-4E0E-8CD2-74151B7F4968}" type="slidenum">
              <a:rPr lang="en-US"/>
              <a:pPr>
                <a:defRPr/>
              </a:pPr>
              <a:t>16</a:t>
            </a:fld>
            <a:endParaRPr lang="en-US"/>
          </a:p>
        </p:txBody>
      </p:sp>
    </p:spTree>
    <p:extLst>
      <p:ext uri="{BB962C8B-B14F-4D97-AF65-F5344CB8AC3E}">
        <p14:creationId xmlns:p14="http://schemas.microsoft.com/office/powerpoint/2010/main" val="32053805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6B6DD-14C8-53BD-3119-6F87D9C304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F88541-1589-C187-2828-7EFDEF82E4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569EA9-636F-4E5A-4E6E-E5A3633D68E2}"/>
              </a:ext>
            </a:extLst>
          </p:cNvPr>
          <p:cNvSpPr>
            <a:spLocks noGrp="1"/>
          </p:cNvSpPr>
          <p:nvPr>
            <p:ph type="body" idx="1"/>
          </p:nvPr>
        </p:nvSpPr>
        <p:spPr/>
        <p:txBody>
          <a:bodyPr/>
          <a:lstStyle/>
          <a:p>
            <a:pPr>
              <a:defRPr/>
            </a:pPr>
            <a:r>
              <a:rPr lang="en-US"/>
              <a:t>This code block is a core part of a session management system, likely within an application using the Google Agent Development Kit (ADK) or a similar conversational AI framework. Its primary purpose is to </a:t>
            </a:r>
            <a:r>
              <a:rPr lang="en-US" b="1"/>
              <a:t>find an active session for a specific user or create a new one if none exists</a:t>
            </a:r>
            <a:r>
              <a:rPr lang="en-US"/>
              <a:t>.</a:t>
            </a:r>
          </a:p>
          <a:p>
            <a:pPr>
              <a:defRPr/>
            </a:pPr>
            <a:r>
              <a:rPr lang="en-US" dirty="0">
                <a:latin typeface="Arial"/>
                <a:cs typeface="Arial"/>
              </a:rPr>
              <a:t>How It Works</a:t>
            </a:r>
          </a:p>
          <a:p>
            <a:pPr>
              <a:defRPr/>
            </a:pPr>
            <a:r>
              <a:rPr lang="en-US" dirty="0">
                <a:latin typeface="Arial"/>
                <a:cs typeface="Arial"/>
              </a:rPr>
              <a:t>This logic ensures a continuous conversation experience by linking a user's new message to their ongoing chat history.</a:t>
            </a:r>
          </a:p>
          <a:p>
            <a:pPr>
              <a:defRPr/>
            </a:pPr>
            <a:endParaRPr lang="en-US"/>
          </a:p>
          <a:p>
            <a:pPr>
              <a:defRPr/>
            </a:pPr>
            <a:endParaRPr lang="en-US"/>
          </a:p>
          <a:p>
            <a:pPr>
              <a:defRPr/>
            </a:pPr>
            <a:r>
              <a:rPr lang="en-US" dirty="0">
                <a:latin typeface="Arial"/>
                <a:cs typeface="Arial"/>
              </a:rPr>
              <a:t>Step-by-Step Breakdown</a:t>
            </a:r>
          </a:p>
          <a:p>
            <a:pPr marL="171450" indent="-171450">
              <a:buFont typeface="Arial"/>
              <a:buChar char="•"/>
              <a:defRPr/>
            </a:pPr>
            <a:r>
              <a:rPr lang="en-US" b="1" dirty="0">
                <a:latin typeface="Arial"/>
                <a:cs typeface="Arial"/>
              </a:rPr>
              <a:t>1. Check for Existing Sessions:</a:t>
            </a:r>
            <a:r>
              <a:rPr lang="en-US" dirty="0">
                <a:latin typeface="Arial"/>
                <a:cs typeface="Arial"/>
              </a:rPr>
              <a:t> The code first calls </a:t>
            </a:r>
            <a:r>
              <a:rPr lang="en-US" dirty="0" err="1">
                <a:latin typeface="Arial"/>
                <a:cs typeface="Arial"/>
              </a:rPr>
              <a:t>session_service.list_sessions</a:t>
            </a:r>
            <a:r>
              <a:rPr lang="en-US" dirty="0">
                <a:latin typeface="Arial"/>
                <a:cs typeface="Arial"/>
              </a:rPr>
              <a:t>(). This function queries the session service (which could be backed by a database like SQLite or a more scalable service) for all active sessions associated with a specific user (USER_ID) and application (APP_NAME). It retrieves a list of these sessions.</a:t>
            </a:r>
          </a:p>
          <a:p>
            <a:pPr marL="171450" indent="-171450">
              <a:buFont typeface="Arial"/>
              <a:buChar char="•"/>
              <a:defRPr/>
            </a:pPr>
            <a:r>
              <a:rPr lang="en-US" b="1" dirty="0"/>
              <a:t>2. Find a Session or Create a New One:</a:t>
            </a:r>
            <a:endParaRPr lang="en-US"/>
          </a:p>
          <a:p>
            <a:pPr marL="628650" lvl="1" indent="-171450">
              <a:buFont typeface="Arial"/>
              <a:buChar char="•"/>
              <a:defRPr/>
            </a:pPr>
            <a:r>
              <a:rPr lang="en-US" b="1" dirty="0">
                <a:latin typeface="Arial"/>
                <a:cs typeface="Arial"/>
              </a:rPr>
              <a:t>Find:</a:t>
            </a:r>
            <a:r>
              <a:rPr lang="en-US" dirty="0">
                <a:latin typeface="Arial"/>
                <a:cs typeface="Arial"/>
              </a:rPr>
              <a:t> The if condition if </a:t>
            </a:r>
            <a:r>
              <a:rPr lang="en-US" dirty="0" err="1">
                <a:latin typeface="Arial"/>
                <a:cs typeface="Arial"/>
              </a:rPr>
              <a:t>existing_sessions</a:t>
            </a:r>
            <a:r>
              <a:rPr lang="en-US" dirty="0">
                <a:latin typeface="Arial"/>
                <a:cs typeface="Arial"/>
              </a:rPr>
              <a:t> and </a:t>
            </a:r>
            <a:r>
              <a:rPr lang="en-US" dirty="0" err="1">
                <a:latin typeface="Arial"/>
                <a:cs typeface="Arial"/>
              </a:rPr>
              <a:t>len</a:t>
            </a:r>
            <a:r>
              <a:rPr lang="en-US" dirty="0">
                <a:latin typeface="Arial"/>
                <a:cs typeface="Arial"/>
              </a:rPr>
              <a:t>(</a:t>
            </a:r>
            <a:r>
              <a:rPr lang="en-US" dirty="0" err="1">
                <a:latin typeface="Arial"/>
                <a:cs typeface="Arial"/>
              </a:rPr>
              <a:t>existing_sessions.sessions</a:t>
            </a:r>
            <a:r>
              <a:rPr lang="en-US" dirty="0">
                <a:latin typeface="Arial"/>
                <a:cs typeface="Arial"/>
              </a:rPr>
              <a:t>) &gt; 0: checks if the list returned in the previous step contains any sessions. If it does, the code assumes the first session in the list (</a:t>
            </a:r>
            <a:r>
              <a:rPr lang="en-US" dirty="0" err="1">
                <a:latin typeface="Arial"/>
                <a:cs typeface="Arial"/>
              </a:rPr>
              <a:t>existing_sessions.sessions</a:t>
            </a:r>
            <a:r>
              <a:rPr lang="en-US" dirty="0">
                <a:latin typeface="Arial"/>
                <a:cs typeface="Arial"/>
              </a:rPr>
              <a:t>[0]) is the most recent or relevant one and reuses it by assigning its id to the SESSION_ID variable. This allows the conversation to continue from where it left off.</a:t>
            </a:r>
          </a:p>
          <a:p>
            <a:pPr marL="628650" lvl="1" indent="-171450">
              <a:buFont typeface="Arial"/>
              <a:buChar char="•"/>
              <a:defRPr/>
            </a:pPr>
            <a:r>
              <a:rPr lang="en-US" b="1" dirty="0">
                <a:latin typeface="Arial"/>
                <a:cs typeface="Arial"/>
              </a:rPr>
              <a:t>Create:</a:t>
            </a:r>
            <a:r>
              <a:rPr lang="en-US" dirty="0">
                <a:latin typeface="Arial"/>
                <a:cs typeface="Arial"/>
              </a:rPr>
              <a:t> If no existing sessions are found (the list is empty), the else block is executed. It calls </a:t>
            </a:r>
            <a:r>
              <a:rPr lang="en-US" dirty="0" err="1">
                <a:latin typeface="Arial"/>
                <a:cs typeface="Arial"/>
              </a:rPr>
              <a:t>session_service.create_session</a:t>
            </a:r>
            <a:r>
              <a:rPr lang="en-US" dirty="0">
                <a:latin typeface="Arial"/>
                <a:cs typeface="Arial"/>
              </a:rPr>
              <a:t>() to </a:t>
            </a:r>
            <a:r>
              <a:rPr lang="en-US" b="1" dirty="0">
                <a:latin typeface="Arial"/>
                <a:cs typeface="Arial"/>
              </a:rPr>
              <a:t>generate a new session</a:t>
            </a:r>
            <a:r>
              <a:rPr lang="en-US" dirty="0">
                <a:latin typeface="Arial"/>
                <a:cs typeface="Arial"/>
              </a:rPr>
              <a:t>. The </a:t>
            </a:r>
            <a:r>
              <a:rPr lang="en-US" dirty="0" err="1">
                <a:latin typeface="Arial"/>
                <a:cs typeface="Arial"/>
              </a:rPr>
              <a:t>user_id</a:t>
            </a:r>
            <a:r>
              <a:rPr lang="en-US" dirty="0">
                <a:latin typeface="Arial"/>
                <a:cs typeface="Arial"/>
              </a:rPr>
              <a:t>, </a:t>
            </a:r>
            <a:r>
              <a:rPr lang="en-US" dirty="0" err="1">
                <a:latin typeface="Arial"/>
                <a:cs typeface="Arial"/>
              </a:rPr>
              <a:t>app_name</a:t>
            </a:r>
            <a:r>
              <a:rPr lang="en-US" dirty="0">
                <a:latin typeface="Arial"/>
                <a:cs typeface="Arial"/>
              </a:rPr>
              <a:t>, and an </a:t>
            </a:r>
            <a:r>
              <a:rPr lang="en-US" dirty="0" err="1">
                <a:latin typeface="Arial"/>
                <a:cs typeface="Arial"/>
              </a:rPr>
              <a:t>initial_state</a:t>
            </a:r>
            <a:r>
              <a:rPr lang="en-US" dirty="0">
                <a:latin typeface="Arial"/>
                <a:cs typeface="Arial"/>
              </a:rPr>
              <a:t> are passed as parameters. The </a:t>
            </a:r>
            <a:r>
              <a:rPr lang="en-US" dirty="0" err="1">
                <a:latin typeface="Arial"/>
                <a:cs typeface="Arial"/>
              </a:rPr>
              <a:t>initial_state</a:t>
            </a:r>
            <a:r>
              <a:rPr lang="en-US" dirty="0">
                <a:latin typeface="Arial"/>
                <a:cs typeface="Arial"/>
              </a:rPr>
              <a:t> can be used to set up default values for the new conversation. The id of this newly created session is then assigned to SESSION_ID.</a:t>
            </a:r>
          </a:p>
          <a:p>
            <a:pPr lvl="1">
              <a:defRPr/>
            </a:pPr>
            <a:endParaRPr lang="en-US"/>
          </a:p>
          <a:p>
            <a:pPr lvl="1">
              <a:defRPr/>
            </a:pPr>
            <a:endParaRPr lang="en-US"/>
          </a:p>
          <a:p>
            <a:pPr lvl="1">
              <a:defRPr/>
            </a:pPr>
            <a:r>
              <a:rPr lang="en-US" dirty="0"/>
              <a:t>Importance of Session Management</a:t>
            </a:r>
          </a:p>
          <a:p>
            <a:pPr lvl="1">
              <a:defRPr/>
            </a:pPr>
            <a:r>
              <a:rPr lang="en-US" dirty="0"/>
              <a:t>This simple find-or-create logic is fundamental for:</a:t>
            </a:r>
          </a:p>
          <a:p>
            <a:pPr marL="171450" indent="-171450">
              <a:buFont typeface="Arial"/>
              <a:buChar char="•"/>
              <a:defRPr/>
            </a:pPr>
            <a:r>
              <a:rPr lang="en-US" b="1" dirty="0">
                <a:latin typeface="Arial"/>
                <a:cs typeface="Arial"/>
              </a:rPr>
              <a:t>State Persistence:</a:t>
            </a:r>
            <a:r>
              <a:rPr lang="en-US" dirty="0">
                <a:latin typeface="Arial"/>
                <a:cs typeface="Arial"/>
              </a:rPr>
              <a:t> It allows the application to maintain the </a:t>
            </a:r>
            <a:r>
              <a:rPr lang="en-US" b="1" dirty="0">
                <a:latin typeface="Arial"/>
                <a:cs typeface="Arial"/>
              </a:rPr>
              <a:t>conversational state</a:t>
            </a:r>
            <a:r>
              <a:rPr lang="en-US" dirty="0">
                <a:latin typeface="Arial"/>
                <a:cs typeface="Arial"/>
              </a:rPr>
              <a:t> (e.g., user's name, previous questions, or context) across multiple messages.</a:t>
            </a:r>
          </a:p>
          <a:p>
            <a:pPr marL="171450" indent="-171450">
              <a:buFont typeface="Arial"/>
              <a:buChar char="•"/>
              <a:defRPr/>
            </a:pPr>
            <a:r>
              <a:rPr lang="en-US" b="1" dirty="0">
                <a:latin typeface="Arial"/>
                <a:cs typeface="Arial"/>
              </a:rPr>
              <a:t>Efficiency:</a:t>
            </a:r>
            <a:r>
              <a:rPr lang="en-US" dirty="0">
                <a:latin typeface="Arial"/>
                <a:cs typeface="Arial"/>
              </a:rPr>
              <a:t> It prevents the creation of a new session for every single user message, saving resources and keeping the database clean.</a:t>
            </a:r>
          </a:p>
          <a:p>
            <a:pPr marL="171450" indent="-171450">
              <a:buFont typeface="Arial"/>
              <a:buChar char="•"/>
              <a:defRPr/>
            </a:pPr>
            <a:r>
              <a:rPr lang="en-US" b="1" dirty="0">
                <a:latin typeface="Arial"/>
                <a:cs typeface="Arial"/>
              </a:rPr>
              <a:t>Continuity:</a:t>
            </a:r>
            <a:r>
              <a:rPr lang="en-US" dirty="0">
                <a:latin typeface="Arial"/>
                <a:cs typeface="Arial"/>
              </a:rPr>
              <a:t> It ensures that a user's interaction feels like a single, ongoing conversation rather than a series of disconnected requests.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B998D223-98BE-C970-E206-D706A65E996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391A544-9375-B11C-FC18-9FB9C683269B}"/>
              </a:ext>
            </a:extLst>
          </p:cNvPr>
          <p:cNvSpPr>
            <a:spLocks noGrp="1"/>
          </p:cNvSpPr>
          <p:nvPr>
            <p:ph type="sldNum" sz="quarter" idx="5"/>
          </p:nvPr>
        </p:nvSpPr>
        <p:spPr/>
        <p:txBody>
          <a:bodyPr/>
          <a:lstStyle/>
          <a:p>
            <a:pPr>
              <a:defRPr/>
            </a:pPr>
            <a:fld id="{2224D85D-0234-4E0E-8CD2-74151B7F4968}" type="slidenum">
              <a:rPr lang="en-US"/>
              <a:pPr>
                <a:defRPr/>
              </a:pPr>
              <a:t>17</a:t>
            </a:fld>
            <a:endParaRPr lang="en-US"/>
          </a:p>
        </p:txBody>
      </p:sp>
    </p:spTree>
    <p:extLst>
      <p:ext uri="{BB962C8B-B14F-4D97-AF65-F5344CB8AC3E}">
        <p14:creationId xmlns:p14="http://schemas.microsoft.com/office/powerpoint/2010/main" val="3350571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18BFF-341F-C510-EF4B-1551606BB7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647A7-F014-B246-A88A-2AE76C51CC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9FA7BD-7533-0559-5AC5-9E575E3C7686}"/>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1CA7A472-283D-C466-CA38-B28C9E4E28FD}"/>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82547F44-D98A-BB05-6723-1D21516E591F}"/>
              </a:ext>
            </a:extLst>
          </p:cNvPr>
          <p:cNvSpPr>
            <a:spLocks noGrp="1"/>
          </p:cNvSpPr>
          <p:nvPr>
            <p:ph type="sldNum" sz="quarter" idx="5"/>
          </p:nvPr>
        </p:nvSpPr>
        <p:spPr/>
        <p:txBody>
          <a:bodyPr/>
          <a:lstStyle/>
          <a:p>
            <a:pPr>
              <a:defRPr/>
            </a:pPr>
            <a:fld id="{2224D85D-0234-4E0E-8CD2-74151B7F4968}" type="slidenum">
              <a:rPr lang="en-US"/>
              <a:pPr>
                <a:defRPr/>
              </a:pPr>
              <a:t>18</a:t>
            </a:fld>
            <a:endParaRPr lang="en-US"/>
          </a:p>
        </p:txBody>
      </p:sp>
    </p:spTree>
    <p:extLst>
      <p:ext uri="{BB962C8B-B14F-4D97-AF65-F5344CB8AC3E}">
        <p14:creationId xmlns:p14="http://schemas.microsoft.com/office/powerpoint/2010/main" val="35846475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889ED-6D78-C50A-A38E-75A7949E7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3287E7-79B5-590B-C22D-A38BB4B448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5EABE-9B56-F5CB-4EBE-77B5A15E8435}"/>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E3677FEB-9EDE-E982-C31A-B8C9B5E8E27D}"/>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00DDCEC9-65CB-DFC6-E44D-4E6CB10C081F}"/>
              </a:ext>
            </a:extLst>
          </p:cNvPr>
          <p:cNvSpPr>
            <a:spLocks noGrp="1"/>
          </p:cNvSpPr>
          <p:nvPr>
            <p:ph type="sldNum" sz="quarter" idx="5"/>
          </p:nvPr>
        </p:nvSpPr>
        <p:spPr/>
        <p:txBody>
          <a:bodyPr/>
          <a:lstStyle/>
          <a:p>
            <a:pPr>
              <a:defRPr/>
            </a:pPr>
            <a:fld id="{2224D85D-0234-4E0E-8CD2-74151B7F4968}" type="slidenum">
              <a:rPr lang="en-US"/>
              <a:pPr>
                <a:defRPr/>
              </a:pPr>
              <a:t>19</a:t>
            </a:fld>
            <a:endParaRPr lang="en-US"/>
          </a:p>
        </p:txBody>
      </p:sp>
    </p:spTree>
    <p:extLst>
      <p:ext uri="{BB962C8B-B14F-4D97-AF65-F5344CB8AC3E}">
        <p14:creationId xmlns:p14="http://schemas.microsoft.com/office/powerpoint/2010/main" val="13033220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91D96-AE53-C183-3421-8C2613BD1D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561F88-0848-1EB2-9C56-57DB195706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09D743-C028-4347-02ED-9B17B71FAA12}"/>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B8B2CB0D-63D0-4C7E-04A1-9D03F5358A5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7F63D38-7A10-323D-071B-CB4FFE1807A1}"/>
              </a:ext>
            </a:extLst>
          </p:cNvPr>
          <p:cNvSpPr>
            <a:spLocks noGrp="1"/>
          </p:cNvSpPr>
          <p:nvPr>
            <p:ph type="sldNum" sz="quarter" idx="5"/>
          </p:nvPr>
        </p:nvSpPr>
        <p:spPr/>
        <p:txBody>
          <a:bodyPr/>
          <a:lstStyle/>
          <a:p>
            <a:pPr>
              <a:defRPr/>
            </a:pPr>
            <a:fld id="{2224D85D-0234-4E0E-8CD2-74151B7F4968}" type="slidenum">
              <a:rPr lang="en-US"/>
              <a:pPr>
                <a:defRPr/>
              </a:pPr>
              <a:t>2</a:t>
            </a:fld>
            <a:endParaRPr lang="en-US"/>
          </a:p>
        </p:txBody>
      </p:sp>
    </p:spTree>
    <p:extLst>
      <p:ext uri="{BB962C8B-B14F-4D97-AF65-F5344CB8AC3E}">
        <p14:creationId xmlns:p14="http://schemas.microsoft.com/office/powerpoint/2010/main" val="17289898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C98D-BA66-1844-4FFF-4853899460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E93CCE-6056-7D12-E332-2B52661649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ADACF2-8061-6702-6DE1-BD0C3E15B747}"/>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AB8B551A-FBAF-1B46-EDBF-55051875CE3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764E2805-9C33-1C64-29D8-61A62586B111}"/>
              </a:ext>
            </a:extLst>
          </p:cNvPr>
          <p:cNvSpPr>
            <a:spLocks noGrp="1"/>
          </p:cNvSpPr>
          <p:nvPr>
            <p:ph type="sldNum" sz="quarter" idx="5"/>
          </p:nvPr>
        </p:nvSpPr>
        <p:spPr/>
        <p:txBody>
          <a:bodyPr/>
          <a:lstStyle/>
          <a:p>
            <a:pPr>
              <a:defRPr/>
            </a:pPr>
            <a:fld id="{2224D85D-0234-4E0E-8CD2-74151B7F4968}" type="slidenum">
              <a:rPr lang="en-US"/>
              <a:pPr>
                <a:defRPr/>
              </a:pPr>
              <a:t>20</a:t>
            </a:fld>
            <a:endParaRPr lang="en-US"/>
          </a:p>
        </p:txBody>
      </p:sp>
    </p:spTree>
    <p:extLst>
      <p:ext uri="{BB962C8B-B14F-4D97-AF65-F5344CB8AC3E}">
        <p14:creationId xmlns:p14="http://schemas.microsoft.com/office/powerpoint/2010/main" val="27263158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842D3-B5EB-D3C0-7309-08F1080F16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6D39BE-F8B9-D7FF-9420-7EE9C13FEC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94570D-C916-FE12-B3A9-6B51D37A532B}"/>
              </a:ext>
            </a:extLst>
          </p:cNvPr>
          <p:cNvSpPr>
            <a:spLocks noGrp="1"/>
          </p:cNvSpPr>
          <p:nvPr>
            <p:ph type="body" idx="1"/>
          </p:nvPr>
        </p:nvSpPr>
        <p:spPr/>
        <p:txBody>
          <a:bodyPr/>
          <a:lstStyle/>
          <a:p>
            <a:pPr>
              <a:defRPr/>
            </a:pPr>
            <a:r>
              <a:rPr lang="en-US" dirty="0">
                <a:latin typeface="Arial"/>
                <a:cs typeface="Arial"/>
              </a:rPr>
              <a:t>Core Idea: The Event Loop¶</a:t>
            </a:r>
            <a:endParaRPr lang="en-US" dirty="0">
              <a:cs typeface="Arial" pitchFamily="34" charset="0"/>
            </a:endParaRPr>
          </a:p>
          <a:p>
            <a:pPr>
              <a:defRPr/>
            </a:pPr>
            <a:r>
              <a:rPr lang="en-US" dirty="0"/>
              <a:t>At its heart, the ADK Runtime operates on an </a:t>
            </a:r>
            <a:r>
              <a:rPr lang="en-US" b="1" dirty="0"/>
              <a:t>Event Loop</a:t>
            </a:r>
            <a:r>
              <a:rPr lang="en-US" dirty="0"/>
              <a:t>. This loop facilitates a back-and-forth communication between the </a:t>
            </a:r>
            <a:r>
              <a:rPr lang="en-US" dirty="0">
                <a:solidFill>
                  <a:srgbClr val="36464E"/>
                </a:solidFill>
              </a:rPr>
              <a:t>Runner</a:t>
            </a:r>
            <a:r>
              <a:rPr lang="en-US" dirty="0"/>
              <a:t> component and your defined "Execution Logic" (which includes your Agents, the LLM calls they make, Callbacks, and Tools).</a:t>
            </a:r>
          </a:p>
          <a:p>
            <a:pPr>
              <a:defRPr/>
            </a:pPr>
            <a:endParaRPr lang="en-US" dirty="0">
              <a:latin typeface="Arial"/>
              <a:cs typeface="Arial"/>
            </a:endParaRPr>
          </a:p>
          <a:p>
            <a:pPr>
              <a:defRPr/>
            </a:pPr>
            <a:r>
              <a:rPr lang="en-US" dirty="0">
                <a:latin typeface="Arial"/>
                <a:cs typeface="Arial"/>
              </a:rPr>
              <a:t>In simple terms:</a:t>
            </a:r>
          </a:p>
          <a:p>
            <a:pPr marL="171450" indent="-171450">
              <a:buFont typeface="Arial"/>
              <a:buChar char="•"/>
              <a:defRPr/>
            </a:pPr>
            <a:r>
              <a:rPr lang="en-US" dirty="0"/>
              <a:t>The </a:t>
            </a:r>
            <a:r>
              <a:rPr lang="en-US" dirty="0">
                <a:solidFill>
                  <a:srgbClr val="36464E"/>
                </a:solidFill>
              </a:rPr>
              <a:t>Runner</a:t>
            </a:r>
            <a:r>
              <a:rPr lang="en-US" dirty="0"/>
              <a:t> receives a user query and asks the main </a:t>
            </a:r>
            <a:r>
              <a:rPr lang="en-US" dirty="0">
                <a:solidFill>
                  <a:srgbClr val="36464E"/>
                </a:solidFill>
              </a:rPr>
              <a:t>Agent</a:t>
            </a:r>
            <a:r>
              <a:rPr lang="en-US" dirty="0"/>
              <a:t> to start processing.</a:t>
            </a:r>
          </a:p>
          <a:p>
            <a:pPr marL="171450" indent="-171450">
              <a:buFont typeface="Arial"/>
              <a:buChar char="•"/>
              <a:defRPr/>
            </a:pPr>
            <a:r>
              <a:rPr lang="en-US" dirty="0"/>
              <a:t>The </a:t>
            </a:r>
            <a:r>
              <a:rPr lang="en-US" dirty="0">
                <a:solidFill>
                  <a:srgbClr val="36464E"/>
                </a:solidFill>
              </a:rPr>
              <a:t>Agent</a:t>
            </a:r>
            <a:r>
              <a:rPr lang="en-US" dirty="0"/>
              <a:t> (and its associated logic) runs until it has something to report (like a response, a request to use a tool, or a state change) – it then </a:t>
            </a:r>
            <a:r>
              <a:rPr lang="en-US" b="1" dirty="0"/>
              <a:t>yields</a:t>
            </a:r>
            <a:r>
              <a:rPr lang="en-US" dirty="0"/>
              <a:t> or </a:t>
            </a:r>
            <a:r>
              <a:rPr lang="en-US" b="1" dirty="0"/>
              <a:t>emits</a:t>
            </a:r>
            <a:r>
              <a:rPr lang="en-US" dirty="0"/>
              <a:t> an </a:t>
            </a:r>
            <a:r>
              <a:rPr lang="en-US" dirty="0">
                <a:solidFill>
                  <a:srgbClr val="36464E"/>
                </a:solidFill>
              </a:rPr>
              <a:t>Event</a:t>
            </a:r>
            <a:r>
              <a:rPr lang="en-US" dirty="0"/>
              <a:t>.</a:t>
            </a:r>
          </a:p>
          <a:p>
            <a:pPr marL="171450" indent="-171450">
              <a:buFont typeface="Arial"/>
              <a:buChar char="•"/>
              <a:defRPr/>
            </a:pPr>
            <a:r>
              <a:rPr lang="en-US" dirty="0"/>
              <a:t>The </a:t>
            </a:r>
            <a:r>
              <a:rPr lang="en-US" dirty="0">
                <a:solidFill>
                  <a:srgbClr val="36464E"/>
                </a:solidFill>
              </a:rPr>
              <a:t>Runner</a:t>
            </a:r>
            <a:r>
              <a:rPr lang="en-US" dirty="0"/>
              <a:t> receives this </a:t>
            </a:r>
            <a:r>
              <a:rPr lang="en-US" dirty="0">
                <a:solidFill>
                  <a:srgbClr val="36464E"/>
                </a:solidFill>
              </a:rPr>
              <a:t>Event</a:t>
            </a:r>
            <a:r>
              <a:rPr lang="en-US" dirty="0"/>
              <a:t>, processes any associated actions (like saving state changes via </a:t>
            </a:r>
            <a:r>
              <a:rPr lang="en-US" dirty="0">
                <a:solidFill>
                  <a:srgbClr val="36464E"/>
                </a:solidFill>
              </a:rPr>
              <a:t>Services</a:t>
            </a:r>
            <a:r>
              <a:rPr lang="en-US" dirty="0"/>
              <a:t>), and forwards the event onwards (e.g., to the user interface).</a:t>
            </a:r>
          </a:p>
          <a:p>
            <a:pPr marL="171450" indent="-171450">
              <a:buFont typeface="Arial"/>
              <a:buChar char="•"/>
              <a:defRPr/>
            </a:pPr>
            <a:r>
              <a:rPr lang="en-US" dirty="0"/>
              <a:t>Only </a:t>
            </a:r>
            <a:r>
              <a:rPr lang="en-US" i="1" dirty="0"/>
              <a:t>after</a:t>
            </a:r>
            <a:r>
              <a:rPr lang="en-US" dirty="0"/>
              <a:t> the </a:t>
            </a:r>
            <a:r>
              <a:rPr lang="en-US" dirty="0">
                <a:solidFill>
                  <a:srgbClr val="36464E"/>
                </a:solidFill>
              </a:rPr>
              <a:t>Runner</a:t>
            </a:r>
            <a:r>
              <a:rPr lang="en-US" dirty="0"/>
              <a:t> has processed the event does the </a:t>
            </a:r>
            <a:r>
              <a:rPr lang="en-US" dirty="0">
                <a:solidFill>
                  <a:srgbClr val="36464E"/>
                </a:solidFill>
              </a:rPr>
              <a:t>Agent</a:t>
            </a:r>
            <a:r>
              <a:rPr lang="en-US" dirty="0"/>
              <a:t>'s logic </a:t>
            </a:r>
            <a:r>
              <a:rPr lang="en-US" b="1" dirty="0"/>
              <a:t>resume</a:t>
            </a:r>
            <a:r>
              <a:rPr lang="en-US" dirty="0"/>
              <a:t> from where it paused, now potentially seeing the effects of the changes committed by the Runner.</a:t>
            </a:r>
          </a:p>
          <a:p>
            <a:pPr marL="171450" indent="-171450">
              <a:buFont typeface="Arial"/>
              <a:buChar char="•"/>
              <a:defRPr/>
            </a:pPr>
            <a:r>
              <a:rPr lang="en-US" dirty="0"/>
              <a:t>This cycle repeats until the agent has no more events to yield for the current user query.</a:t>
            </a:r>
          </a:p>
          <a:p>
            <a:pPr>
              <a:defRPr/>
            </a:pPr>
            <a:r>
              <a:rPr lang="en-US" dirty="0"/>
              <a:t>This event-driven loop is the fundamental pattern governing how ADK executes your agent code.</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2D8B8894-56F9-6C66-BDA1-C0BEBFCF5D5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2928087-FCE5-3E59-367C-B93FE6E4F87A}"/>
              </a:ext>
            </a:extLst>
          </p:cNvPr>
          <p:cNvSpPr>
            <a:spLocks noGrp="1"/>
          </p:cNvSpPr>
          <p:nvPr>
            <p:ph type="sldNum" sz="quarter" idx="5"/>
          </p:nvPr>
        </p:nvSpPr>
        <p:spPr/>
        <p:txBody>
          <a:bodyPr/>
          <a:lstStyle/>
          <a:p>
            <a:pPr>
              <a:defRPr/>
            </a:pPr>
            <a:fld id="{2224D85D-0234-4E0E-8CD2-74151B7F4968}" type="slidenum">
              <a:rPr lang="en-US"/>
              <a:pPr>
                <a:defRPr/>
              </a:pPr>
              <a:t>21</a:t>
            </a:fld>
            <a:endParaRPr lang="en-US"/>
          </a:p>
        </p:txBody>
      </p:sp>
    </p:spTree>
    <p:extLst>
      <p:ext uri="{BB962C8B-B14F-4D97-AF65-F5344CB8AC3E}">
        <p14:creationId xmlns:p14="http://schemas.microsoft.com/office/powerpoint/2010/main" val="3068231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4491C-9371-1324-0877-96536BF397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038B2D-8C11-337E-EE91-DBDEEF9AD3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68C744-0950-FD27-32E1-CC79EE055E8A}"/>
              </a:ext>
            </a:extLst>
          </p:cNvPr>
          <p:cNvSpPr>
            <a:spLocks noGrp="1"/>
          </p:cNvSpPr>
          <p:nvPr>
            <p:ph type="body" idx="1"/>
          </p:nvPr>
        </p:nvSpPr>
        <p:spPr/>
        <p:txBody>
          <a:bodyPr/>
          <a:lstStyle/>
          <a:p>
            <a:pPr>
              <a:defRPr/>
            </a:pPr>
            <a:r>
              <a:rPr lang="en-US"/>
              <a:t>Function Breakdown</a:t>
            </a:r>
          </a:p>
          <a:p>
            <a:pPr>
              <a:defRPr/>
            </a:pPr>
            <a:r>
              <a:rPr lang="en-US"/>
              <a:t>1. Input and Setup</a:t>
            </a:r>
          </a:p>
          <a:p>
            <a:pPr>
              <a:defRPr/>
            </a:pPr>
            <a:r>
              <a:rPr lang="en-US"/>
              <a:t>The function takes four arguments:</a:t>
            </a:r>
          </a:p>
          <a:p>
            <a:pPr marL="171450" indent="-171450">
              <a:buFont typeface="Arial"/>
              <a:buChar char="•"/>
              <a:defRPr/>
            </a:pPr>
            <a:r>
              <a:rPr lang="en-US"/>
              <a:t>runner: The main object that holds the agent and its session service.</a:t>
            </a:r>
          </a:p>
          <a:p>
            <a:pPr marL="171450" indent="-171450">
              <a:buFont typeface="Arial"/>
              <a:buChar char="•"/>
              <a:defRPr/>
            </a:pPr>
            <a:r>
              <a:rPr lang="en-US" dirty="0" err="1">
                <a:latin typeface="Arial"/>
                <a:cs typeface="Arial"/>
              </a:rPr>
              <a:t>user_id</a:t>
            </a:r>
            <a:r>
              <a:rPr lang="en-US" dirty="0">
                <a:latin typeface="Arial"/>
                <a:cs typeface="Arial"/>
              </a:rPr>
              <a:t>: The identifier for the user.</a:t>
            </a:r>
          </a:p>
          <a:p>
            <a:pPr marL="171450" indent="-171450">
              <a:buFont typeface="Arial"/>
              <a:buChar char="•"/>
              <a:defRPr/>
            </a:pPr>
            <a:r>
              <a:rPr lang="en-US" dirty="0" err="1">
                <a:latin typeface="Arial"/>
                <a:cs typeface="Arial"/>
              </a:rPr>
              <a:t>session_id</a:t>
            </a:r>
            <a:r>
              <a:rPr lang="en-US" dirty="0">
                <a:latin typeface="Arial"/>
                <a:cs typeface="Arial"/>
              </a:rPr>
              <a:t>: The ID for the current conversation.</a:t>
            </a:r>
          </a:p>
          <a:p>
            <a:pPr marL="171450" indent="-171450">
              <a:buFont typeface="Arial"/>
              <a:buChar char="•"/>
              <a:defRPr/>
            </a:pPr>
            <a:r>
              <a:rPr lang="en-US" dirty="0">
                <a:latin typeface="Arial"/>
                <a:cs typeface="Arial"/>
              </a:rPr>
              <a:t>query: The user's text input.</a:t>
            </a:r>
          </a:p>
          <a:p>
            <a:pPr>
              <a:defRPr/>
            </a:pPr>
            <a:r>
              <a:rPr lang="en-US" dirty="0">
                <a:latin typeface="Arial"/>
                <a:cs typeface="Arial"/>
              </a:rPr>
              <a:t>It packages the user's query into a </a:t>
            </a:r>
            <a:r>
              <a:rPr lang="en-US" dirty="0" err="1">
                <a:latin typeface="Arial"/>
                <a:cs typeface="Arial"/>
              </a:rPr>
              <a:t>types.Content</a:t>
            </a:r>
            <a:r>
              <a:rPr lang="en-US" dirty="0">
                <a:latin typeface="Arial"/>
                <a:cs typeface="Arial"/>
              </a:rPr>
              <a:t> object, which is the standard message format for the agent framework. The code also includes print statements with color codes (</a:t>
            </a:r>
            <a:r>
              <a:rPr lang="en-US" dirty="0" err="1">
                <a:latin typeface="Arial"/>
                <a:cs typeface="Arial"/>
              </a:rPr>
              <a:t>Colors.BG_GREEN</a:t>
            </a:r>
            <a:r>
              <a:rPr lang="en-US" dirty="0">
                <a:latin typeface="Arial"/>
                <a:cs typeface="Arial"/>
              </a:rPr>
              <a:t>) to make the start of a new query visually clear in the console.</a:t>
            </a:r>
          </a:p>
          <a:p>
            <a:pPr>
              <a:defRPr/>
            </a:pPr>
            <a:endParaRPr lang="en-US"/>
          </a:p>
          <a:p>
            <a:pPr>
              <a:defRPr/>
            </a:pPr>
            <a:endParaRPr lang="en-US"/>
          </a:p>
          <a:p>
            <a:pPr>
              <a:defRPr/>
            </a:pPr>
            <a:r>
              <a:rPr lang="en-US" dirty="0">
                <a:latin typeface="Arial"/>
                <a:cs typeface="Arial"/>
              </a:rPr>
              <a:t>2. Displaying State Before Execution</a:t>
            </a:r>
          </a:p>
          <a:p>
            <a:pPr>
              <a:defRPr/>
            </a:pPr>
            <a:r>
              <a:rPr lang="en-US" dirty="0">
                <a:latin typeface="Arial"/>
                <a:cs typeface="Arial"/>
              </a:rPr>
              <a:t>await </a:t>
            </a:r>
            <a:r>
              <a:rPr lang="en-US" dirty="0" err="1">
                <a:latin typeface="Arial"/>
                <a:cs typeface="Arial"/>
              </a:rPr>
              <a:t>display_state</a:t>
            </a:r>
            <a:r>
              <a:rPr lang="en-US" dirty="0">
                <a:latin typeface="Arial"/>
                <a:cs typeface="Arial"/>
              </a:rPr>
              <a:t>(...) is called to </a:t>
            </a:r>
            <a:r>
              <a:rPr lang="en-US" b="1" dirty="0">
                <a:latin typeface="Arial"/>
                <a:cs typeface="Arial"/>
              </a:rPr>
              <a:t>show the current state</a:t>
            </a:r>
            <a:r>
              <a:rPr lang="en-US" dirty="0">
                <a:latin typeface="Arial"/>
                <a:cs typeface="Arial"/>
              </a:rPr>
              <a:t> of the application and session </a:t>
            </a:r>
            <a:r>
              <a:rPr lang="en-US" b="1" dirty="0">
                <a:latin typeface="Arial"/>
                <a:cs typeface="Arial"/>
              </a:rPr>
              <a:t>before</a:t>
            </a:r>
            <a:r>
              <a:rPr lang="en-US" dirty="0">
                <a:latin typeface="Arial"/>
                <a:cs typeface="Arial"/>
              </a:rPr>
              <a:t> the agent processes the new message. This is crucial for debugging, as it allows developers to see the context the agent is working with.</a:t>
            </a:r>
          </a:p>
          <a:p>
            <a:pPr>
              <a:defRPr/>
            </a:pPr>
            <a:endParaRPr lang="en-US"/>
          </a:p>
          <a:p>
            <a:pPr>
              <a:defRPr/>
            </a:pPr>
            <a:endParaRPr lang="en-US"/>
          </a:p>
          <a:p>
            <a:pPr>
              <a:defRPr/>
            </a:pPr>
            <a:r>
              <a:rPr lang="en-US" dirty="0">
                <a:latin typeface="Arial"/>
                <a:cs typeface="Arial"/>
              </a:rPr>
              <a:t>3. Agent Execution and Event Streaming</a:t>
            </a:r>
          </a:p>
          <a:p>
            <a:pPr>
              <a:defRPr/>
            </a:pPr>
            <a:r>
              <a:rPr lang="en-US" dirty="0">
                <a:latin typeface="Arial"/>
                <a:cs typeface="Arial"/>
              </a:rPr>
              <a:t>The core of the function is the async for event in </a:t>
            </a:r>
            <a:r>
              <a:rPr lang="en-US" dirty="0" err="1">
                <a:latin typeface="Arial"/>
                <a:cs typeface="Arial"/>
              </a:rPr>
              <a:t>runner.run_async</a:t>
            </a:r>
            <a:r>
              <a:rPr lang="en-US" dirty="0">
                <a:latin typeface="Arial"/>
                <a:cs typeface="Arial"/>
              </a:rPr>
              <a:t>(...) loop.</a:t>
            </a:r>
          </a:p>
          <a:p>
            <a:pPr marL="171450" indent="-171450">
              <a:buFont typeface="Arial"/>
              <a:buChar char="•"/>
              <a:defRPr/>
            </a:pPr>
            <a:r>
              <a:rPr lang="en-US" dirty="0" err="1">
                <a:latin typeface="Arial"/>
                <a:cs typeface="Arial"/>
              </a:rPr>
              <a:t>runner.run_async</a:t>
            </a:r>
            <a:r>
              <a:rPr lang="en-US" dirty="0">
                <a:latin typeface="Arial"/>
                <a:cs typeface="Arial"/>
              </a:rPr>
              <a:t>: This is the method that executes the agent's logic. It's an async generator, which means it doesn't return a single result. Instead, it </a:t>
            </a:r>
            <a:r>
              <a:rPr lang="en-US" b="1" dirty="0">
                <a:latin typeface="Arial"/>
                <a:cs typeface="Arial"/>
              </a:rPr>
              <a:t>yields a stream of events</a:t>
            </a:r>
            <a:r>
              <a:rPr lang="en-US" dirty="0">
                <a:latin typeface="Arial"/>
                <a:cs typeface="Arial"/>
              </a:rPr>
              <a:t> as the agent processes the query. This is useful for streaming responses to the user, similar to how large language models generate text word by word.</a:t>
            </a:r>
          </a:p>
          <a:p>
            <a:pPr marL="171450" indent="-171450">
              <a:buFont typeface="Arial"/>
              <a:buChar char="•"/>
              <a:defRPr/>
            </a:pPr>
            <a:r>
              <a:rPr lang="en-US" dirty="0">
                <a:latin typeface="Arial"/>
                <a:cs typeface="Arial"/>
              </a:rPr>
              <a:t>await </a:t>
            </a:r>
            <a:r>
              <a:rPr lang="en-US" dirty="0" err="1">
                <a:latin typeface="Arial"/>
                <a:cs typeface="Arial"/>
              </a:rPr>
              <a:t>process_agent_response</a:t>
            </a:r>
            <a:r>
              <a:rPr lang="en-US" dirty="0">
                <a:latin typeface="Arial"/>
                <a:cs typeface="Arial"/>
              </a:rPr>
              <a:t>(event): For each event yielded by the agent, this function processes it. This could involve checking if the event is a final response, a tool call, or an intermediate thought. If the event contains the final text response for the user, it is captured in </a:t>
            </a:r>
            <a:r>
              <a:rPr lang="en-US" dirty="0" err="1">
                <a:latin typeface="Arial"/>
                <a:cs typeface="Arial"/>
              </a:rPr>
              <a:t>final_response_text</a:t>
            </a:r>
            <a:r>
              <a:rPr lang="en-US" dirty="0">
                <a:latin typeface="Arial"/>
                <a:cs typeface="Arial"/>
              </a:rPr>
              <a:t>.</a:t>
            </a:r>
          </a:p>
          <a:p>
            <a:pPr>
              <a:defRPr/>
            </a:pPr>
            <a:endParaRPr lang="en-US"/>
          </a:p>
          <a:p>
            <a:pPr>
              <a:defRPr/>
            </a:pPr>
            <a:endParaRPr lang="en-US" dirty="0">
              <a:cs typeface="Arial"/>
            </a:endParaRPr>
          </a:p>
          <a:p>
            <a:pPr>
              <a:defRPr/>
            </a:pPr>
            <a:endParaRPr lang="en-US"/>
          </a:p>
        </p:txBody>
      </p:sp>
      <p:sp>
        <p:nvSpPr>
          <p:cNvPr id="4" name="Footer Placeholder 3">
            <a:extLst>
              <a:ext uri="{FF2B5EF4-FFF2-40B4-BE49-F238E27FC236}">
                <a16:creationId xmlns:a16="http://schemas.microsoft.com/office/drawing/2014/main" id="{A97B3300-18C8-94D0-3D49-546EF76609E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90B6E2B2-37D6-CD19-30AD-E1195DDC6A8A}"/>
              </a:ext>
            </a:extLst>
          </p:cNvPr>
          <p:cNvSpPr>
            <a:spLocks noGrp="1"/>
          </p:cNvSpPr>
          <p:nvPr>
            <p:ph type="sldNum" sz="quarter" idx="5"/>
          </p:nvPr>
        </p:nvSpPr>
        <p:spPr/>
        <p:txBody>
          <a:bodyPr/>
          <a:lstStyle/>
          <a:p>
            <a:pPr>
              <a:defRPr/>
            </a:pPr>
            <a:fld id="{2224D85D-0234-4E0E-8CD2-74151B7F4968}" type="slidenum">
              <a:rPr lang="en-US"/>
              <a:pPr>
                <a:defRPr/>
              </a:pPr>
              <a:t>22</a:t>
            </a:fld>
            <a:endParaRPr lang="en-US"/>
          </a:p>
        </p:txBody>
      </p:sp>
    </p:spTree>
    <p:extLst>
      <p:ext uri="{BB962C8B-B14F-4D97-AF65-F5344CB8AC3E}">
        <p14:creationId xmlns:p14="http://schemas.microsoft.com/office/powerpoint/2010/main" val="25127304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B8635-5C31-E281-02FF-2FC6546EA5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F14519-797B-C39C-A614-7562255E93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FFBC55-92D7-4A10-7CB7-AD066E6A12D8}"/>
              </a:ext>
            </a:extLst>
          </p:cNvPr>
          <p:cNvSpPr>
            <a:spLocks noGrp="1"/>
          </p:cNvSpPr>
          <p:nvPr>
            <p:ph type="body" idx="1"/>
          </p:nvPr>
        </p:nvSpPr>
        <p:spPr/>
        <p:txBody>
          <a:bodyPr/>
          <a:lstStyle/>
          <a:p>
            <a:pPr marL="0" marR="0" lvl="0" indent="0" algn="l" defTabSz="914400">
              <a:lnSpc>
                <a:spcPct val="100000"/>
              </a:lnSpc>
              <a:spcBef>
                <a:spcPct val="30000"/>
              </a:spcBef>
              <a:spcAft>
                <a:spcPct val="0"/>
              </a:spcAft>
              <a:buNone/>
              <a:tabLst/>
              <a:defRPr/>
            </a:pPr>
            <a:endParaRPr lang="en-US" dirty="0">
              <a:solidFill>
                <a:srgbClr val="444444"/>
              </a:solidFill>
            </a:endParaRPr>
          </a:p>
          <a:p>
            <a:pPr>
              <a:defRPr/>
            </a:pPr>
            <a:r>
              <a:rPr lang="en-US"/>
              <a:t>4. Error Handling</a:t>
            </a:r>
            <a:endParaRPr lang="en-US" dirty="0">
              <a:solidFill>
                <a:srgbClr val="444444"/>
              </a:solidFill>
            </a:endParaRPr>
          </a:p>
          <a:p>
            <a:pPr>
              <a:defRPr/>
            </a:pPr>
            <a:r>
              <a:rPr lang="en-US"/>
              <a:t>The try...except block gracefully handles any exceptions that occur during the agent's execution. If an error happens, it's printed to the console, preventing the application from crashing and providing a clear message for the developer.</a:t>
            </a:r>
            <a:endParaRPr lang="en-US" dirty="0">
              <a:solidFill>
                <a:srgbClr val="444444"/>
              </a:solidFill>
            </a:endParaRPr>
          </a:p>
          <a:p>
            <a:pPr>
              <a:defRPr/>
            </a:pPr>
            <a:endParaRPr lang="en-US" dirty="0">
              <a:solidFill>
                <a:srgbClr val="444444"/>
              </a:solidFill>
            </a:endParaRPr>
          </a:p>
          <a:p>
            <a:pPr>
              <a:defRPr/>
            </a:pPr>
            <a:endParaRPr lang="en-US" dirty="0">
              <a:solidFill>
                <a:srgbClr val="444444"/>
              </a:solidFill>
            </a:endParaRPr>
          </a:p>
          <a:p>
            <a:pPr>
              <a:defRPr/>
            </a:pPr>
            <a:r>
              <a:rPr lang="en-US"/>
              <a:t>5. Displaying State After Execution</a:t>
            </a:r>
            <a:endParaRPr lang="en-US" dirty="0">
              <a:solidFill>
                <a:srgbClr val="444444"/>
              </a:solidFill>
            </a:endParaRPr>
          </a:p>
          <a:p>
            <a:pPr>
              <a:defRPr/>
            </a:pPr>
            <a:r>
              <a:rPr lang="en-US">
                <a:latin typeface="Arial"/>
                <a:cs typeface="Arial"/>
              </a:rPr>
              <a:t>After the async for loop finishes (either by completing the agent's run or by an error), await </a:t>
            </a:r>
            <a:r>
              <a:rPr lang="en-US" err="1">
                <a:latin typeface="Arial"/>
                <a:cs typeface="Arial"/>
              </a:rPr>
              <a:t>display_state</a:t>
            </a:r>
            <a:r>
              <a:rPr lang="en-US">
                <a:latin typeface="Arial"/>
                <a:cs typeface="Arial"/>
              </a:rPr>
              <a:t>(...) is called again. This shows </a:t>
            </a:r>
            <a:r>
              <a:rPr lang="en-US" b="1">
                <a:latin typeface="Arial"/>
                <a:cs typeface="Arial"/>
              </a:rPr>
              <a:t>how the state has changed</a:t>
            </a:r>
            <a:r>
              <a:rPr lang="en-US">
                <a:latin typeface="Arial"/>
                <a:cs typeface="Arial"/>
              </a:rPr>
              <a:t> as a result of the agent's processing, providing a complete picture of the state transition for debugging.</a:t>
            </a:r>
            <a:endParaRPr lang="en-US" dirty="0">
              <a:solidFill>
                <a:srgbClr val="444444"/>
              </a:solidFill>
              <a:latin typeface="Arial"/>
              <a:cs typeface="Arial"/>
            </a:endParaRPr>
          </a:p>
          <a:p>
            <a:pPr>
              <a:defRPr/>
            </a:pPr>
            <a:endParaRPr lang="en-US" dirty="0">
              <a:solidFill>
                <a:srgbClr val="444444"/>
              </a:solidFill>
            </a:endParaRPr>
          </a:p>
          <a:p>
            <a:pPr>
              <a:defRPr/>
            </a:pPr>
            <a:endParaRPr lang="en-US" dirty="0">
              <a:solidFill>
                <a:srgbClr val="444444"/>
              </a:solidFill>
            </a:endParaRPr>
          </a:p>
          <a:p>
            <a:pPr>
              <a:defRPr/>
            </a:pPr>
            <a:r>
              <a:rPr lang="en-US"/>
              <a:t>6. Return Value</a:t>
            </a:r>
            <a:endParaRPr lang="en-US" dirty="0">
              <a:solidFill>
                <a:srgbClr val="444444"/>
              </a:solidFill>
            </a:endParaRPr>
          </a:p>
          <a:p>
            <a:pPr>
              <a:defRPr/>
            </a:pPr>
            <a:r>
              <a:rPr lang="en-US">
                <a:latin typeface="Arial"/>
                <a:cs typeface="Arial"/>
              </a:rPr>
              <a:t>Finally, the function returns </a:t>
            </a:r>
            <a:r>
              <a:rPr lang="en-US" err="1">
                <a:latin typeface="Arial"/>
                <a:cs typeface="Arial"/>
              </a:rPr>
              <a:t>final_response_text</a:t>
            </a:r>
            <a:r>
              <a:rPr lang="en-US">
                <a:latin typeface="Arial"/>
                <a:cs typeface="Arial"/>
              </a:rPr>
              <a:t>, which is the user-facing response generated by the agent.</a:t>
            </a:r>
            <a:endParaRPr lang="en-US" dirty="0">
              <a:solidFill>
                <a:srgbClr val="444444"/>
              </a:solidFill>
              <a:latin typeface="Arial"/>
              <a:cs typeface="Arial"/>
            </a:endParaRPr>
          </a:p>
          <a:p>
            <a:pPr>
              <a:defRPr/>
            </a:pPr>
            <a:endParaRPr lang="en-US" dirty="0">
              <a:cs typeface="Arial"/>
            </a:endParaRPr>
          </a:p>
        </p:txBody>
      </p:sp>
      <p:sp>
        <p:nvSpPr>
          <p:cNvPr id="4" name="Footer Placeholder 3">
            <a:extLst>
              <a:ext uri="{FF2B5EF4-FFF2-40B4-BE49-F238E27FC236}">
                <a16:creationId xmlns:a16="http://schemas.microsoft.com/office/drawing/2014/main" id="{0B3B68BF-74B4-D301-7379-91BBFC2D905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5201A6E-B79B-F0EE-12B2-1C202CC5CB5D}"/>
              </a:ext>
            </a:extLst>
          </p:cNvPr>
          <p:cNvSpPr>
            <a:spLocks noGrp="1"/>
          </p:cNvSpPr>
          <p:nvPr>
            <p:ph type="sldNum" sz="quarter" idx="5"/>
          </p:nvPr>
        </p:nvSpPr>
        <p:spPr/>
        <p:txBody>
          <a:bodyPr/>
          <a:lstStyle/>
          <a:p>
            <a:pPr>
              <a:defRPr/>
            </a:pPr>
            <a:fld id="{2224D85D-0234-4E0E-8CD2-74151B7F4968}" type="slidenum">
              <a:rPr lang="en-US"/>
              <a:pPr>
                <a:defRPr/>
              </a:pPr>
              <a:t>23</a:t>
            </a:fld>
            <a:endParaRPr lang="en-US"/>
          </a:p>
        </p:txBody>
      </p:sp>
    </p:spTree>
    <p:extLst>
      <p:ext uri="{BB962C8B-B14F-4D97-AF65-F5344CB8AC3E}">
        <p14:creationId xmlns:p14="http://schemas.microsoft.com/office/powerpoint/2010/main" val="1884063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29D7B-7CB4-C429-1600-65859F17ED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C149EE-9BF6-31E3-B9C2-967F9ACB60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CBDB66-8934-AD56-D2AA-57FFB6DCABD4}"/>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04749F36-5DB9-1DD5-1B82-8443F39D081D}"/>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64DC523-4AA3-3432-105B-85BDD7618585}"/>
              </a:ext>
            </a:extLst>
          </p:cNvPr>
          <p:cNvSpPr>
            <a:spLocks noGrp="1"/>
          </p:cNvSpPr>
          <p:nvPr>
            <p:ph type="sldNum" sz="quarter" idx="5"/>
          </p:nvPr>
        </p:nvSpPr>
        <p:spPr/>
        <p:txBody>
          <a:bodyPr/>
          <a:lstStyle/>
          <a:p>
            <a:pPr>
              <a:defRPr/>
            </a:pPr>
            <a:fld id="{2224D85D-0234-4E0E-8CD2-74151B7F4968}" type="slidenum">
              <a:rPr lang="en-US"/>
              <a:pPr>
                <a:defRPr/>
              </a:pPr>
              <a:t>24</a:t>
            </a:fld>
            <a:endParaRPr lang="en-US"/>
          </a:p>
        </p:txBody>
      </p:sp>
    </p:spTree>
    <p:extLst>
      <p:ext uri="{BB962C8B-B14F-4D97-AF65-F5344CB8AC3E}">
        <p14:creationId xmlns:p14="http://schemas.microsoft.com/office/powerpoint/2010/main" val="3554034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C6AA1C-7D54-7FB1-79C6-2E3C88F342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4D6CD7-A79D-D427-E486-0105290CAE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E0AD65-0EAF-EBFD-0BC8-D08046B6F824}"/>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715950DD-74D7-8172-76A0-ABDA6288614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AAB341F3-E279-1358-D172-CF469122855C}"/>
              </a:ext>
            </a:extLst>
          </p:cNvPr>
          <p:cNvSpPr>
            <a:spLocks noGrp="1"/>
          </p:cNvSpPr>
          <p:nvPr>
            <p:ph type="sldNum" sz="quarter" idx="5"/>
          </p:nvPr>
        </p:nvSpPr>
        <p:spPr/>
        <p:txBody>
          <a:bodyPr/>
          <a:lstStyle/>
          <a:p>
            <a:pPr>
              <a:defRPr/>
            </a:pPr>
            <a:fld id="{2224D85D-0234-4E0E-8CD2-74151B7F4968}" type="slidenum">
              <a:rPr lang="en-US"/>
              <a:pPr>
                <a:defRPr/>
              </a:pPr>
              <a:t>25</a:t>
            </a:fld>
            <a:endParaRPr lang="en-US"/>
          </a:p>
        </p:txBody>
      </p:sp>
    </p:spTree>
    <p:extLst>
      <p:ext uri="{BB962C8B-B14F-4D97-AF65-F5344CB8AC3E}">
        <p14:creationId xmlns:p14="http://schemas.microsoft.com/office/powerpoint/2010/main" val="41083821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C08F2-7172-5025-BE72-27FBC7DCB2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B5BE7A-4FF5-6E4C-53FB-E826F6D26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B1FD43-DF09-47DA-34D0-2733BC4E9A72}"/>
              </a:ext>
            </a:extLst>
          </p:cNvPr>
          <p:cNvSpPr>
            <a:spLocks noGrp="1"/>
          </p:cNvSpPr>
          <p:nvPr>
            <p:ph type="body" idx="1"/>
          </p:nvPr>
        </p:nvSpPr>
        <p:spPr/>
        <p:txBody>
          <a:bodyPr/>
          <a:lstStyle/>
          <a:p>
            <a:pPr marL="171450" indent="-171450">
              <a:buFont typeface="Arial"/>
              <a:buChar char="•"/>
              <a:defRPr/>
            </a:pPr>
            <a:r>
              <a:rPr lang="en-US" b="1" dirty="0"/>
              <a:t>Structure: Serializable Key-Value Pairs</a:t>
            </a:r>
            <a:endParaRPr lang="en-US" dirty="0"/>
          </a:p>
          <a:p>
            <a:pPr marL="628650" lvl="1" indent="-171450">
              <a:buFont typeface="Arial"/>
              <a:buChar char="•"/>
              <a:defRPr/>
            </a:pPr>
            <a:r>
              <a:rPr lang="en-US" dirty="0"/>
              <a:t>Data is stored as </a:t>
            </a:r>
            <a:r>
              <a:rPr lang="en-US" dirty="0">
                <a:solidFill>
                  <a:srgbClr val="36464E"/>
                </a:solidFill>
              </a:rPr>
              <a:t>key: value</a:t>
            </a:r>
            <a:r>
              <a:rPr lang="en-US" dirty="0"/>
              <a:t>.</a:t>
            </a:r>
          </a:p>
          <a:p>
            <a:pPr marL="628650" lvl="1" indent="-171450">
              <a:buFont typeface="Arial"/>
              <a:buChar char="•"/>
              <a:defRPr/>
            </a:pPr>
            <a:r>
              <a:rPr lang="en-US" b="1" dirty="0"/>
              <a:t>Keys:</a:t>
            </a:r>
            <a:r>
              <a:rPr lang="en-US" dirty="0"/>
              <a:t> Always strings (</a:t>
            </a:r>
            <a:r>
              <a:rPr lang="en-US" dirty="0">
                <a:solidFill>
                  <a:srgbClr val="36464E"/>
                </a:solidFill>
              </a:rPr>
              <a:t>str</a:t>
            </a:r>
            <a:r>
              <a:rPr lang="en-US" dirty="0"/>
              <a:t>). Use clear names (e.g., </a:t>
            </a:r>
            <a:r>
              <a:rPr lang="en-US" dirty="0">
                <a:solidFill>
                  <a:srgbClr val="36464E"/>
                </a:solidFill>
              </a:rPr>
              <a:t>'</a:t>
            </a:r>
            <a:r>
              <a:rPr lang="en-US" dirty="0" err="1">
                <a:solidFill>
                  <a:srgbClr val="36464E"/>
                </a:solidFill>
              </a:rPr>
              <a:t>departure_city</a:t>
            </a:r>
            <a:r>
              <a:rPr lang="en-US" dirty="0">
                <a:solidFill>
                  <a:srgbClr val="36464E"/>
                </a:solidFill>
              </a:rPr>
              <a:t>'</a:t>
            </a:r>
            <a:r>
              <a:rPr lang="en-US" dirty="0"/>
              <a:t>, </a:t>
            </a:r>
            <a:r>
              <a:rPr lang="en-US" dirty="0">
                <a:solidFill>
                  <a:srgbClr val="36464E"/>
                </a:solidFill>
              </a:rPr>
              <a:t>'</a:t>
            </a:r>
            <a:r>
              <a:rPr lang="en-US" dirty="0" err="1">
                <a:solidFill>
                  <a:srgbClr val="36464E"/>
                </a:solidFill>
              </a:rPr>
              <a:t>user:language_preference</a:t>
            </a:r>
            <a:r>
              <a:rPr lang="en-US" dirty="0">
                <a:solidFill>
                  <a:srgbClr val="36464E"/>
                </a:solidFill>
              </a:rPr>
              <a:t>'</a:t>
            </a:r>
            <a:r>
              <a:rPr lang="en-US" dirty="0"/>
              <a:t>).</a:t>
            </a:r>
          </a:p>
          <a:p>
            <a:pPr marL="628650" lvl="1" indent="-171450">
              <a:buFont typeface="Arial"/>
              <a:buChar char="•"/>
              <a:defRPr/>
            </a:pPr>
            <a:r>
              <a:rPr lang="en-US" b="1" dirty="0"/>
              <a:t>Values:</a:t>
            </a:r>
            <a:r>
              <a:rPr lang="en-US" dirty="0"/>
              <a:t> Must be </a:t>
            </a:r>
            <a:r>
              <a:rPr lang="en-US" b="1" dirty="0"/>
              <a:t>serializable</a:t>
            </a:r>
            <a:r>
              <a:rPr lang="en-US" dirty="0"/>
              <a:t>. This means they can be easily saved and loaded by the </a:t>
            </a:r>
            <a:r>
              <a:rPr lang="en-US" dirty="0" err="1">
                <a:solidFill>
                  <a:srgbClr val="36464E"/>
                </a:solidFill>
              </a:rPr>
              <a:t>SessionService</a:t>
            </a:r>
            <a:r>
              <a:rPr lang="en-US" dirty="0"/>
              <a:t>. Stick to basic types in the specific languages (Python/ Java) like strings, numbers, </a:t>
            </a:r>
            <a:r>
              <a:rPr lang="en-US" dirty="0" err="1"/>
              <a:t>booleans</a:t>
            </a:r>
            <a:r>
              <a:rPr lang="en-US" dirty="0"/>
              <a:t>, and simple lists or dictionaries containing </a:t>
            </a:r>
            <a:r>
              <a:rPr lang="en-US" i="1" dirty="0"/>
              <a:t>only</a:t>
            </a:r>
            <a:r>
              <a:rPr lang="en-US" dirty="0"/>
              <a:t> these basic types. (See API documentation for precise details).</a:t>
            </a:r>
          </a:p>
          <a:p>
            <a:pPr marL="628650" lvl="1" indent="-171450">
              <a:buFont typeface="Arial"/>
              <a:buChar char="•"/>
              <a:defRPr/>
            </a:pPr>
            <a:r>
              <a:rPr lang="en-US" b="1" dirty="0"/>
              <a:t>⚠️ Avoid Complex Objects:</a:t>
            </a:r>
            <a:r>
              <a:rPr lang="en-US" dirty="0"/>
              <a:t> </a:t>
            </a:r>
            <a:r>
              <a:rPr lang="en-US" b="1" dirty="0"/>
              <a:t>Do not store non-serializable objects</a:t>
            </a:r>
            <a:r>
              <a:rPr lang="en-US" dirty="0"/>
              <a:t> (custom class instances, functions, connections, etc.) directly in the state. Store simple identifiers if needed, and retrieve the complex object elsewhere.</a:t>
            </a:r>
          </a:p>
          <a:p>
            <a:pPr marL="171450" indent="-171450">
              <a:buFont typeface="Arial"/>
              <a:buChar char="•"/>
              <a:defRPr/>
            </a:pPr>
            <a:r>
              <a:rPr lang="en-US" b="1" dirty="0"/>
              <a:t>Mutability: It Changes</a:t>
            </a:r>
            <a:endParaRPr lang="en-US" dirty="0"/>
          </a:p>
          <a:p>
            <a:pPr marL="628650" lvl="1" indent="-171450">
              <a:buFont typeface="Arial"/>
              <a:buChar char="•"/>
              <a:defRPr/>
            </a:pPr>
            <a:r>
              <a:rPr lang="en-US" dirty="0"/>
              <a:t>The contents of the </a:t>
            </a:r>
            <a:r>
              <a:rPr lang="en-US" dirty="0">
                <a:solidFill>
                  <a:srgbClr val="36464E"/>
                </a:solidFill>
              </a:rPr>
              <a:t>state</a:t>
            </a:r>
            <a:r>
              <a:rPr lang="en-US" dirty="0"/>
              <a:t> are expected to change as the conversation evolves.</a:t>
            </a:r>
          </a:p>
          <a:p>
            <a:pPr marL="171450" indent="-171450">
              <a:buFont typeface="Arial"/>
              <a:buChar char="•"/>
              <a:defRPr/>
            </a:pPr>
            <a:r>
              <a:rPr lang="en-US" b="1" dirty="0"/>
              <a:t>Persistence: Depends on </a:t>
            </a:r>
            <a:r>
              <a:rPr lang="en-US" b="1" dirty="0" err="1">
                <a:solidFill>
                  <a:srgbClr val="36464E"/>
                </a:solidFill>
              </a:rPr>
              <a:t>SessionService</a:t>
            </a:r>
            <a:endParaRPr lang="en-US"/>
          </a:p>
          <a:p>
            <a:pPr marL="628650" lvl="1" indent="-171450">
              <a:buFont typeface="Arial"/>
              <a:buChar char="•"/>
              <a:defRPr/>
            </a:pPr>
            <a:r>
              <a:rPr lang="en-US" dirty="0"/>
              <a:t>Whether state survives application restarts depends on your chosen service:</a:t>
            </a:r>
          </a:p>
          <a:p>
            <a:pPr marL="628650" lvl="1" indent="-171450">
              <a:buFont typeface="Arial"/>
              <a:buChar char="•"/>
              <a:defRPr/>
            </a:pPr>
            <a:r>
              <a:rPr lang="en-US" dirty="0" err="1">
                <a:solidFill>
                  <a:srgbClr val="36464E"/>
                </a:solidFill>
              </a:rPr>
              <a:t>InMemorySessionService</a:t>
            </a:r>
            <a:r>
              <a:rPr lang="en-US" dirty="0"/>
              <a:t>: </a:t>
            </a:r>
            <a:r>
              <a:rPr lang="en-US" b="1" dirty="0"/>
              <a:t>Not Persistent.</a:t>
            </a:r>
            <a:r>
              <a:rPr lang="en-US" dirty="0"/>
              <a:t> State is lost on restart.</a:t>
            </a:r>
          </a:p>
          <a:p>
            <a:pPr marL="628650" lvl="1" indent="-171450">
              <a:buFont typeface="Arial"/>
              <a:buChar char="•"/>
              <a:defRPr/>
            </a:pPr>
            <a:r>
              <a:rPr lang="en-US" dirty="0" err="1">
                <a:solidFill>
                  <a:srgbClr val="36464E"/>
                </a:solidFill>
              </a:rPr>
              <a:t>DatabaseSessionService</a:t>
            </a:r>
            <a:r>
              <a:rPr lang="en-US" dirty="0"/>
              <a:t> / </a:t>
            </a:r>
            <a:r>
              <a:rPr lang="en-US" dirty="0" err="1">
                <a:solidFill>
                  <a:srgbClr val="36464E"/>
                </a:solidFill>
              </a:rPr>
              <a:t>VertexAiSessionService</a:t>
            </a:r>
            <a:r>
              <a:rPr lang="en-US" dirty="0"/>
              <a:t>: </a:t>
            </a:r>
            <a:r>
              <a:rPr lang="en-US" b="1" dirty="0"/>
              <a:t>Persistent.</a:t>
            </a:r>
            <a:r>
              <a:rPr lang="en-US" dirty="0"/>
              <a:t> State is saved reliably.</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17E4931C-A4B4-4F9F-67EE-10ADC16A50A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9E48E27-A88F-84A3-2866-5779D13CC270}"/>
              </a:ext>
            </a:extLst>
          </p:cNvPr>
          <p:cNvSpPr>
            <a:spLocks noGrp="1"/>
          </p:cNvSpPr>
          <p:nvPr>
            <p:ph type="sldNum" sz="quarter" idx="5"/>
          </p:nvPr>
        </p:nvSpPr>
        <p:spPr/>
        <p:txBody>
          <a:bodyPr/>
          <a:lstStyle/>
          <a:p>
            <a:pPr>
              <a:defRPr/>
            </a:pPr>
            <a:fld id="{2224D85D-0234-4E0E-8CD2-74151B7F4968}" type="slidenum">
              <a:rPr lang="en-US"/>
              <a:pPr>
                <a:defRPr/>
              </a:pPr>
              <a:t>26</a:t>
            </a:fld>
            <a:endParaRPr lang="en-US"/>
          </a:p>
        </p:txBody>
      </p:sp>
    </p:spTree>
    <p:extLst>
      <p:ext uri="{BB962C8B-B14F-4D97-AF65-F5344CB8AC3E}">
        <p14:creationId xmlns:p14="http://schemas.microsoft.com/office/powerpoint/2010/main" val="35984956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0469A4-2BD2-FF22-2D51-EA1C763814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96C6E4-372E-B6F4-DA44-8C86FC7748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7A97E6-E99E-ABEB-5E4E-642C08F92022}"/>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5B03C675-55FD-7CD1-7810-33363247443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6055E52-CA49-F69F-16AB-0BA2187E9343}"/>
              </a:ext>
            </a:extLst>
          </p:cNvPr>
          <p:cNvSpPr>
            <a:spLocks noGrp="1"/>
          </p:cNvSpPr>
          <p:nvPr>
            <p:ph type="sldNum" sz="quarter" idx="5"/>
          </p:nvPr>
        </p:nvSpPr>
        <p:spPr/>
        <p:txBody>
          <a:bodyPr/>
          <a:lstStyle/>
          <a:p>
            <a:pPr>
              <a:defRPr/>
            </a:pPr>
            <a:fld id="{2224D85D-0234-4E0E-8CD2-74151B7F4968}" type="slidenum">
              <a:rPr lang="en-US"/>
              <a:pPr>
                <a:defRPr/>
              </a:pPr>
              <a:t>27</a:t>
            </a:fld>
            <a:endParaRPr lang="en-US"/>
          </a:p>
        </p:txBody>
      </p:sp>
    </p:spTree>
    <p:extLst>
      <p:ext uri="{BB962C8B-B14F-4D97-AF65-F5344CB8AC3E}">
        <p14:creationId xmlns:p14="http://schemas.microsoft.com/office/powerpoint/2010/main" val="12550029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794CE6-506F-C8A1-A211-728F14007D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BE4A1-EC2D-3EE9-C815-0D01378CC9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6F04BE-6025-76E0-4B15-DC3D739D216D}"/>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8202D513-B4DE-E41B-E4CF-A0EA5D9C40A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E60856F-AB03-A45E-847F-1918E12D27CE}"/>
              </a:ext>
            </a:extLst>
          </p:cNvPr>
          <p:cNvSpPr>
            <a:spLocks noGrp="1"/>
          </p:cNvSpPr>
          <p:nvPr>
            <p:ph type="sldNum" sz="quarter" idx="5"/>
          </p:nvPr>
        </p:nvSpPr>
        <p:spPr/>
        <p:txBody>
          <a:bodyPr/>
          <a:lstStyle/>
          <a:p>
            <a:pPr>
              <a:defRPr/>
            </a:pPr>
            <a:fld id="{2224D85D-0234-4E0E-8CD2-74151B7F4968}" type="slidenum">
              <a:rPr lang="en-US"/>
              <a:pPr>
                <a:defRPr/>
              </a:pPr>
              <a:t>28</a:t>
            </a:fld>
            <a:endParaRPr lang="en-US"/>
          </a:p>
        </p:txBody>
      </p:sp>
    </p:spTree>
    <p:extLst>
      <p:ext uri="{BB962C8B-B14F-4D97-AF65-F5344CB8AC3E}">
        <p14:creationId xmlns:p14="http://schemas.microsoft.com/office/powerpoint/2010/main" val="2138151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5247C-6C9B-50B3-E1DB-D46E4540B6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2B2D48-9AE5-0F05-4E40-B9B343A806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6DA902-CBCB-8F84-2F35-7303B676C686}"/>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CDCE66C5-3193-B7E7-7DEF-648907B8E45A}"/>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B46A184B-3282-03DF-300B-EE7F1AAC11A3}"/>
              </a:ext>
            </a:extLst>
          </p:cNvPr>
          <p:cNvSpPr>
            <a:spLocks noGrp="1"/>
          </p:cNvSpPr>
          <p:nvPr>
            <p:ph type="sldNum" sz="quarter" idx="5"/>
          </p:nvPr>
        </p:nvSpPr>
        <p:spPr/>
        <p:txBody>
          <a:bodyPr/>
          <a:lstStyle/>
          <a:p>
            <a:pPr>
              <a:defRPr/>
            </a:pPr>
            <a:fld id="{2224D85D-0234-4E0E-8CD2-74151B7F4968}" type="slidenum">
              <a:rPr lang="en-US"/>
              <a:pPr>
                <a:defRPr/>
              </a:pPr>
              <a:t>29</a:t>
            </a:fld>
            <a:endParaRPr lang="en-US"/>
          </a:p>
        </p:txBody>
      </p:sp>
    </p:spTree>
    <p:extLst>
      <p:ext uri="{BB962C8B-B14F-4D97-AF65-F5344CB8AC3E}">
        <p14:creationId xmlns:p14="http://schemas.microsoft.com/office/powerpoint/2010/main" val="2577752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9C95F6-ECF9-55C9-7D8E-54284F7DD2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44EAC3-E004-738D-B84A-A02A4774E4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FEB75-542C-2C92-60C2-AEB498A7A6A4}"/>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C7CF7BA6-42FA-19D4-EA43-28FD96CD504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07A248BF-8E0E-ED48-7766-A18AEFFAB777}"/>
              </a:ext>
            </a:extLst>
          </p:cNvPr>
          <p:cNvSpPr>
            <a:spLocks noGrp="1"/>
          </p:cNvSpPr>
          <p:nvPr>
            <p:ph type="sldNum" sz="quarter" idx="5"/>
          </p:nvPr>
        </p:nvSpPr>
        <p:spPr/>
        <p:txBody>
          <a:bodyPr/>
          <a:lstStyle/>
          <a:p>
            <a:pPr>
              <a:defRPr/>
            </a:pPr>
            <a:fld id="{2224D85D-0234-4E0E-8CD2-74151B7F4968}" type="slidenum">
              <a:rPr lang="en-US"/>
              <a:pPr>
                <a:defRPr/>
              </a:pPr>
              <a:t>3</a:t>
            </a:fld>
            <a:endParaRPr lang="en-US"/>
          </a:p>
        </p:txBody>
      </p:sp>
    </p:spTree>
    <p:extLst>
      <p:ext uri="{BB962C8B-B14F-4D97-AF65-F5344CB8AC3E}">
        <p14:creationId xmlns:p14="http://schemas.microsoft.com/office/powerpoint/2010/main" val="17766446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164BD-3FF0-AA59-4AB1-3E9E90CFC0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DF23C3-D2B7-0F90-B282-1BDCE3646A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A81977-E7CC-578E-B549-36C46EA1A17A}"/>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752AE3CF-643B-14A8-B20D-587750C59FF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649D8BD-A0EE-A9BC-D6A4-66F3DE414E46}"/>
              </a:ext>
            </a:extLst>
          </p:cNvPr>
          <p:cNvSpPr>
            <a:spLocks noGrp="1"/>
          </p:cNvSpPr>
          <p:nvPr>
            <p:ph type="sldNum" sz="quarter" idx="5"/>
          </p:nvPr>
        </p:nvSpPr>
        <p:spPr/>
        <p:txBody>
          <a:bodyPr/>
          <a:lstStyle/>
          <a:p>
            <a:pPr>
              <a:defRPr/>
            </a:pPr>
            <a:fld id="{2224D85D-0234-4E0E-8CD2-74151B7F4968}" type="slidenum">
              <a:rPr lang="en-US"/>
              <a:pPr>
                <a:defRPr/>
              </a:pPr>
              <a:t>30</a:t>
            </a:fld>
            <a:endParaRPr lang="en-US"/>
          </a:p>
        </p:txBody>
      </p:sp>
    </p:spTree>
    <p:extLst>
      <p:ext uri="{BB962C8B-B14F-4D97-AF65-F5344CB8AC3E}">
        <p14:creationId xmlns:p14="http://schemas.microsoft.com/office/powerpoint/2010/main" val="12660484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85790-8FC7-3A27-02C5-EC76948537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B911F5-1381-0E38-DAB1-1D66563496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436C06-7B33-C133-FB38-456633FFB284}"/>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45A09DE6-A228-6E84-13B5-AB265F8AE47D}"/>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A6738EE-4EFE-1CDB-E71F-B4D63FD4BA35}"/>
              </a:ext>
            </a:extLst>
          </p:cNvPr>
          <p:cNvSpPr>
            <a:spLocks noGrp="1"/>
          </p:cNvSpPr>
          <p:nvPr>
            <p:ph type="sldNum" sz="quarter" idx="5"/>
          </p:nvPr>
        </p:nvSpPr>
        <p:spPr/>
        <p:txBody>
          <a:bodyPr/>
          <a:lstStyle/>
          <a:p>
            <a:pPr>
              <a:defRPr/>
            </a:pPr>
            <a:fld id="{2224D85D-0234-4E0E-8CD2-74151B7F4968}" type="slidenum">
              <a:rPr lang="en-US"/>
              <a:pPr>
                <a:defRPr/>
              </a:pPr>
              <a:t>31</a:t>
            </a:fld>
            <a:endParaRPr lang="en-US"/>
          </a:p>
        </p:txBody>
      </p:sp>
    </p:spTree>
    <p:extLst>
      <p:ext uri="{BB962C8B-B14F-4D97-AF65-F5344CB8AC3E}">
        <p14:creationId xmlns:p14="http://schemas.microsoft.com/office/powerpoint/2010/main" val="38369812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8C804-79E4-190F-8363-B9AAC34D31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445675-5F8A-9230-3294-6C90B3EC9E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4B5B02-C492-EB88-7C64-0101B533EF09}"/>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7DF834EA-9FF2-6E89-860B-4EDAB1736D26}"/>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F11572A1-96ED-EBD6-033B-F552B62521AA}"/>
              </a:ext>
            </a:extLst>
          </p:cNvPr>
          <p:cNvSpPr>
            <a:spLocks noGrp="1"/>
          </p:cNvSpPr>
          <p:nvPr>
            <p:ph type="sldNum" sz="quarter" idx="5"/>
          </p:nvPr>
        </p:nvSpPr>
        <p:spPr/>
        <p:txBody>
          <a:bodyPr/>
          <a:lstStyle/>
          <a:p>
            <a:pPr>
              <a:defRPr/>
            </a:pPr>
            <a:fld id="{2224D85D-0234-4E0E-8CD2-74151B7F4968}" type="slidenum">
              <a:rPr lang="en-US"/>
              <a:pPr>
                <a:defRPr/>
              </a:pPr>
              <a:t>32</a:t>
            </a:fld>
            <a:endParaRPr lang="en-US"/>
          </a:p>
        </p:txBody>
      </p:sp>
    </p:spTree>
    <p:extLst>
      <p:ext uri="{BB962C8B-B14F-4D97-AF65-F5344CB8AC3E}">
        <p14:creationId xmlns:p14="http://schemas.microsoft.com/office/powerpoint/2010/main" val="133642631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5242B-BD43-557A-6D30-DDBA92B5A5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D0AA8C-5758-B775-7053-56629F29B5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4B813B-2B0F-4C24-1756-E26DECE97963}"/>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DA99DB85-70AE-6B6D-65D2-BCA4179F693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FE923948-0F46-4170-A85B-BEEDE9AD0120}"/>
              </a:ext>
            </a:extLst>
          </p:cNvPr>
          <p:cNvSpPr>
            <a:spLocks noGrp="1"/>
          </p:cNvSpPr>
          <p:nvPr>
            <p:ph type="sldNum" sz="quarter" idx="5"/>
          </p:nvPr>
        </p:nvSpPr>
        <p:spPr/>
        <p:txBody>
          <a:bodyPr/>
          <a:lstStyle/>
          <a:p>
            <a:pPr>
              <a:defRPr/>
            </a:pPr>
            <a:fld id="{2224D85D-0234-4E0E-8CD2-74151B7F4968}" type="slidenum">
              <a:rPr lang="en-US"/>
              <a:pPr>
                <a:defRPr/>
              </a:pPr>
              <a:t>33</a:t>
            </a:fld>
            <a:endParaRPr lang="en-US"/>
          </a:p>
        </p:txBody>
      </p:sp>
    </p:spTree>
    <p:extLst>
      <p:ext uri="{BB962C8B-B14F-4D97-AF65-F5344CB8AC3E}">
        <p14:creationId xmlns:p14="http://schemas.microsoft.com/office/powerpoint/2010/main" val="37219093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B09CC-B0F7-D536-82A9-599D5BB987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6ECD86-D646-2181-BAD8-F843F09801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6CB988-3329-C96C-2F1C-E7DB4F2CD3AE}"/>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9304C3CB-E868-2967-38EA-FAB301268FF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A0AB038-3A17-C634-F10E-D3C00116BFD4}"/>
              </a:ext>
            </a:extLst>
          </p:cNvPr>
          <p:cNvSpPr>
            <a:spLocks noGrp="1"/>
          </p:cNvSpPr>
          <p:nvPr>
            <p:ph type="sldNum" sz="quarter" idx="5"/>
          </p:nvPr>
        </p:nvSpPr>
        <p:spPr/>
        <p:txBody>
          <a:bodyPr/>
          <a:lstStyle/>
          <a:p>
            <a:pPr>
              <a:defRPr/>
            </a:pPr>
            <a:fld id="{2224D85D-0234-4E0E-8CD2-74151B7F4968}" type="slidenum">
              <a:rPr lang="en-US"/>
              <a:pPr>
                <a:defRPr/>
              </a:pPr>
              <a:t>34</a:t>
            </a:fld>
            <a:endParaRPr lang="en-US"/>
          </a:p>
        </p:txBody>
      </p:sp>
    </p:spTree>
    <p:extLst>
      <p:ext uri="{BB962C8B-B14F-4D97-AF65-F5344CB8AC3E}">
        <p14:creationId xmlns:p14="http://schemas.microsoft.com/office/powerpoint/2010/main" val="12349564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93C0A-4F81-E9A9-E41D-C59255D6D4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72C78-236B-AC41-12AD-0A91C952BE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24691E-0725-3A0E-BB73-ED6981B18C3B}"/>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B1A394B8-1B49-E952-8C40-957C438E734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BF24E6C0-5246-CD16-0474-4CADBF29BADF}"/>
              </a:ext>
            </a:extLst>
          </p:cNvPr>
          <p:cNvSpPr>
            <a:spLocks noGrp="1"/>
          </p:cNvSpPr>
          <p:nvPr>
            <p:ph type="sldNum" sz="quarter" idx="5"/>
          </p:nvPr>
        </p:nvSpPr>
        <p:spPr/>
        <p:txBody>
          <a:bodyPr/>
          <a:lstStyle/>
          <a:p>
            <a:pPr>
              <a:defRPr/>
            </a:pPr>
            <a:fld id="{2224D85D-0234-4E0E-8CD2-74151B7F4968}" type="slidenum">
              <a:rPr lang="en-US"/>
              <a:pPr>
                <a:defRPr/>
              </a:pPr>
              <a:t>35</a:t>
            </a:fld>
            <a:endParaRPr lang="en-US"/>
          </a:p>
        </p:txBody>
      </p:sp>
    </p:spTree>
    <p:extLst>
      <p:ext uri="{BB962C8B-B14F-4D97-AF65-F5344CB8AC3E}">
        <p14:creationId xmlns:p14="http://schemas.microsoft.com/office/powerpoint/2010/main" val="32265975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E019E-C779-A6E7-16D7-82B1421477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4F03E2-A85A-5E2C-B036-58E7559E97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247CD3-932C-F77A-3373-FA4A4F0BA459}"/>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94DFAAC5-A16A-8A7B-4984-B82DAAECCF22}"/>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972ABEE3-592C-D3EC-6969-72FA045BD606}"/>
              </a:ext>
            </a:extLst>
          </p:cNvPr>
          <p:cNvSpPr>
            <a:spLocks noGrp="1"/>
          </p:cNvSpPr>
          <p:nvPr>
            <p:ph type="sldNum" sz="quarter" idx="5"/>
          </p:nvPr>
        </p:nvSpPr>
        <p:spPr/>
        <p:txBody>
          <a:bodyPr/>
          <a:lstStyle/>
          <a:p>
            <a:pPr>
              <a:defRPr/>
            </a:pPr>
            <a:fld id="{2224D85D-0234-4E0E-8CD2-74151B7F4968}" type="slidenum">
              <a:rPr lang="en-US"/>
              <a:pPr>
                <a:defRPr/>
              </a:pPr>
              <a:t>36</a:t>
            </a:fld>
            <a:endParaRPr lang="en-US"/>
          </a:p>
        </p:txBody>
      </p:sp>
    </p:spTree>
    <p:extLst>
      <p:ext uri="{BB962C8B-B14F-4D97-AF65-F5344CB8AC3E}">
        <p14:creationId xmlns:p14="http://schemas.microsoft.com/office/powerpoint/2010/main" val="10117417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19E49-6641-7D29-0455-CD6959744A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A39A9-8CAF-F756-78D9-CE765FE8D9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785429-958F-4939-31E5-0F56461B2C7E}"/>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A1B0AF0B-37D4-9120-413D-477975372E7F}"/>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B2EC3114-4292-5826-F822-FAE6EF97216B}"/>
              </a:ext>
            </a:extLst>
          </p:cNvPr>
          <p:cNvSpPr>
            <a:spLocks noGrp="1"/>
          </p:cNvSpPr>
          <p:nvPr>
            <p:ph type="sldNum" sz="quarter" idx="5"/>
          </p:nvPr>
        </p:nvSpPr>
        <p:spPr/>
        <p:txBody>
          <a:bodyPr/>
          <a:lstStyle/>
          <a:p>
            <a:pPr>
              <a:defRPr/>
            </a:pPr>
            <a:fld id="{2224D85D-0234-4E0E-8CD2-74151B7F4968}" type="slidenum">
              <a:rPr lang="en-US"/>
              <a:pPr>
                <a:defRPr/>
              </a:pPr>
              <a:t>37</a:t>
            </a:fld>
            <a:endParaRPr lang="en-US"/>
          </a:p>
        </p:txBody>
      </p:sp>
    </p:spTree>
    <p:extLst>
      <p:ext uri="{BB962C8B-B14F-4D97-AF65-F5344CB8AC3E}">
        <p14:creationId xmlns:p14="http://schemas.microsoft.com/office/powerpoint/2010/main" val="115873539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AE39B-EBDA-06F3-A664-B43574204A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C57AA7-8314-8239-20F6-95C874D2DE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A71096-7459-6DB1-E420-DA68E412D0F1}"/>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C2AB9C88-057A-7AC3-EA87-BFFB09395B69}"/>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C43A4896-0A93-80FF-F627-6C7CB4DC66E5}"/>
              </a:ext>
            </a:extLst>
          </p:cNvPr>
          <p:cNvSpPr>
            <a:spLocks noGrp="1"/>
          </p:cNvSpPr>
          <p:nvPr>
            <p:ph type="sldNum" sz="quarter" idx="5"/>
          </p:nvPr>
        </p:nvSpPr>
        <p:spPr/>
        <p:txBody>
          <a:bodyPr/>
          <a:lstStyle/>
          <a:p>
            <a:pPr>
              <a:defRPr/>
            </a:pPr>
            <a:fld id="{2224D85D-0234-4E0E-8CD2-74151B7F4968}" type="slidenum">
              <a:rPr lang="en-US"/>
              <a:pPr>
                <a:defRPr/>
              </a:pPr>
              <a:t>38</a:t>
            </a:fld>
            <a:endParaRPr lang="en-US"/>
          </a:p>
        </p:txBody>
      </p:sp>
    </p:spTree>
    <p:extLst>
      <p:ext uri="{BB962C8B-B14F-4D97-AF65-F5344CB8AC3E}">
        <p14:creationId xmlns:p14="http://schemas.microsoft.com/office/powerpoint/2010/main" val="29669738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1566F-89F6-8B45-7260-1532AA2E14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DEC0C-85CA-8C7E-2B89-BD4D689FA8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B47FF7-F6F3-5D03-E8C8-CECCC21C9F1C}"/>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F01076A3-54F5-DDAB-57A0-8778886A5B82}"/>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12802D5-3E09-03CC-F0B9-1473A9EFB4AB}"/>
              </a:ext>
            </a:extLst>
          </p:cNvPr>
          <p:cNvSpPr>
            <a:spLocks noGrp="1"/>
          </p:cNvSpPr>
          <p:nvPr>
            <p:ph type="sldNum" sz="quarter" idx="5"/>
          </p:nvPr>
        </p:nvSpPr>
        <p:spPr/>
        <p:txBody>
          <a:bodyPr/>
          <a:lstStyle/>
          <a:p>
            <a:pPr>
              <a:defRPr/>
            </a:pPr>
            <a:fld id="{2224D85D-0234-4E0E-8CD2-74151B7F4968}" type="slidenum">
              <a:rPr lang="en-US"/>
              <a:pPr>
                <a:defRPr/>
              </a:pPr>
              <a:t>39</a:t>
            </a:fld>
            <a:endParaRPr lang="en-US"/>
          </a:p>
        </p:txBody>
      </p:sp>
    </p:spTree>
    <p:extLst>
      <p:ext uri="{BB962C8B-B14F-4D97-AF65-F5344CB8AC3E}">
        <p14:creationId xmlns:p14="http://schemas.microsoft.com/office/powerpoint/2010/main" val="394180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1FD12-AE5D-9FD9-E71D-D527F76ED7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6889F-906C-49F3-46E5-A359E4A6A1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77FE7B-2EE9-1F5E-62C7-694EA60EE5B5}"/>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467E9419-9B4A-0786-E725-2F811635E36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7E11F0B8-806C-8AE4-362F-DBFDF94B9AB1}"/>
              </a:ext>
            </a:extLst>
          </p:cNvPr>
          <p:cNvSpPr>
            <a:spLocks noGrp="1"/>
          </p:cNvSpPr>
          <p:nvPr>
            <p:ph type="sldNum" sz="quarter" idx="5"/>
          </p:nvPr>
        </p:nvSpPr>
        <p:spPr/>
        <p:txBody>
          <a:bodyPr/>
          <a:lstStyle/>
          <a:p>
            <a:pPr>
              <a:defRPr/>
            </a:pPr>
            <a:fld id="{2224D85D-0234-4E0E-8CD2-74151B7F4968}" type="slidenum">
              <a:rPr lang="en-US"/>
              <a:pPr>
                <a:defRPr/>
              </a:pPr>
              <a:t>4</a:t>
            </a:fld>
            <a:endParaRPr lang="en-US"/>
          </a:p>
        </p:txBody>
      </p:sp>
    </p:spTree>
    <p:extLst>
      <p:ext uri="{BB962C8B-B14F-4D97-AF65-F5344CB8AC3E}">
        <p14:creationId xmlns:p14="http://schemas.microsoft.com/office/powerpoint/2010/main" val="8021281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3D14F-F22C-3495-E65E-5ADD7B33B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AC691A-C38B-AFE1-E5B3-03401F2CB1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027590-9C6C-49C3-4915-4EA51CE78B29}"/>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39655AC3-9DC4-9591-F423-78D054230EB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92892FEC-AD15-7772-AD26-17E3E4A2846F}"/>
              </a:ext>
            </a:extLst>
          </p:cNvPr>
          <p:cNvSpPr>
            <a:spLocks noGrp="1"/>
          </p:cNvSpPr>
          <p:nvPr>
            <p:ph type="sldNum" sz="quarter" idx="5"/>
          </p:nvPr>
        </p:nvSpPr>
        <p:spPr/>
        <p:txBody>
          <a:bodyPr/>
          <a:lstStyle/>
          <a:p>
            <a:pPr>
              <a:defRPr/>
            </a:pPr>
            <a:fld id="{2224D85D-0234-4E0E-8CD2-74151B7F4968}" type="slidenum">
              <a:rPr lang="en-US"/>
              <a:pPr>
                <a:defRPr/>
              </a:pPr>
              <a:t>40</a:t>
            </a:fld>
            <a:endParaRPr lang="en-US"/>
          </a:p>
        </p:txBody>
      </p:sp>
    </p:spTree>
    <p:extLst>
      <p:ext uri="{BB962C8B-B14F-4D97-AF65-F5344CB8AC3E}">
        <p14:creationId xmlns:p14="http://schemas.microsoft.com/office/powerpoint/2010/main" val="176572824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1BED-9E24-BBDD-6160-FAB3E6D787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8EAE71-CA8F-806F-2AA1-9DA97CC208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C80EE8-D825-5D31-2342-FCBF9547184D}"/>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91E5B175-D7B8-395A-4F5A-49A8B19F30E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BC4ADE4-37EE-72B9-8CF2-6A6962D56BB5}"/>
              </a:ext>
            </a:extLst>
          </p:cNvPr>
          <p:cNvSpPr>
            <a:spLocks noGrp="1"/>
          </p:cNvSpPr>
          <p:nvPr>
            <p:ph type="sldNum" sz="quarter" idx="5"/>
          </p:nvPr>
        </p:nvSpPr>
        <p:spPr/>
        <p:txBody>
          <a:bodyPr/>
          <a:lstStyle/>
          <a:p>
            <a:pPr>
              <a:defRPr/>
            </a:pPr>
            <a:fld id="{2224D85D-0234-4E0E-8CD2-74151B7F4968}" type="slidenum">
              <a:rPr lang="en-US"/>
              <a:pPr>
                <a:defRPr/>
              </a:pPr>
              <a:t>41</a:t>
            </a:fld>
            <a:endParaRPr lang="en-US"/>
          </a:p>
        </p:txBody>
      </p:sp>
    </p:spTree>
    <p:extLst>
      <p:ext uri="{BB962C8B-B14F-4D97-AF65-F5344CB8AC3E}">
        <p14:creationId xmlns:p14="http://schemas.microsoft.com/office/powerpoint/2010/main" val="13288759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83B8A-CE24-0546-3E8A-DD6E99D57B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EFCDCD-323F-8B49-9F00-95F81923F9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0A6433-FC47-EB87-F524-363E433AA758}"/>
              </a:ext>
            </a:extLst>
          </p:cNvPr>
          <p:cNvSpPr>
            <a:spLocks noGrp="1"/>
          </p:cNvSpPr>
          <p:nvPr>
            <p:ph type="body" idx="1"/>
          </p:nvPr>
        </p:nvSpPr>
        <p:spPr/>
        <p:txBody>
          <a:bodyPr/>
          <a:lstStyle/>
          <a:p>
            <a:pPr>
              <a:defRPr/>
            </a:pPr>
            <a:r>
              <a:rPr lang="en-US" dirty="0">
                <a:latin typeface="Arial"/>
                <a:cs typeface="Arial"/>
              </a:rPr>
              <a:t>“Python’s async and await are all about handling tasks that wait a lot — like web requests, database queries, or reading files. Normally, Python would block and just sit there until the task finishes. But with async, it can keep working on other things while it waits.</a:t>
            </a:r>
          </a:p>
          <a:p>
            <a:pPr>
              <a:defRPr/>
            </a:pPr>
            <a:r>
              <a:rPr lang="en-US" dirty="0">
                <a:latin typeface="Arial"/>
                <a:cs typeface="Arial"/>
              </a:rPr>
              <a:t>When I mark a function with async, I’m saying: </a:t>
            </a:r>
            <a:r>
              <a:rPr lang="en-US" i="1" dirty="0">
                <a:latin typeface="Arial"/>
                <a:cs typeface="Arial"/>
              </a:rPr>
              <a:t>this is a coroutine, it can pause and resume later.</a:t>
            </a:r>
            <a:r>
              <a:rPr lang="en-US" dirty="0">
                <a:latin typeface="Arial"/>
                <a:cs typeface="Arial"/>
              </a:rPr>
              <a:t> Then, when I use await, that’s where the pause actually happens — the function waits there, and the event loop gives time to other tasks.”</a:t>
            </a:r>
          </a:p>
          <a:p>
            <a:pPr marL="0" marR="0" lvl="0" indent="0" algn="l" defTabSz="91440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4D346666-9FA8-B3A1-DF82-7AF31CF8CEEF}"/>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40A800E7-6D46-3CDE-E90B-65AF9DDC35CF}"/>
              </a:ext>
            </a:extLst>
          </p:cNvPr>
          <p:cNvSpPr>
            <a:spLocks noGrp="1"/>
          </p:cNvSpPr>
          <p:nvPr>
            <p:ph type="sldNum" sz="quarter" idx="5"/>
          </p:nvPr>
        </p:nvSpPr>
        <p:spPr/>
        <p:txBody>
          <a:bodyPr/>
          <a:lstStyle/>
          <a:p>
            <a:pPr>
              <a:defRPr/>
            </a:pPr>
            <a:fld id="{2224D85D-0234-4E0E-8CD2-74151B7F4968}" type="slidenum">
              <a:rPr lang="en-US"/>
              <a:pPr>
                <a:defRPr/>
              </a:pPr>
              <a:t>42</a:t>
            </a:fld>
            <a:endParaRPr lang="en-US"/>
          </a:p>
        </p:txBody>
      </p:sp>
    </p:spTree>
    <p:extLst>
      <p:ext uri="{BB962C8B-B14F-4D97-AF65-F5344CB8AC3E}">
        <p14:creationId xmlns:p14="http://schemas.microsoft.com/office/powerpoint/2010/main" val="3648046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46156-483E-4C19-61C3-883B977C0B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874B79-C961-5D91-C585-F23DE38EE4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E884B4-256A-9A2C-4B3F-96606EB8755E}"/>
              </a:ext>
            </a:extLst>
          </p:cNvPr>
          <p:cNvSpPr>
            <a:spLocks noGrp="1"/>
          </p:cNvSpPr>
          <p:nvPr>
            <p:ph type="body" idx="1"/>
          </p:nvPr>
        </p:nvSpPr>
        <p:spPr/>
        <p:txBody>
          <a:bodyPr/>
          <a:lstStyle/>
          <a:p>
            <a:pPr>
              <a:defRPr/>
            </a:pPr>
            <a:endParaRPr lang="en-US" dirty="0">
              <a:cs typeface="Arial"/>
            </a:endParaRPr>
          </a:p>
        </p:txBody>
      </p:sp>
      <p:sp>
        <p:nvSpPr>
          <p:cNvPr id="4" name="Footer Placeholder 3">
            <a:extLst>
              <a:ext uri="{FF2B5EF4-FFF2-40B4-BE49-F238E27FC236}">
                <a16:creationId xmlns:a16="http://schemas.microsoft.com/office/drawing/2014/main" id="{8382B695-59AD-8F2D-4302-874CC0AD024E}"/>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3F9461D6-7FE5-C774-31ED-633D80E69D42}"/>
              </a:ext>
            </a:extLst>
          </p:cNvPr>
          <p:cNvSpPr>
            <a:spLocks noGrp="1"/>
          </p:cNvSpPr>
          <p:nvPr>
            <p:ph type="sldNum" sz="quarter" idx="5"/>
          </p:nvPr>
        </p:nvSpPr>
        <p:spPr/>
        <p:txBody>
          <a:bodyPr/>
          <a:lstStyle/>
          <a:p>
            <a:pPr>
              <a:defRPr/>
            </a:pPr>
            <a:fld id="{2224D85D-0234-4E0E-8CD2-74151B7F4968}" type="slidenum">
              <a:rPr lang="en-US"/>
              <a:pPr>
                <a:defRPr/>
              </a:pPr>
              <a:t>43</a:t>
            </a:fld>
            <a:endParaRPr lang="en-US"/>
          </a:p>
        </p:txBody>
      </p:sp>
    </p:spTree>
    <p:extLst>
      <p:ext uri="{BB962C8B-B14F-4D97-AF65-F5344CB8AC3E}">
        <p14:creationId xmlns:p14="http://schemas.microsoft.com/office/powerpoint/2010/main" val="39379234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1FCE33-E4E1-7015-BFB7-AED9579DD8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AA102F-911B-4755-8377-1D7E06E724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DB1308-0C89-3F3B-C947-1A6F6192828B}"/>
              </a:ext>
            </a:extLst>
          </p:cNvPr>
          <p:cNvSpPr>
            <a:spLocks noGrp="1"/>
          </p:cNvSpPr>
          <p:nvPr>
            <p:ph type="body" idx="1"/>
          </p:nvPr>
        </p:nvSpPr>
        <p:spPr/>
        <p:txBody>
          <a:bodyPr/>
          <a:lstStyle/>
          <a:p>
            <a:pPr>
              <a:defRPr/>
            </a:pPr>
            <a:endParaRPr lang="en-US" dirty="0">
              <a:cs typeface="Arial"/>
            </a:endParaRPr>
          </a:p>
        </p:txBody>
      </p:sp>
      <p:sp>
        <p:nvSpPr>
          <p:cNvPr id="4" name="Footer Placeholder 3">
            <a:extLst>
              <a:ext uri="{FF2B5EF4-FFF2-40B4-BE49-F238E27FC236}">
                <a16:creationId xmlns:a16="http://schemas.microsoft.com/office/drawing/2014/main" id="{34487F95-3C41-6897-D7E8-1D888503C0AC}"/>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5D5A65A-0988-696E-DB07-9DE185DEC37E}"/>
              </a:ext>
            </a:extLst>
          </p:cNvPr>
          <p:cNvSpPr>
            <a:spLocks noGrp="1"/>
          </p:cNvSpPr>
          <p:nvPr>
            <p:ph type="sldNum" sz="quarter" idx="5"/>
          </p:nvPr>
        </p:nvSpPr>
        <p:spPr/>
        <p:txBody>
          <a:bodyPr/>
          <a:lstStyle/>
          <a:p>
            <a:pPr>
              <a:defRPr/>
            </a:pPr>
            <a:fld id="{2224D85D-0234-4E0E-8CD2-74151B7F4968}" type="slidenum">
              <a:rPr lang="en-US"/>
              <a:pPr>
                <a:defRPr/>
              </a:pPr>
              <a:t>44</a:t>
            </a:fld>
            <a:endParaRPr lang="en-US"/>
          </a:p>
        </p:txBody>
      </p:sp>
    </p:spTree>
    <p:extLst>
      <p:ext uri="{BB962C8B-B14F-4D97-AF65-F5344CB8AC3E}">
        <p14:creationId xmlns:p14="http://schemas.microsoft.com/office/powerpoint/2010/main" val="31013582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5EB0F-B2C1-4343-F217-0BEA3280C8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19C83F-5319-A21E-B7B9-4F293E5A4A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9D177D-156F-8A11-D96F-C7C7568A453A}"/>
              </a:ext>
            </a:extLst>
          </p:cNvPr>
          <p:cNvSpPr>
            <a:spLocks noGrp="1"/>
          </p:cNvSpPr>
          <p:nvPr>
            <p:ph type="body" idx="1"/>
          </p:nvPr>
        </p:nvSpPr>
        <p:spPr/>
        <p:txBody>
          <a:bodyPr/>
          <a:lstStyle/>
          <a:p>
            <a:pPr>
              <a:defRPr/>
            </a:pPr>
            <a:endParaRPr lang="en-US" dirty="0">
              <a:cs typeface="Arial"/>
            </a:endParaRPr>
          </a:p>
        </p:txBody>
      </p:sp>
      <p:sp>
        <p:nvSpPr>
          <p:cNvPr id="4" name="Footer Placeholder 3">
            <a:extLst>
              <a:ext uri="{FF2B5EF4-FFF2-40B4-BE49-F238E27FC236}">
                <a16:creationId xmlns:a16="http://schemas.microsoft.com/office/drawing/2014/main" id="{D8A2B82E-E321-D5FF-540F-CEEF8651A251}"/>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ECFB5B74-2291-712D-BC93-7B8DA4087DF0}"/>
              </a:ext>
            </a:extLst>
          </p:cNvPr>
          <p:cNvSpPr>
            <a:spLocks noGrp="1"/>
          </p:cNvSpPr>
          <p:nvPr>
            <p:ph type="sldNum" sz="quarter" idx="5"/>
          </p:nvPr>
        </p:nvSpPr>
        <p:spPr/>
        <p:txBody>
          <a:bodyPr/>
          <a:lstStyle/>
          <a:p>
            <a:pPr>
              <a:defRPr/>
            </a:pPr>
            <a:fld id="{2224D85D-0234-4E0E-8CD2-74151B7F4968}" type="slidenum">
              <a:rPr lang="en-US"/>
              <a:pPr>
                <a:defRPr/>
              </a:pPr>
              <a:t>45</a:t>
            </a:fld>
            <a:endParaRPr lang="en-US"/>
          </a:p>
        </p:txBody>
      </p:sp>
    </p:spTree>
    <p:extLst>
      <p:ext uri="{BB962C8B-B14F-4D97-AF65-F5344CB8AC3E}">
        <p14:creationId xmlns:p14="http://schemas.microsoft.com/office/powerpoint/2010/main" val="172815842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Arial"/>
            </a:endParaRPr>
          </a:p>
        </p:txBody>
      </p:sp>
      <p:sp>
        <p:nvSpPr>
          <p:cNvPr id="4" name="Footer Placeholder 3"/>
          <p:cNvSpPr>
            <a:spLocks noGrp="1"/>
          </p:cNvSpPr>
          <p:nvPr>
            <p:ph type="ftr" sz="quarter" idx="4"/>
          </p:nvPr>
        </p:nvSpPr>
        <p:spPr/>
        <p:txBody>
          <a:bodyPr/>
          <a:lstStyle/>
          <a:p>
            <a:pPr>
              <a:defRPr/>
            </a:pPr>
            <a:endParaRPr lang="en-US"/>
          </a:p>
        </p:txBody>
      </p:sp>
      <p:sp>
        <p:nvSpPr>
          <p:cNvPr id="5" name="Slide Number Placeholder 4"/>
          <p:cNvSpPr>
            <a:spLocks noGrp="1"/>
          </p:cNvSpPr>
          <p:nvPr>
            <p:ph type="sldNum" sz="quarter" idx="5"/>
          </p:nvPr>
        </p:nvSpPr>
        <p:spPr/>
        <p:txBody>
          <a:bodyPr/>
          <a:lstStyle/>
          <a:p>
            <a:pPr>
              <a:defRPr/>
            </a:pPr>
            <a:fld id="{2224D85D-0234-4E0E-8CD2-74151B7F4968}" type="slidenum">
              <a:rPr lang="en-US"/>
              <a:pPr>
                <a:defRPr/>
              </a:pPr>
              <a:t>43</a:t>
            </a:fld>
            <a:endParaRPr lang="en-US"/>
          </a:p>
        </p:txBody>
      </p:sp>
    </p:spTree>
    <p:extLst>
      <p:ext uri="{BB962C8B-B14F-4D97-AF65-F5344CB8AC3E}">
        <p14:creationId xmlns:p14="http://schemas.microsoft.com/office/powerpoint/2010/main" val="25448357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E2AA9-AF01-3D7F-F49C-66F585EDC1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13980-6983-5FEB-989B-4A9AFD3ECD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5DB3E3-183D-F548-126F-B3AB0EDB6CA9}"/>
              </a:ext>
            </a:extLst>
          </p:cNvPr>
          <p:cNvSpPr>
            <a:spLocks noGrp="1"/>
          </p:cNvSpPr>
          <p:nvPr>
            <p:ph type="body" idx="1"/>
          </p:nvPr>
        </p:nvSpPr>
        <p:spPr/>
        <p:txBody>
          <a:bodyPr/>
          <a:lstStyle/>
          <a:p>
            <a:endParaRPr lang="en-US">
              <a:cs typeface="Arial"/>
            </a:endParaRPr>
          </a:p>
        </p:txBody>
      </p:sp>
      <p:sp>
        <p:nvSpPr>
          <p:cNvPr id="4" name="Footer Placeholder 3">
            <a:extLst>
              <a:ext uri="{FF2B5EF4-FFF2-40B4-BE49-F238E27FC236}">
                <a16:creationId xmlns:a16="http://schemas.microsoft.com/office/drawing/2014/main" id="{041C6EE5-5FA1-B9F1-1C18-9443EB565108}"/>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98A841A-9680-B583-131F-2E13E0D8E51C}"/>
              </a:ext>
            </a:extLst>
          </p:cNvPr>
          <p:cNvSpPr>
            <a:spLocks noGrp="1"/>
          </p:cNvSpPr>
          <p:nvPr>
            <p:ph type="sldNum" sz="quarter" idx="5"/>
          </p:nvPr>
        </p:nvSpPr>
        <p:spPr/>
        <p:txBody>
          <a:bodyPr/>
          <a:lstStyle/>
          <a:p>
            <a:pPr>
              <a:defRPr/>
            </a:pPr>
            <a:fld id="{2224D85D-0234-4E0E-8CD2-74151B7F4968}" type="slidenum">
              <a:rPr lang="en-US"/>
              <a:pPr>
                <a:defRPr/>
              </a:pPr>
              <a:t>44</a:t>
            </a:fld>
            <a:endParaRPr lang="en-US"/>
          </a:p>
        </p:txBody>
      </p:sp>
    </p:spTree>
    <p:extLst>
      <p:ext uri="{BB962C8B-B14F-4D97-AF65-F5344CB8AC3E}">
        <p14:creationId xmlns:p14="http://schemas.microsoft.com/office/powerpoint/2010/main" val="2298851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529FB-F12A-FC17-21F1-3C28AF6DFB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D5014C-010B-9838-8EC5-B597CBA217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011294-C703-9FA7-EE7E-E8986DBBB105}"/>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7CA547CC-4E7C-ADC0-4073-160E4038FE65}"/>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62E049C4-E1CE-9F1E-F386-BCF1AA700EF9}"/>
              </a:ext>
            </a:extLst>
          </p:cNvPr>
          <p:cNvSpPr>
            <a:spLocks noGrp="1"/>
          </p:cNvSpPr>
          <p:nvPr>
            <p:ph type="sldNum" sz="quarter" idx="5"/>
          </p:nvPr>
        </p:nvSpPr>
        <p:spPr/>
        <p:txBody>
          <a:bodyPr/>
          <a:lstStyle/>
          <a:p>
            <a:pPr>
              <a:defRPr/>
            </a:pPr>
            <a:fld id="{2224D85D-0234-4E0E-8CD2-74151B7F4968}" type="slidenum">
              <a:rPr lang="en-US"/>
              <a:pPr>
                <a:defRPr/>
              </a:pPr>
              <a:t>5</a:t>
            </a:fld>
            <a:endParaRPr lang="en-US"/>
          </a:p>
        </p:txBody>
      </p:sp>
    </p:spTree>
    <p:extLst>
      <p:ext uri="{BB962C8B-B14F-4D97-AF65-F5344CB8AC3E}">
        <p14:creationId xmlns:p14="http://schemas.microsoft.com/office/powerpoint/2010/main" val="27014477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CE383A-AFB8-2EDE-1BB1-54CA749C71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76EE30-1AAA-F2BC-BE1C-9857377EDB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856184-8D61-11AC-8BAE-548245AB4F30}"/>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4470FC0D-8B16-B481-F25B-471081D49D70}"/>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1A9AA6D6-3F12-7B00-4050-6FF9E7077E5F}"/>
              </a:ext>
            </a:extLst>
          </p:cNvPr>
          <p:cNvSpPr>
            <a:spLocks noGrp="1"/>
          </p:cNvSpPr>
          <p:nvPr>
            <p:ph type="sldNum" sz="quarter" idx="5"/>
          </p:nvPr>
        </p:nvSpPr>
        <p:spPr/>
        <p:txBody>
          <a:bodyPr/>
          <a:lstStyle/>
          <a:p>
            <a:pPr>
              <a:defRPr/>
            </a:pPr>
            <a:fld id="{2224D85D-0234-4E0E-8CD2-74151B7F4968}" type="slidenum">
              <a:rPr lang="en-US"/>
              <a:pPr>
                <a:defRPr/>
              </a:pPr>
              <a:t>6</a:t>
            </a:fld>
            <a:endParaRPr lang="en-US"/>
          </a:p>
        </p:txBody>
      </p:sp>
    </p:spTree>
    <p:extLst>
      <p:ext uri="{BB962C8B-B14F-4D97-AF65-F5344CB8AC3E}">
        <p14:creationId xmlns:p14="http://schemas.microsoft.com/office/powerpoint/2010/main" val="397601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EE899-F91A-2696-9537-F37CF5A1C9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193597-A4BE-4DDE-C412-937C7662B6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491C60-8B29-4B92-CDFB-45E5BCB868BA}"/>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20E78DE8-16B4-4742-7645-BC91776BEAC4}"/>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A0B809AC-7902-B884-0D88-5CF327D19A23}"/>
              </a:ext>
            </a:extLst>
          </p:cNvPr>
          <p:cNvSpPr>
            <a:spLocks noGrp="1"/>
          </p:cNvSpPr>
          <p:nvPr>
            <p:ph type="sldNum" sz="quarter" idx="5"/>
          </p:nvPr>
        </p:nvSpPr>
        <p:spPr/>
        <p:txBody>
          <a:bodyPr/>
          <a:lstStyle/>
          <a:p>
            <a:pPr>
              <a:defRPr/>
            </a:pPr>
            <a:fld id="{2224D85D-0234-4E0E-8CD2-74151B7F4968}" type="slidenum">
              <a:rPr lang="en-US"/>
              <a:pPr>
                <a:defRPr/>
              </a:pPr>
              <a:t>7</a:t>
            </a:fld>
            <a:endParaRPr lang="en-US"/>
          </a:p>
        </p:txBody>
      </p:sp>
    </p:spTree>
    <p:extLst>
      <p:ext uri="{BB962C8B-B14F-4D97-AF65-F5344CB8AC3E}">
        <p14:creationId xmlns:p14="http://schemas.microsoft.com/office/powerpoint/2010/main" val="6443291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D7A01-87E0-2566-D35B-F6335E58E1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7C69D0-B879-6AF6-03D7-796998523F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C4AC67-8281-4668-4B93-D245B7AFFBFF}"/>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428238E6-D4D7-C787-F1EE-F50E9A3B7BD7}"/>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A1BEE076-34F3-74D4-9B6F-75B7FE3CA22E}"/>
              </a:ext>
            </a:extLst>
          </p:cNvPr>
          <p:cNvSpPr>
            <a:spLocks noGrp="1"/>
          </p:cNvSpPr>
          <p:nvPr>
            <p:ph type="sldNum" sz="quarter" idx="5"/>
          </p:nvPr>
        </p:nvSpPr>
        <p:spPr/>
        <p:txBody>
          <a:bodyPr/>
          <a:lstStyle/>
          <a:p>
            <a:pPr>
              <a:defRPr/>
            </a:pPr>
            <a:fld id="{2224D85D-0234-4E0E-8CD2-74151B7F4968}" type="slidenum">
              <a:rPr lang="en-US"/>
              <a:pPr>
                <a:defRPr/>
              </a:pPr>
              <a:t>8</a:t>
            </a:fld>
            <a:endParaRPr lang="en-US"/>
          </a:p>
        </p:txBody>
      </p:sp>
    </p:spTree>
    <p:extLst>
      <p:ext uri="{BB962C8B-B14F-4D97-AF65-F5344CB8AC3E}">
        <p14:creationId xmlns:p14="http://schemas.microsoft.com/office/powerpoint/2010/main" val="11777436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D75E8-71FD-8999-0FB9-6806D3C9D7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EB0481-D5B0-FCCE-17F0-DEB09EB76B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E27839-0A44-31C1-3C4C-3EF2065A091D}"/>
              </a:ext>
            </a:extLst>
          </p:cNvPr>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cs typeface="Arial"/>
            </a:endParaRPr>
          </a:p>
        </p:txBody>
      </p:sp>
      <p:sp>
        <p:nvSpPr>
          <p:cNvPr id="4" name="Footer Placeholder 3">
            <a:extLst>
              <a:ext uri="{FF2B5EF4-FFF2-40B4-BE49-F238E27FC236}">
                <a16:creationId xmlns:a16="http://schemas.microsoft.com/office/drawing/2014/main" id="{42B60A28-70F1-9677-F325-154DBFD0792D}"/>
              </a:ext>
            </a:extLst>
          </p:cNvPr>
          <p:cNvSpPr>
            <a:spLocks noGrp="1"/>
          </p:cNvSpPr>
          <p:nvPr>
            <p:ph type="ftr" sz="quarter" idx="4"/>
          </p:nvPr>
        </p:nvSpPr>
        <p:spPr/>
        <p:txBody>
          <a:bodyPr/>
          <a:lstStyle/>
          <a:p>
            <a:pPr>
              <a:defRPr/>
            </a:pPr>
            <a:endParaRPr lang="en-US"/>
          </a:p>
        </p:txBody>
      </p:sp>
      <p:sp>
        <p:nvSpPr>
          <p:cNvPr id="5" name="Slide Number Placeholder 4">
            <a:extLst>
              <a:ext uri="{FF2B5EF4-FFF2-40B4-BE49-F238E27FC236}">
                <a16:creationId xmlns:a16="http://schemas.microsoft.com/office/drawing/2014/main" id="{26BC9977-02A2-5258-3268-42B71DB84EE8}"/>
              </a:ext>
            </a:extLst>
          </p:cNvPr>
          <p:cNvSpPr>
            <a:spLocks noGrp="1"/>
          </p:cNvSpPr>
          <p:nvPr>
            <p:ph type="sldNum" sz="quarter" idx="5"/>
          </p:nvPr>
        </p:nvSpPr>
        <p:spPr/>
        <p:txBody>
          <a:bodyPr/>
          <a:lstStyle/>
          <a:p>
            <a:pPr>
              <a:defRPr/>
            </a:pPr>
            <a:fld id="{2224D85D-0234-4E0E-8CD2-74151B7F4968}" type="slidenum">
              <a:rPr lang="en-US"/>
              <a:pPr>
                <a:defRPr/>
              </a:pPr>
              <a:t>9</a:t>
            </a:fld>
            <a:endParaRPr lang="en-US"/>
          </a:p>
        </p:txBody>
      </p:sp>
    </p:spTree>
    <p:extLst>
      <p:ext uri="{BB962C8B-B14F-4D97-AF65-F5344CB8AC3E}">
        <p14:creationId xmlns:p14="http://schemas.microsoft.com/office/powerpoint/2010/main" val="1077690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3_Title Slide">
    <p:spTree>
      <p:nvGrpSpPr>
        <p:cNvPr id="1" name=""/>
        <p:cNvGrpSpPr/>
        <p:nvPr/>
      </p:nvGrpSpPr>
      <p:grpSpPr>
        <a:xfrm>
          <a:off x="0" y="0"/>
          <a:ext cx="0" cy="0"/>
          <a:chOff x="0" y="0"/>
          <a:chExt cx="0" cy="0"/>
        </a:xfrm>
      </p:grpSpPr>
      <p:pic>
        <p:nvPicPr>
          <p:cNvPr id="3" name="Picture 7" descr="bg1.jpg"/>
          <p:cNvPicPr>
            <a:picLocks noChangeAspect="1"/>
          </p:cNvPicPr>
          <p:nvPr userDrawn="1"/>
        </p:nvPicPr>
        <p:blipFill>
          <a:blip r:embed="rId2" cstate="print"/>
          <a:srcRect/>
          <a:stretch>
            <a:fillRect/>
          </a:stretch>
        </p:blipFill>
        <p:spPr bwMode="auto">
          <a:xfrm>
            <a:off x="3175" y="0"/>
            <a:ext cx="9137650" cy="6858000"/>
          </a:xfrm>
          <a:prstGeom prst="rect">
            <a:avLst/>
          </a:prstGeom>
          <a:noFill/>
          <a:ln w="9525">
            <a:noFill/>
            <a:miter lim="800000"/>
            <a:headEnd/>
            <a:tailEnd/>
          </a:ln>
        </p:spPr>
      </p:pic>
      <p:sp>
        <p:nvSpPr>
          <p:cNvPr id="681988" name="Rectangle 4"/>
          <p:cNvSpPr>
            <a:spLocks noGrp="1" noChangeArrowheads="1"/>
          </p:cNvSpPr>
          <p:nvPr>
            <p:ph type="subTitle" idx="1"/>
          </p:nvPr>
        </p:nvSpPr>
        <p:spPr>
          <a:xfrm>
            <a:off x="1295400" y="2133600"/>
            <a:ext cx="7086600" cy="1323439"/>
          </a:xfrm>
        </p:spPr>
        <p:txBody>
          <a:bodyPr>
            <a:spAutoFit/>
          </a:bodyPr>
          <a:lstStyle>
            <a:lvl1pPr marL="0" indent="0">
              <a:buFont typeface="Wingdings" pitchFamily="2" charset="2"/>
              <a:buNone/>
              <a:defRPr sz="4000" b="0">
                <a:solidFill>
                  <a:schemeClr val="bg1"/>
                </a:solidFill>
              </a:defRPr>
            </a:lvl1pPr>
          </a:lstStyle>
          <a:p>
            <a:r>
              <a:rPr lang="en-US"/>
              <a:t>Click to edit Master subtitle style</a:t>
            </a:r>
          </a:p>
        </p:txBody>
      </p:sp>
      <p:sp>
        <p:nvSpPr>
          <p:cNvPr id="5" name="TextBox 4"/>
          <p:cNvSpPr txBox="1"/>
          <p:nvPr userDrawn="1"/>
        </p:nvSpPr>
        <p:spPr>
          <a:xfrm>
            <a:off x="3733800" y="6342473"/>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1F314B0D-FA30-7F67-4272-4EB409F988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
        <p:nvSpPr>
          <p:cNvPr id="4" name="TextBox 3">
            <a:extLst>
              <a:ext uri="{FF2B5EF4-FFF2-40B4-BE49-F238E27FC236}">
                <a16:creationId xmlns:a16="http://schemas.microsoft.com/office/drawing/2014/main" id="{FE971440-C6B6-3975-E8C7-73B01F8F05AC}"/>
              </a:ext>
            </a:extLst>
          </p:cNvPr>
          <p:cNvSpPr txBox="1"/>
          <p:nvPr userDrawn="1"/>
        </p:nvSpPr>
        <p:spPr>
          <a:xfrm>
            <a:off x="184160" y="6427112"/>
            <a:ext cx="617478" cy="261610"/>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i="0">
                <a:solidFill>
                  <a:schemeClr val="bg1"/>
                </a:solidFill>
              </a:rPr>
              <a:t>CS630</a:t>
            </a:r>
          </a:p>
        </p:txBody>
      </p:sp>
      <p:sp>
        <p:nvSpPr>
          <p:cNvPr id="6" name="Title 5">
            <a:extLst>
              <a:ext uri="{FF2B5EF4-FFF2-40B4-BE49-F238E27FC236}">
                <a16:creationId xmlns:a16="http://schemas.microsoft.com/office/drawing/2014/main" id="{5BCC26F0-6E62-70C1-CB5F-493C2C511C0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448653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transition spd="med">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4338" y="304800"/>
            <a:ext cx="2074862" cy="5638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9750" y="304800"/>
            <a:ext cx="6072188"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a:lstStyle/>
          <a:p>
            <a:r>
              <a:rPr lang="en-US"/>
              <a:t>Click to edit Master title style</a:t>
            </a:r>
          </a:p>
        </p:txBody>
      </p:sp>
      <p:sp>
        <p:nvSpPr>
          <p:cNvPr id="3" name="Text Placeholder 2"/>
          <p:cNvSpPr>
            <a:spLocks noGrp="1"/>
          </p:cNvSpPr>
          <p:nvPr>
            <p:ph type="body" sz="half" idx="1"/>
          </p:nvPr>
        </p:nvSpPr>
        <p:spPr>
          <a:xfrm>
            <a:off x="539750"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539750" y="304800"/>
            <a:ext cx="829945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9750"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5675" y="1295400"/>
            <a:ext cx="4073525"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7" descr="bg1.jpg"/>
          <p:cNvPicPr>
            <a:picLocks noChangeAspect="1"/>
          </p:cNvPicPr>
          <p:nvPr/>
        </p:nvPicPr>
        <p:blipFill>
          <a:blip r:embed="rId13" cstate="print"/>
          <a:srcRect/>
          <a:stretch>
            <a:fillRect/>
          </a:stretch>
        </p:blipFill>
        <p:spPr bwMode="auto">
          <a:xfrm>
            <a:off x="3175" y="0"/>
            <a:ext cx="9137650" cy="6858000"/>
          </a:xfrm>
          <a:prstGeom prst="rect">
            <a:avLst/>
          </a:prstGeom>
          <a:noFill/>
          <a:ln w="9525">
            <a:noFill/>
            <a:miter lim="800000"/>
            <a:headEnd/>
            <a:tailEnd/>
          </a:ln>
        </p:spPr>
      </p:pic>
      <p:sp>
        <p:nvSpPr>
          <p:cNvPr id="9" name="Text Box 5"/>
          <p:cNvSpPr txBox="1">
            <a:spLocks noChangeArrowheads="1"/>
          </p:cNvSpPr>
          <p:nvPr/>
        </p:nvSpPr>
        <p:spPr bwMode="auto">
          <a:xfrm>
            <a:off x="5457825" y="6477000"/>
            <a:ext cx="3343275" cy="215900"/>
          </a:xfrm>
          <a:prstGeom prst="rect">
            <a:avLst/>
          </a:prstGeom>
          <a:noFill/>
          <a:ln w="9525">
            <a:noFill/>
            <a:miter lim="800000"/>
            <a:headEnd/>
            <a:tailEnd/>
          </a:ln>
          <a:effectLst/>
        </p:spPr>
        <p:txBody>
          <a:bodyPr>
            <a:spAutoFit/>
          </a:bodyPr>
          <a:lstStyle/>
          <a:p>
            <a:pPr algn="r" eaLnBrk="0" hangingPunct="0">
              <a:spcBef>
                <a:spcPct val="50000"/>
              </a:spcBef>
              <a:defRPr/>
            </a:pPr>
            <a:r>
              <a:rPr lang="en-US" sz="800">
                <a:solidFill>
                  <a:schemeClr val="bg1"/>
                </a:solidFill>
              </a:rPr>
              <a:t>© ITT Educational Services, Inc. All rights reserved.</a:t>
            </a:r>
          </a:p>
        </p:txBody>
      </p:sp>
      <p:sp>
        <p:nvSpPr>
          <p:cNvPr id="86020"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9"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432" r:id="rId1"/>
    <p:sldLayoutId id="2147484433" r:id="rId2"/>
    <p:sldLayoutId id="2147484434" r:id="rId3"/>
    <p:sldLayoutId id="2147484435" r:id="rId4"/>
    <p:sldLayoutId id="2147484436" r:id="rId5"/>
    <p:sldLayoutId id="2147484437" r:id="rId6"/>
    <p:sldLayoutId id="2147484438" r:id="rId7"/>
    <p:sldLayoutId id="2147484439" r:id="rId8"/>
    <p:sldLayoutId id="2147484440" r:id="rId9"/>
    <p:sldLayoutId id="2147484441" r:id="rId10"/>
    <p:sldLayoutId id="2147484457" r:id="rId11"/>
  </p:sldLayoutIdLst>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6020"/>
                                        </p:tgtEl>
                                        <p:attrNameLst>
                                          <p:attrName>style.visibility</p:attrName>
                                        </p:attrNameLst>
                                      </p:cBhvr>
                                      <p:to>
                                        <p:strVal val="visible"/>
                                      </p:to>
                                    </p:set>
                                    <p:animEffect transition="in" filter="fade">
                                      <p:cBhvr>
                                        <p:cTn id="7" dur="2000"/>
                                        <p:tgtEl>
                                          <p:spTgt spid="86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p:bldLst>
  </p:timing>
  <p:txStyles>
    <p:titleStyle>
      <a:lvl1pPr algn="l" rtl="0" eaLnBrk="0" fontAlgn="base" hangingPunct="0">
        <a:spcBef>
          <a:spcPct val="0"/>
        </a:spcBef>
        <a:spcAft>
          <a:spcPct val="0"/>
        </a:spcAft>
        <a:defRPr sz="24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 descr="bg2.jpg"/>
          <p:cNvPicPr>
            <a:picLocks noChangeAspect="1"/>
          </p:cNvPicPr>
          <p:nvPr/>
        </p:nvPicPr>
        <p:blipFill>
          <a:blip r:embed="rId15" cstate="print"/>
          <a:srcRect/>
          <a:stretch>
            <a:fillRect/>
          </a:stretch>
        </p:blipFill>
        <p:spPr bwMode="auto">
          <a:xfrm>
            <a:off x="0" y="6297613"/>
            <a:ext cx="9144000" cy="560387"/>
          </a:xfrm>
          <a:prstGeom prst="rect">
            <a:avLst/>
          </a:prstGeom>
          <a:noFill/>
          <a:ln w="9525">
            <a:noFill/>
            <a:miter lim="800000"/>
            <a:headEnd/>
            <a:tailEnd/>
          </a:ln>
        </p:spPr>
      </p:pic>
      <p:sp>
        <p:nvSpPr>
          <p:cNvPr id="2051" name="Rectangle 2"/>
          <p:cNvSpPr>
            <a:spLocks noGrp="1" noChangeArrowheads="1"/>
          </p:cNvSpPr>
          <p:nvPr>
            <p:ph type="title"/>
          </p:nvPr>
        </p:nvSpPr>
        <p:spPr bwMode="auto">
          <a:xfrm>
            <a:off x="539750" y="304800"/>
            <a:ext cx="8299450" cy="99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2" name="Rectangle 3"/>
          <p:cNvSpPr>
            <a:spLocks noGrp="1" noChangeArrowheads="1"/>
          </p:cNvSpPr>
          <p:nvPr>
            <p:ph type="body" idx="1"/>
          </p:nvPr>
        </p:nvSpPr>
        <p:spPr bwMode="auto">
          <a:xfrm>
            <a:off x="539750" y="1295400"/>
            <a:ext cx="829945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0966" name="Text Box 6"/>
          <p:cNvSpPr txBox="1">
            <a:spLocks noChangeArrowheads="1"/>
          </p:cNvSpPr>
          <p:nvPr/>
        </p:nvSpPr>
        <p:spPr bwMode="auto">
          <a:xfrm>
            <a:off x="8382000" y="6496050"/>
            <a:ext cx="724878" cy="261610"/>
          </a:xfrm>
          <a:prstGeom prst="rect">
            <a:avLst/>
          </a:prstGeom>
          <a:noFill/>
          <a:ln w="9525">
            <a:noFill/>
            <a:miter lim="800000"/>
            <a:headEnd/>
            <a:tailEnd/>
          </a:ln>
          <a:effectLst/>
        </p:spPr>
        <p:txBody>
          <a:bodyPr wrap="none">
            <a:spAutoFit/>
          </a:bodyPr>
          <a:lstStyle/>
          <a:p>
            <a:pPr eaLnBrk="0" hangingPunct="0">
              <a:defRPr/>
            </a:pPr>
            <a:r>
              <a:rPr lang="en-US" sz="1100">
                <a:solidFill>
                  <a:schemeClr val="bg1"/>
                </a:solidFill>
              </a:rPr>
              <a:t>Page </a:t>
            </a:r>
            <a:fld id="{DEEF7EDB-1475-4749-AA87-2953B25835FE}" type="slidenum">
              <a:rPr lang="en-US" sz="1100">
                <a:solidFill>
                  <a:schemeClr val="bg1"/>
                </a:solidFill>
              </a:rPr>
              <a:pPr eaLnBrk="0" hangingPunct="0">
                <a:defRPr/>
              </a:pPr>
              <a:t>‹#›</a:t>
            </a:fld>
            <a:endParaRPr lang="en-US" sz="1100">
              <a:solidFill>
                <a:schemeClr val="bg1"/>
              </a:solidFill>
            </a:endParaRPr>
          </a:p>
        </p:txBody>
      </p:sp>
      <p:sp>
        <p:nvSpPr>
          <p:cNvPr id="7" name="Text Box 5"/>
          <p:cNvSpPr txBox="1">
            <a:spLocks noChangeArrowheads="1"/>
          </p:cNvSpPr>
          <p:nvPr/>
        </p:nvSpPr>
        <p:spPr bwMode="auto">
          <a:xfrm>
            <a:off x="95250" y="6478588"/>
            <a:ext cx="3562350" cy="261610"/>
          </a:xfrm>
          <a:prstGeom prst="rect">
            <a:avLst/>
          </a:prstGeom>
          <a:noFill/>
          <a:ln w="9525">
            <a:noFill/>
            <a:miter lim="800000"/>
            <a:headEnd/>
            <a:tailEnd/>
          </a:ln>
          <a:effectLst/>
        </p:spPr>
        <p:txBody>
          <a:bodyPr wrap="square">
            <a:spAutoFit/>
          </a:bodyPr>
          <a:lstStyle/>
          <a:p>
            <a:pPr eaLnBrk="0" hangingPunct="0">
              <a:spcBef>
                <a:spcPct val="50000"/>
              </a:spcBef>
              <a:defRPr/>
            </a:pPr>
            <a:r>
              <a:rPr lang="en-US" sz="1100" b="0">
                <a:solidFill>
                  <a:schemeClr val="bg1"/>
                </a:solidFill>
                <a:latin typeface="Arial" pitchFamily="34" charset="0"/>
              </a:rPr>
              <a:t>CS630</a:t>
            </a:r>
          </a:p>
        </p:txBody>
      </p:sp>
      <p:sp>
        <p:nvSpPr>
          <p:cNvPr id="9" name="TextBox 4"/>
          <p:cNvSpPr txBox="1"/>
          <p:nvPr userDrawn="1"/>
        </p:nvSpPr>
        <p:spPr>
          <a:xfrm>
            <a:off x="3752850" y="6387762"/>
            <a:ext cx="2811988" cy="430887"/>
          </a:xfrm>
          <a:prstGeom prst="rect">
            <a:avLst/>
          </a:prstGeom>
          <a:noFill/>
        </p:spPr>
        <p:txBody>
          <a:bodyPr wrap="none" rtlCol="0">
            <a:spAutoFit/>
          </a:bodyPr>
          <a:lstStyle>
            <a:defPPr>
              <a:defRPr lang="en-US"/>
            </a:defPPr>
            <a:lvl1pPr algn="l" rtl="0" fontAlgn="base">
              <a:spcBef>
                <a:spcPct val="0"/>
              </a:spcBef>
              <a:spcAft>
                <a:spcPct val="0"/>
              </a:spcAft>
              <a:defRPr kern="1200">
                <a:solidFill>
                  <a:schemeClr val="tx1"/>
                </a:solidFill>
                <a:latin typeface="Arial" charset="0"/>
                <a:ea typeface="ＭＳ Ｐゴシック" pitchFamily="106"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06"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06"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06"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06" charset="-128"/>
                <a:cs typeface="+mn-cs"/>
              </a:defRPr>
            </a:lvl5pPr>
            <a:lvl6pPr marL="2286000" algn="l" defTabSz="914400" rtl="0" eaLnBrk="1" latinLnBrk="0" hangingPunct="1">
              <a:defRPr kern="1200">
                <a:solidFill>
                  <a:schemeClr val="tx1"/>
                </a:solidFill>
                <a:latin typeface="Arial" charset="0"/>
                <a:ea typeface="ＭＳ Ｐゴシック" pitchFamily="106" charset="-128"/>
                <a:cs typeface="+mn-cs"/>
              </a:defRPr>
            </a:lvl6pPr>
            <a:lvl7pPr marL="2743200" algn="l" defTabSz="914400" rtl="0" eaLnBrk="1" latinLnBrk="0" hangingPunct="1">
              <a:defRPr kern="1200">
                <a:solidFill>
                  <a:schemeClr val="tx1"/>
                </a:solidFill>
                <a:latin typeface="Arial" charset="0"/>
                <a:ea typeface="ＭＳ Ｐゴシック" pitchFamily="106" charset="-128"/>
                <a:cs typeface="+mn-cs"/>
              </a:defRPr>
            </a:lvl7pPr>
            <a:lvl8pPr marL="3200400" algn="l" defTabSz="914400" rtl="0" eaLnBrk="1" latinLnBrk="0" hangingPunct="1">
              <a:defRPr kern="1200">
                <a:solidFill>
                  <a:schemeClr val="tx1"/>
                </a:solidFill>
                <a:latin typeface="Arial" charset="0"/>
                <a:ea typeface="ＭＳ Ｐゴシック" pitchFamily="106" charset="-128"/>
                <a:cs typeface="+mn-cs"/>
              </a:defRPr>
            </a:lvl8pPr>
            <a:lvl9pPr marL="3657600" algn="l" defTabSz="914400" rtl="0" eaLnBrk="1" latinLnBrk="0" hangingPunct="1">
              <a:defRPr kern="1200">
                <a:solidFill>
                  <a:schemeClr val="tx1"/>
                </a:solidFill>
                <a:latin typeface="Arial" charset="0"/>
                <a:ea typeface="ＭＳ Ｐゴシック" pitchFamily="106" charset="-128"/>
                <a:cs typeface="+mn-cs"/>
              </a:defRPr>
            </a:lvl9pPr>
          </a:lstStyle>
          <a:p>
            <a:pPr algn="ctr"/>
            <a:r>
              <a:rPr lang="en-US" sz="1100">
                <a:solidFill>
                  <a:schemeClr val="bg1"/>
                </a:solidFill>
              </a:rPr>
              <a:t>School of Technology &amp; Computing (STC)</a:t>
            </a:r>
          </a:p>
          <a:p>
            <a:pPr algn="ctr"/>
            <a:r>
              <a:rPr lang="en-US" sz="1100">
                <a:solidFill>
                  <a:schemeClr val="bg1"/>
                </a:solidFill>
              </a:rPr>
              <a:t>City University of Seattle (CityU)</a:t>
            </a:r>
            <a:endParaRPr lang="en-US" sz="1100" i="0">
              <a:solidFill>
                <a:schemeClr val="bg1"/>
              </a:solidFill>
            </a:endParaRPr>
          </a:p>
        </p:txBody>
      </p:sp>
      <p:pic>
        <p:nvPicPr>
          <p:cNvPr id="2" name="Picture 1" descr="Logo&#10;&#10;Description automatically generated">
            <a:extLst>
              <a:ext uri="{FF2B5EF4-FFF2-40B4-BE49-F238E27FC236}">
                <a16:creationId xmlns:a16="http://schemas.microsoft.com/office/drawing/2014/main" id="{8309375C-4F1C-90F6-44FF-5E648523A35C}"/>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8077200" y="32657"/>
            <a:ext cx="1032662" cy="1207008"/>
          </a:xfrm>
          <a:prstGeom prst="rect">
            <a:avLst/>
          </a:prstGeom>
          <a:ln>
            <a:solidFill>
              <a:schemeClr val="bg1"/>
            </a:solidFill>
          </a:ln>
        </p:spPr>
      </p:pic>
    </p:spTree>
  </p:cSld>
  <p:clrMap bg1="lt1" tx1="dk1" bg2="lt2" tx2="dk2" accent1="accent1" accent2="accent2" accent3="accent3" accent4="accent4" accent5="accent5" accent6="accent6" hlink="hlink" folHlink="folHlink"/>
  <p:sldLayoutIdLst>
    <p:sldLayoutId id="2147484443" r:id="rId1"/>
    <p:sldLayoutId id="2147484444" r:id="rId2"/>
    <p:sldLayoutId id="2147484445" r:id="rId3"/>
    <p:sldLayoutId id="2147484446" r:id="rId4"/>
    <p:sldLayoutId id="2147484447" r:id="rId5"/>
    <p:sldLayoutId id="2147484448" r:id="rId6"/>
    <p:sldLayoutId id="2147484449" r:id="rId7"/>
    <p:sldLayoutId id="2147484450" r:id="rId8"/>
    <p:sldLayoutId id="2147484451" r:id="rId9"/>
    <p:sldLayoutId id="2147484452" r:id="rId10"/>
    <p:sldLayoutId id="2147484453" r:id="rId11"/>
    <p:sldLayoutId id="2147484454" r:id="rId12"/>
    <p:sldLayoutId id="2147484455" r:id="rId13"/>
  </p:sldLayoutIdLst>
  <p:transition spd="med">
    <p:wipe dir="r"/>
  </p:transition>
  <p:txStyles>
    <p:titleStyle>
      <a:lvl1pPr algn="l" rtl="0" eaLnBrk="0" fontAlgn="base" hangingPunct="0">
        <a:spcBef>
          <a:spcPct val="0"/>
        </a:spcBef>
        <a:spcAft>
          <a:spcPct val="0"/>
        </a:spcAft>
        <a:defRPr sz="3600" b="1">
          <a:solidFill>
            <a:srgbClr val="00407A"/>
          </a:solidFill>
          <a:latin typeface="+mj-lt"/>
          <a:ea typeface="+mj-ea"/>
          <a:cs typeface="+mj-cs"/>
        </a:defRPr>
      </a:lvl1pPr>
      <a:lvl2pPr algn="l" rtl="0" eaLnBrk="0" fontAlgn="base" hangingPunct="0">
        <a:spcBef>
          <a:spcPct val="0"/>
        </a:spcBef>
        <a:spcAft>
          <a:spcPct val="0"/>
        </a:spcAft>
        <a:defRPr sz="2400" b="1">
          <a:solidFill>
            <a:srgbClr val="00407A"/>
          </a:solidFill>
          <a:latin typeface="Arial" pitchFamily="34" charset="0"/>
        </a:defRPr>
      </a:lvl2pPr>
      <a:lvl3pPr algn="l" rtl="0" eaLnBrk="0" fontAlgn="base" hangingPunct="0">
        <a:spcBef>
          <a:spcPct val="0"/>
        </a:spcBef>
        <a:spcAft>
          <a:spcPct val="0"/>
        </a:spcAft>
        <a:defRPr sz="2400" b="1">
          <a:solidFill>
            <a:srgbClr val="00407A"/>
          </a:solidFill>
          <a:latin typeface="Arial" pitchFamily="34" charset="0"/>
        </a:defRPr>
      </a:lvl3pPr>
      <a:lvl4pPr algn="l" rtl="0" eaLnBrk="0" fontAlgn="base" hangingPunct="0">
        <a:spcBef>
          <a:spcPct val="0"/>
        </a:spcBef>
        <a:spcAft>
          <a:spcPct val="0"/>
        </a:spcAft>
        <a:defRPr sz="2400" b="1">
          <a:solidFill>
            <a:srgbClr val="00407A"/>
          </a:solidFill>
          <a:latin typeface="Arial" pitchFamily="34" charset="0"/>
        </a:defRPr>
      </a:lvl4pPr>
      <a:lvl5pPr algn="l" rtl="0" eaLnBrk="0" fontAlgn="base" hangingPunct="0">
        <a:spcBef>
          <a:spcPct val="0"/>
        </a:spcBef>
        <a:spcAft>
          <a:spcPct val="0"/>
        </a:spcAft>
        <a:defRPr sz="2400" b="1">
          <a:solidFill>
            <a:srgbClr val="00407A"/>
          </a:solidFill>
          <a:latin typeface="Arial" pitchFamily="34" charset="0"/>
        </a:defRPr>
      </a:lvl5pPr>
      <a:lvl6pPr marL="457200" algn="l" rtl="0" eaLnBrk="0" fontAlgn="base" hangingPunct="0">
        <a:spcBef>
          <a:spcPct val="0"/>
        </a:spcBef>
        <a:spcAft>
          <a:spcPct val="0"/>
        </a:spcAft>
        <a:defRPr sz="2400" b="1">
          <a:solidFill>
            <a:srgbClr val="00407A"/>
          </a:solidFill>
          <a:latin typeface="Arial" pitchFamily="34" charset="0"/>
        </a:defRPr>
      </a:lvl6pPr>
      <a:lvl7pPr marL="914400" algn="l" rtl="0" eaLnBrk="0" fontAlgn="base" hangingPunct="0">
        <a:spcBef>
          <a:spcPct val="0"/>
        </a:spcBef>
        <a:spcAft>
          <a:spcPct val="0"/>
        </a:spcAft>
        <a:defRPr sz="2400" b="1">
          <a:solidFill>
            <a:srgbClr val="00407A"/>
          </a:solidFill>
          <a:latin typeface="Arial" pitchFamily="34" charset="0"/>
        </a:defRPr>
      </a:lvl7pPr>
      <a:lvl8pPr marL="1371600" algn="l" rtl="0" eaLnBrk="0" fontAlgn="base" hangingPunct="0">
        <a:spcBef>
          <a:spcPct val="0"/>
        </a:spcBef>
        <a:spcAft>
          <a:spcPct val="0"/>
        </a:spcAft>
        <a:defRPr sz="2400" b="1">
          <a:solidFill>
            <a:srgbClr val="00407A"/>
          </a:solidFill>
          <a:latin typeface="Arial" pitchFamily="34" charset="0"/>
        </a:defRPr>
      </a:lvl8pPr>
      <a:lvl9pPr marL="1828800" algn="l" rtl="0" eaLnBrk="0" fontAlgn="base" hangingPunct="0">
        <a:spcBef>
          <a:spcPct val="0"/>
        </a:spcBef>
        <a:spcAft>
          <a:spcPct val="0"/>
        </a:spcAft>
        <a:defRPr sz="2400" b="1">
          <a:solidFill>
            <a:srgbClr val="00407A"/>
          </a:solidFill>
          <a:latin typeface="Arial" pitchFamily="34" charset="0"/>
        </a:defRPr>
      </a:lvl9pPr>
    </p:titleStyle>
    <p:bodyStyle>
      <a:lvl1pPr marL="233363" indent="-233363" algn="l" rtl="0" eaLnBrk="0" fontAlgn="base" hangingPunct="0">
        <a:spcBef>
          <a:spcPct val="20000"/>
        </a:spcBef>
        <a:spcAft>
          <a:spcPct val="0"/>
        </a:spcAft>
        <a:buClr>
          <a:srgbClr val="ED6E2E"/>
        </a:buClr>
        <a:buFont typeface="Wingdings" pitchFamily="2" charset="2"/>
        <a:buChar char="§"/>
        <a:defRPr sz="2800">
          <a:solidFill>
            <a:schemeClr val="tx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2400">
          <a:solidFill>
            <a:schemeClr val="tx1"/>
          </a:solidFill>
          <a:latin typeface="+mn-lt"/>
        </a:defRPr>
      </a:lvl2pPr>
      <a:lvl3pPr marL="1143000" indent="-228600" algn="l" rtl="0" eaLnBrk="0" fontAlgn="base" hangingPunct="0">
        <a:spcBef>
          <a:spcPct val="20000"/>
        </a:spcBef>
        <a:spcAft>
          <a:spcPct val="0"/>
        </a:spcAft>
        <a:buClr>
          <a:srgbClr val="ED6E2E"/>
        </a:buClr>
        <a:buChar char="-"/>
        <a:defRPr sz="20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2000">
          <a:solidFill>
            <a:schemeClr val="tx1"/>
          </a:solidFill>
          <a:latin typeface="+mn-lt"/>
        </a:defRPr>
      </a:lvl4pPr>
      <a:lvl5pPr marL="2052638" indent="-222250" algn="l" rtl="0" eaLnBrk="0" fontAlgn="base" hangingPunct="0">
        <a:spcBef>
          <a:spcPct val="20000"/>
        </a:spcBef>
        <a:spcAft>
          <a:spcPct val="0"/>
        </a:spcAft>
        <a:buClr>
          <a:srgbClr val="ED6E2E"/>
        </a:buClr>
        <a:buChar char="-"/>
        <a:defRPr sz="2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8" Type="http://schemas.openxmlformats.org/officeDocument/2006/relationships/hyperlink" Target="https://google.github.io/adk-docs/agents/llm-agents/#guiding-the-agent-instructions-instruction" TargetMode="External"/><Relationship Id="rId3" Type="http://schemas.openxmlformats.org/officeDocument/2006/relationships/hyperlink" Target="https://google.github.io/adk-docs/" TargetMode="External"/><Relationship Id="rId7" Type="http://schemas.openxmlformats.org/officeDocument/2006/relationships/hyperlink" Target="https://www.youtube.com/watch?v=P4VFL9nIaIA&amp;t=3255s" TargetMode="External"/><Relationship Id="rId2" Type="http://schemas.openxmlformats.org/officeDocument/2006/relationships/notesSlide" Target="../notesSlides/notesSlide46.xml"/><Relationship Id="rId1" Type="http://schemas.openxmlformats.org/officeDocument/2006/relationships/slideLayout" Target="../slideLayouts/slideLayout23.xml"/><Relationship Id="rId6" Type="http://schemas.openxmlformats.org/officeDocument/2006/relationships/hyperlink" Target="https://github.com/bhancockio/agent-development-kit-crash-course/tree/main/6-persistent-storage" TargetMode="External"/><Relationship Id="rId5" Type="http://schemas.openxmlformats.org/officeDocument/2006/relationships/hyperlink" Target="https://ai.google.dev/gemini-api/docs/models" TargetMode="External"/><Relationship Id="rId10" Type="http://schemas.openxmlformats.org/officeDocument/2006/relationships/hyperlink" Target="https://docs.pydantic.dev/latest/" TargetMode="External"/><Relationship Id="rId4" Type="http://schemas.openxmlformats.org/officeDocument/2006/relationships/hyperlink" Target="https://pypi.org/project/google-adk/" TargetMode="External"/><Relationship Id="rId9" Type="http://schemas.openxmlformats.org/officeDocument/2006/relationships/hyperlink" Target="https://www.w3schools.com/js/js_json.asp" TargetMode="Externa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71F130C-E3D0-0E71-BDED-DDEB9AF247B3}"/>
              </a:ext>
            </a:extLst>
          </p:cNvPr>
          <p:cNvSpPr>
            <a:spLocks noGrp="1"/>
          </p:cNvSpPr>
          <p:nvPr>
            <p:ph type="title"/>
          </p:nvPr>
        </p:nvSpPr>
        <p:spPr>
          <a:xfrm>
            <a:off x="422275" y="334562"/>
            <a:ext cx="8299450" cy="2055994"/>
          </a:xfrm>
        </p:spPr>
        <p:txBody>
          <a:bodyPr/>
          <a:lstStyle/>
          <a:p>
            <a:pPr algn="ctr"/>
            <a:r>
              <a:rPr lang="en-US" sz="4000" dirty="0">
                <a:solidFill>
                  <a:schemeClr val="bg1"/>
                </a:solidFill>
                <a:latin typeface="+mn-lt"/>
                <a:ea typeface="+mn-ea"/>
                <a:cs typeface="+mn-cs"/>
              </a:rPr>
              <a:t>CS630 AI Agent Engineering</a:t>
            </a:r>
            <a:br>
              <a:rPr lang="en-US" sz="4000" dirty="0">
                <a:latin typeface="+mn-lt"/>
                <a:ea typeface="+mn-ea"/>
                <a:cs typeface="+mn-cs"/>
              </a:rPr>
            </a:br>
            <a:r>
              <a:rPr lang="en-US" sz="4000" dirty="0">
                <a:solidFill>
                  <a:schemeClr val="bg1"/>
                </a:solidFill>
                <a:latin typeface="+mn-lt"/>
                <a:ea typeface="+mn-ea"/>
                <a:cs typeface="+mn-cs"/>
              </a:rPr>
              <a:t>Module 06</a:t>
            </a:r>
            <a:br>
              <a:rPr lang="en-US" sz="4000" dirty="0">
                <a:latin typeface="+mn-lt"/>
                <a:ea typeface="+mn-ea"/>
                <a:cs typeface="+mn-cs"/>
              </a:rPr>
            </a:br>
            <a:r>
              <a:rPr lang="en-US" sz="4000" dirty="0">
                <a:solidFill>
                  <a:schemeClr val="bg1"/>
                </a:solidFill>
                <a:latin typeface="+mn-lt"/>
                <a:ea typeface="+mn-ea"/>
                <a:cs typeface="+mn-cs"/>
              </a:rPr>
              <a:t>Experiencing Persistent Storage</a:t>
            </a:r>
            <a:endParaRPr lang="en-US" dirty="0">
              <a:solidFill>
                <a:schemeClr val="bg1"/>
              </a:solidFill>
              <a:ea typeface="+mn-ea"/>
              <a:cs typeface="+mn-cs"/>
            </a:endParaRPr>
          </a:p>
        </p:txBody>
      </p:sp>
      <p:sp>
        <p:nvSpPr>
          <p:cNvPr id="4" name="Content Placeholder 2">
            <a:extLst>
              <a:ext uri="{FF2B5EF4-FFF2-40B4-BE49-F238E27FC236}">
                <a16:creationId xmlns:a16="http://schemas.microsoft.com/office/drawing/2014/main" id="{71F3283E-84B5-DF6D-A1F6-DA708F2AD545}"/>
              </a:ext>
            </a:extLst>
          </p:cNvPr>
          <p:cNvSpPr txBox="1">
            <a:spLocks/>
          </p:cNvSpPr>
          <p:nvPr/>
        </p:nvSpPr>
        <p:spPr bwMode="auto">
          <a:xfrm>
            <a:off x="152400" y="2514600"/>
            <a:ext cx="8839200" cy="25398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0" fontAlgn="base" hangingPunct="0">
              <a:spcBef>
                <a:spcPct val="20000"/>
              </a:spcBef>
              <a:spcAft>
                <a:spcPct val="0"/>
              </a:spcAft>
              <a:buClr>
                <a:srgbClr val="ED6E2E"/>
              </a:buClr>
              <a:buFont typeface="Wingdings" pitchFamily="2" charset="2"/>
              <a:buNone/>
              <a:defRPr sz="4000" b="0">
                <a:solidFill>
                  <a:schemeClr val="bg1"/>
                </a:solidFill>
                <a:latin typeface="+mn-lt"/>
                <a:ea typeface="+mn-ea"/>
                <a:cs typeface="+mn-cs"/>
              </a:defRPr>
            </a:lvl1pPr>
            <a:lvl2pPr marL="687388" indent="-231775" algn="l" rtl="0" eaLnBrk="0" fontAlgn="base" hangingPunct="0">
              <a:spcBef>
                <a:spcPct val="20000"/>
              </a:spcBef>
              <a:spcAft>
                <a:spcPct val="0"/>
              </a:spcAft>
              <a:buClr>
                <a:srgbClr val="ED6E2E"/>
              </a:buClr>
              <a:buSzPct val="85000"/>
              <a:buFont typeface="Times" pitchFamily="18" charset="0"/>
              <a:buChar char="•"/>
              <a:defRPr sz="1600">
                <a:solidFill>
                  <a:schemeClr val="tx1"/>
                </a:solidFill>
                <a:latin typeface="+mn-lt"/>
              </a:defRPr>
            </a:lvl2pPr>
            <a:lvl3pPr marL="1143000" indent="-228600" algn="l" rtl="0" eaLnBrk="0" fontAlgn="base" hangingPunct="0">
              <a:spcBef>
                <a:spcPct val="20000"/>
              </a:spcBef>
              <a:spcAft>
                <a:spcPct val="0"/>
              </a:spcAft>
              <a:buClr>
                <a:srgbClr val="ED6E2E"/>
              </a:buClr>
              <a:buChar char="-"/>
              <a:defRPr sz="1400">
                <a:solidFill>
                  <a:schemeClr val="tx1"/>
                </a:solidFill>
                <a:latin typeface="+mn-lt"/>
              </a:defRPr>
            </a:lvl3pPr>
            <a:lvl4pPr marL="1544638" indent="-173038" algn="l" rtl="0" eaLnBrk="0" fontAlgn="base" hangingPunct="0">
              <a:spcBef>
                <a:spcPct val="20000"/>
              </a:spcBef>
              <a:spcAft>
                <a:spcPct val="0"/>
              </a:spcAft>
              <a:buClr>
                <a:srgbClr val="ED6E2E"/>
              </a:buClr>
              <a:buSzPct val="90000"/>
              <a:buChar char="›"/>
              <a:defRPr sz="1200">
                <a:solidFill>
                  <a:schemeClr val="tx1"/>
                </a:solidFill>
                <a:latin typeface="+mn-lt"/>
              </a:defRPr>
            </a:lvl4pPr>
            <a:lvl5pPr marL="2052638" indent="-222250" algn="l" rtl="0" eaLnBrk="0" fontAlgn="base" hangingPunct="0">
              <a:spcBef>
                <a:spcPct val="20000"/>
              </a:spcBef>
              <a:spcAft>
                <a:spcPct val="0"/>
              </a:spcAft>
              <a:buClr>
                <a:srgbClr val="ED6E2E"/>
              </a:buClr>
              <a:buChar char="-"/>
              <a:defRPr sz="1000">
                <a:solidFill>
                  <a:schemeClr val="tx1"/>
                </a:solidFill>
                <a:latin typeface="+mn-lt"/>
              </a:defRPr>
            </a:lvl5pPr>
            <a:lvl6pPr marL="2509838" indent="-222250" algn="l" rtl="0" eaLnBrk="0" fontAlgn="base" hangingPunct="0">
              <a:spcBef>
                <a:spcPct val="20000"/>
              </a:spcBef>
              <a:spcAft>
                <a:spcPct val="0"/>
              </a:spcAft>
              <a:buClr>
                <a:srgbClr val="ED6E2E"/>
              </a:buClr>
              <a:buChar char="-"/>
              <a:defRPr sz="1000">
                <a:solidFill>
                  <a:schemeClr val="tx1"/>
                </a:solidFill>
                <a:latin typeface="+mn-lt"/>
              </a:defRPr>
            </a:lvl6pPr>
            <a:lvl7pPr marL="2967038" indent="-222250" algn="l" rtl="0" eaLnBrk="0" fontAlgn="base" hangingPunct="0">
              <a:spcBef>
                <a:spcPct val="20000"/>
              </a:spcBef>
              <a:spcAft>
                <a:spcPct val="0"/>
              </a:spcAft>
              <a:buClr>
                <a:srgbClr val="ED6E2E"/>
              </a:buClr>
              <a:buChar char="-"/>
              <a:defRPr sz="1000">
                <a:solidFill>
                  <a:schemeClr val="tx1"/>
                </a:solidFill>
                <a:latin typeface="+mn-lt"/>
              </a:defRPr>
            </a:lvl7pPr>
            <a:lvl8pPr marL="3424238" indent="-222250" algn="l" rtl="0" eaLnBrk="0" fontAlgn="base" hangingPunct="0">
              <a:spcBef>
                <a:spcPct val="20000"/>
              </a:spcBef>
              <a:spcAft>
                <a:spcPct val="0"/>
              </a:spcAft>
              <a:buClr>
                <a:srgbClr val="ED6E2E"/>
              </a:buClr>
              <a:buChar char="-"/>
              <a:defRPr sz="1000">
                <a:solidFill>
                  <a:schemeClr val="tx1"/>
                </a:solidFill>
                <a:latin typeface="+mn-lt"/>
              </a:defRPr>
            </a:lvl8pPr>
            <a:lvl9pPr marL="3881438" indent="-222250" algn="l" rtl="0" eaLnBrk="0" fontAlgn="base" hangingPunct="0">
              <a:spcBef>
                <a:spcPct val="20000"/>
              </a:spcBef>
              <a:spcAft>
                <a:spcPct val="0"/>
              </a:spcAft>
              <a:buClr>
                <a:srgbClr val="ED6E2E"/>
              </a:buClr>
              <a:buChar char="-"/>
              <a:defRPr sz="1000">
                <a:solidFill>
                  <a:schemeClr val="tx1"/>
                </a:solidFill>
                <a:latin typeface="+mn-lt"/>
              </a:defRPr>
            </a:lvl9pPr>
          </a:lstStyle>
          <a:p>
            <a:pPr marL="0" marR="0">
              <a:lnSpc>
                <a:spcPct val="115000"/>
              </a:lnSpc>
              <a:spcBef>
                <a:spcPts val="0"/>
              </a:spcBef>
              <a:spcAft>
                <a:spcPts val="0"/>
              </a:spcAft>
            </a:pPr>
            <a:endParaRPr lang="en-US" sz="2000" dirty="0">
              <a:effectLst/>
              <a:ea typeface="Calibri" panose="020F0502020204030204" pitchFamily="34" charset="0"/>
              <a:cs typeface="Arial" panose="020B0604020202020204" pitchFamily="34" charset="0"/>
            </a:endParaRPr>
          </a:p>
          <a:p>
            <a:pPr marL="457200" indent="-457200">
              <a:lnSpc>
                <a:spcPct val="114999"/>
              </a:lnSpc>
              <a:spcBef>
                <a:spcPts val="0"/>
              </a:spcBef>
              <a:spcAft>
                <a:spcPts val="0"/>
              </a:spcAft>
              <a:buAutoNum type="arabicPeriod"/>
            </a:pPr>
            <a:r>
              <a:rPr lang="en-US" sz="2000" dirty="0">
                <a:ea typeface="+mn-lt"/>
                <a:cs typeface="+mn-lt"/>
              </a:rPr>
              <a:t>Core Concepts of SQL, SQLite, CRUD, </a:t>
            </a:r>
            <a:r>
              <a:rPr lang="en-US" sz="2000" dirty="0" err="1">
                <a:ea typeface="+mn-lt"/>
                <a:cs typeface="+mn-lt"/>
              </a:rPr>
              <a:t>DatabaseSessionService</a:t>
            </a:r>
            <a:endParaRPr lang="en-US" sz="2000" dirty="0" err="1">
              <a:ea typeface="Calibri"/>
              <a:cs typeface="Arial"/>
            </a:endParaRPr>
          </a:p>
          <a:p>
            <a:pPr marL="457200" indent="-457200">
              <a:lnSpc>
                <a:spcPct val="114999"/>
              </a:lnSpc>
              <a:spcBef>
                <a:spcPts val="0"/>
              </a:spcBef>
              <a:spcAft>
                <a:spcPts val="0"/>
              </a:spcAft>
              <a:buAutoNum type="arabicPeriod"/>
            </a:pPr>
            <a:r>
              <a:rPr lang="en-US" sz="2000" dirty="0">
                <a:ea typeface="Calibri"/>
                <a:cs typeface="Arial"/>
              </a:rPr>
              <a:t>Session Lifecycle, Event Loop</a:t>
            </a:r>
          </a:p>
          <a:p>
            <a:pPr marL="457200" indent="-457200">
              <a:lnSpc>
                <a:spcPct val="114999"/>
              </a:lnSpc>
              <a:spcBef>
                <a:spcPts val="0"/>
              </a:spcBef>
              <a:spcAft>
                <a:spcPts val="0"/>
              </a:spcAft>
              <a:buAutoNum type="arabicPeriod"/>
            </a:pPr>
            <a:r>
              <a:rPr lang="en-US" sz="2000" dirty="0">
                <a:ea typeface="Calibri"/>
                <a:cs typeface="Arial"/>
              </a:rPr>
              <a:t>Logic Flow of Memory Agent using </a:t>
            </a:r>
            <a:r>
              <a:rPr lang="en-US" sz="2000" dirty="0" err="1">
                <a:ea typeface="Calibri"/>
                <a:cs typeface="Arial"/>
              </a:rPr>
              <a:t>DatabaseSessionService</a:t>
            </a:r>
            <a:endParaRPr lang="en-US" sz="2000" dirty="0">
              <a:ea typeface="Calibri"/>
              <a:cs typeface="Arial"/>
            </a:endParaRPr>
          </a:p>
          <a:p>
            <a:pPr marL="457200" indent="-457200">
              <a:lnSpc>
                <a:spcPct val="114999"/>
              </a:lnSpc>
              <a:spcBef>
                <a:spcPts val="0"/>
              </a:spcBef>
              <a:spcAft>
                <a:spcPts val="0"/>
              </a:spcAft>
              <a:buAutoNum type="arabicPeriod"/>
            </a:pPr>
            <a:r>
              <a:rPr lang="en-US" sz="2000" dirty="0">
                <a:ea typeface="Calibri"/>
                <a:cs typeface="Arial"/>
              </a:rPr>
              <a:t>State vs Memory</a:t>
            </a:r>
          </a:p>
          <a:p>
            <a:pPr marL="457200" indent="-457200">
              <a:lnSpc>
                <a:spcPct val="114999"/>
              </a:lnSpc>
              <a:spcBef>
                <a:spcPts val="0"/>
              </a:spcBef>
              <a:spcAft>
                <a:spcPts val="0"/>
              </a:spcAft>
              <a:buAutoNum type="arabicPeriod"/>
            </a:pPr>
            <a:r>
              <a:rPr lang="en-US" sz="2000" dirty="0">
                <a:ea typeface="Calibri"/>
                <a:cs typeface="Arial"/>
              </a:rPr>
              <a:t>Memory Agent: CRUD functions</a:t>
            </a:r>
          </a:p>
          <a:p>
            <a:pPr marL="457200" indent="-457200">
              <a:lnSpc>
                <a:spcPct val="114999"/>
              </a:lnSpc>
              <a:spcBef>
                <a:spcPts val="0"/>
              </a:spcBef>
              <a:spcAft>
                <a:spcPts val="0"/>
              </a:spcAft>
              <a:buAutoNum type="arabicPeriod"/>
            </a:pPr>
            <a:r>
              <a:rPr lang="en-US" sz="2000" dirty="0">
                <a:ea typeface="Calibri"/>
                <a:cs typeface="Arial"/>
              </a:rPr>
              <a:t>Inspecting SQLite Tables</a:t>
            </a:r>
          </a:p>
        </p:txBody>
      </p:sp>
    </p:spTree>
    <p:extLst>
      <p:ext uri="{BB962C8B-B14F-4D97-AF65-F5344CB8AC3E}">
        <p14:creationId xmlns:p14="http://schemas.microsoft.com/office/powerpoint/2010/main" val="716079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FA82B-8868-9DD6-9691-994A833747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A3542-F4FC-57C0-F2A4-8B4B577E69E0}"/>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CRUD with Python and SQLite</a:t>
            </a:r>
            <a:br>
              <a:rPr lang="en-US" dirty="0">
                <a:ea typeface="+mj-lt"/>
                <a:cs typeface="+mj-lt"/>
              </a:rPr>
            </a:br>
            <a:r>
              <a:rPr lang="en-US" dirty="0">
                <a:cs typeface="Arial"/>
              </a:rPr>
              <a:t>DELETE</a:t>
            </a:r>
            <a:endParaRPr lang="en-US" dirty="0"/>
          </a:p>
        </p:txBody>
      </p:sp>
      <p:sp>
        <p:nvSpPr>
          <p:cNvPr id="6" name="Content Placeholder 5">
            <a:extLst>
              <a:ext uri="{FF2B5EF4-FFF2-40B4-BE49-F238E27FC236}">
                <a16:creationId xmlns:a16="http://schemas.microsoft.com/office/drawing/2014/main" id="{862BC21B-BB27-4A38-5D47-C3FB7F33FADF}"/>
              </a:ext>
            </a:extLst>
          </p:cNvPr>
          <p:cNvSpPr>
            <a:spLocks noGrp="1"/>
          </p:cNvSpPr>
          <p:nvPr>
            <p:ph idx="1"/>
          </p:nvPr>
        </p:nvSpPr>
        <p:spPr>
          <a:xfrm>
            <a:off x="539750" y="1896978"/>
            <a:ext cx="8299450" cy="4025698"/>
          </a:xfrm>
        </p:spPr>
        <p:txBody>
          <a:bodyPr/>
          <a:lstStyle/>
          <a:p>
            <a:pPr marL="0" indent="0">
              <a:buNone/>
            </a:pPr>
            <a:r>
              <a:rPr lang="en-US" sz="1600" dirty="0">
                <a:latin typeface="Consolas"/>
                <a:cs typeface="Arial"/>
              </a:rPr>
              <a:t>def </a:t>
            </a:r>
            <a:r>
              <a:rPr lang="en-US" sz="1600" dirty="0" err="1">
                <a:latin typeface="Consolas"/>
                <a:cs typeface="Arial"/>
              </a:rPr>
              <a:t>delete_user</a:t>
            </a:r>
            <a:r>
              <a:rPr lang="en-US" sz="1600" dirty="0">
                <a:solidFill>
                  <a:srgbClr val="808030"/>
                </a:solidFill>
                <a:latin typeface="Consolas"/>
                <a:cs typeface="Arial"/>
              </a:rPr>
              <a:t>(</a:t>
            </a:r>
            <a:r>
              <a:rPr lang="en-US" sz="1600" dirty="0">
                <a:latin typeface="Consolas"/>
                <a:cs typeface="Arial"/>
              </a:rPr>
              <a:t>conn</a:t>
            </a:r>
            <a:r>
              <a:rPr lang="en-US" sz="1600" dirty="0">
                <a:solidFill>
                  <a:srgbClr val="808030"/>
                </a:solidFill>
                <a:latin typeface="Consolas"/>
                <a:cs typeface="Arial"/>
              </a:rPr>
              <a:t>,</a:t>
            </a:r>
            <a:r>
              <a:rPr lang="en-US" sz="1600" dirty="0">
                <a:latin typeface="Consolas"/>
                <a:cs typeface="Arial"/>
              </a:rPr>
              <a:t> email</a:t>
            </a:r>
            <a:r>
              <a:rPr lang="en-US" sz="1600" dirty="0">
                <a:solidFill>
                  <a:srgbClr val="808030"/>
                </a:solidFill>
                <a:latin typeface="Consolas"/>
                <a:cs typeface="Arial"/>
              </a:rPr>
              <a:t>)</a:t>
            </a:r>
            <a:r>
              <a:rPr lang="en-US" sz="1600" dirty="0">
                <a:solidFill>
                  <a:srgbClr val="800080"/>
                </a:solidFill>
                <a:latin typeface="Consolas"/>
                <a:cs typeface="Arial"/>
              </a:rPr>
              <a:t>:</a:t>
            </a:r>
            <a:r>
              <a:rPr lang="en-US" sz="1600" dirty="0">
                <a:latin typeface="Consolas"/>
                <a:cs typeface="Arial"/>
              </a:rPr>
              <a:t>
    </a:t>
            </a:r>
            <a:r>
              <a:rPr lang="en-US" sz="1600" dirty="0">
                <a:solidFill>
                  <a:srgbClr val="800000"/>
                </a:solidFill>
                <a:latin typeface="Consolas"/>
                <a:cs typeface="Arial"/>
              </a:rPr>
              <a:t>"""</a:t>
            </a:r>
            <a:r>
              <a:rPr lang="en-US" sz="1600" dirty="0">
                <a:solidFill>
                  <a:srgbClr val="0000E6"/>
                </a:solidFill>
                <a:latin typeface="Consolas"/>
                <a:cs typeface="Arial"/>
              </a:rPr>
              <a:t>Deletes a user from the 'users' table by their email.</a:t>
            </a:r>
            <a:r>
              <a:rPr lang="en-US" sz="1600" dirty="0">
                <a:solidFill>
                  <a:srgbClr val="800000"/>
                </a:solidFill>
                <a:latin typeface="Consolas"/>
                <a:cs typeface="Arial"/>
              </a:rPr>
              <a:t>"""</a:t>
            </a:r>
            <a:r>
              <a:rPr lang="en-US" sz="1600" dirty="0">
                <a:latin typeface="Consolas"/>
                <a:cs typeface="Arial"/>
              </a:rPr>
              <a:t>
    </a:t>
            </a:r>
            <a:r>
              <a:rPr lang="en-US" sz="1600" dirty="0">
                <a:solidFill>
                  <a:srgbClr val="000000"/>
                </a:solidFill>
                <a:latin typeface="Consolas"/>
                <a:cs typeface="Arial"/>
              </a:rPr>
              <a:t>cursor </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err="1">
                <a:solidFill>
                  <a:srgbClr val="000000"/>
                </a:solidFill>
                <a:latin typeface="Consolas"/>
                <a:cs typeface="Arial"/>
              </a:rPr>
              <a:t>conn</a:t>
            </a:r>
            <a:r>
              <a:rPr lang="en-US" sz="1600" dirty="0" err="1">
                <a:solidFill>
                  <a:srgbClr val="808030"/>
                </a:solidFill>
                <a:latin typeface="Consolas"/>
                <a:cs typeface="Arial"/>
              </a:rPr>
              <a:t>.</a:t>
            </a:r>
            <a:r>
              <a:rPr lang="en-US" sz="1600" dirty="0" err="1">
                <a:solidFill>
                  <a:srgbClr val="000000"/>
                </a:solidFill>
                <a:latin typeface="Consolas"/>
                <a:cs typeface="Arial"/>
              </a:rPr>
              <a:t>cursor</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err="1">
                <a:latin typeface="Consolas"/>
                <a:cs typeface="Arial"/>
              </a:rPr>
              <a:t>cursor</a:t>
            </a:r>
            <a:r>
              <a:rPr lang="en-US" sz="1600" dirty="0" err="1">
                <a:solidFill>
                  <a:srgbClr val="808030"/>
                </a:solidFill>
                <a:latin typeface="Consolas"/>
                <a:cs typeface="Arial"/>
              </a:rPr>
              <a:t>.</a:t>
            </a:r>
            <a:r>
              <a:rPr lang="en-US" sz="1600" dirty="0" err="1">
                <a:latin typeface="Consolas"/>
                <a:cs typeface="Arial"/>
              </a:rPr>
              <a:t>execute</a:t>
            </a:r>
            <a:r>
              <a:rPr lang="en-US" sz="1600" dirty="0">
                <a:solidFill>
                  <a:srgbClr val="808030"/>
                </a:solidFill>
                <a:latin typeface="Consolas"/>
                <a:cs typeface="Arial"/>
              </a:rPr>
              <a:t>(</a:t>
            </a:r>
            <a:r>
              <a:rPr lang="en-US" sz="1600" dirty="0">
                <a:solidFill>
                  <a:srgbClr val="800000"/>
                </a:solidFill>
                <a:latin typeface="Consolas"/>
                <a:cs typeface="Arial"/>
              </a:rPr>
              <a:t>"</a:t>
            </a:r>
            <a:r>
              <a:rPr lang="en-US" sz="1600" dirty="0">
                <a:solidFill>
                  <a:srgbClr val="0000E6"/>
                </a:solidFill>
                <a:latin typeface="Consolas"/>
                <a:cs typeface="Arial"/>
              </a:rPr>
              <a:t>DELETE FROM users WHERE email = ?</a:t>
            </a:r>
            <a:r>
              <a:rPr lang="en-US" sz="1600" dirty="0">
                <a:solidFill>
                  <a:srgbClr val="800000"/>
                </a:solidFill>
                <a:latin typeface="Consolas"/>
                <a:cs typeface="Arial"/>
              </a:rPr>
              <a:t>"</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a:solidFill>
                  <a:srgbClr val="808030"/>
                </a:solidFill>
                <a:latin typeface="Consolas"/>
                <a:cs typeface="Arial"/>
              </a:rPr>
              <a:t>(</a:t>
            </a:r>
            <a:r>
              <a:rPr lang="en-US" sz="1600" dirty="0">
                <a:latin typeface="Consolas"/>
                <a:cs typeface="Arial"/>
              </a:rPr>
              <a:t>email</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err="1">
                <a:solidFill>
                  <a:srgbClr val="000000"/>
                </a:solidFill>
                <a:latin typeface="Consolas"/>
                <a:cs typeface="Arial"/>
              </a:rPr>
              <a:t>conn</a:t>
            </a:r>
            <a:r>
              <a:rPr lang="en-US" sz="1600" dirty="0" err="1">
                <a:solidFill>
                  <a:srgbClr val="808030"/>
                </a:solidFill>
                <a:latin typeface="Consolas"/>
                <a:cs typeface="Arial"/>
              </a:rPr>
              <a:t>.</a:t>
            </a:r>
            <a:r>
              <a:rPr lang="en-US" sz="1600" dirty="0" err="1">
                <a:latin typeface="Consolas"/>
                <a:cs typeface="Arial"/>
              </a:rPr>
              <a:t>commit</a:t>
            </a:r>
            <a:r>
              <a:rPr lang="en-US" sz="1600" dirty="0">
                <a:solidFill>
                  <a:srgbClr val="808030"/>
                </a:solidFill>
                <a:latin typeface="Consolas"/>
                <a:cs typeface="Arial"/>
              </a:rPr>
              <a:t>()</a:t>
            </a:r>
            <a:r>
              <a:rPr lang="en-US" sz="1600" dirty="0">
                <a:latin typeface="Consolas"/>
                <a:cs typeface="Arial"/>
              </a:rPr>
              <a:t>
    </a:t>
            </a:r>
            <a:r>
              <a:rPr lang="en-US" sz="1600" b="1" dirty="0">
                <a:solidFill>
                  <a:srgbClr val="800000"/>
                </a:solidFill>
                <a:latin typeface="Consolas"/>
                <a:cs typeface="Arial"/>
              </a:rPr>
              <a:t>if</a:t>
            </a:r>
            <a:r>
              <a:rPr lang="en-US" sz="1600" dirty="0">
                <a:latin typeface="Consolas"/>
                <a:cs typeface="Arial"/>
              </a:rPr>
              <a:t> </a:t>
            </a:r>
            <a:r>
              <a:rPr lang="en-US" sz="1600" dirty="0" err="1">
                <a:latin typeface="Consolas"/>
                <a:cs typeface="Arial"/>
              </a:rPr>
              <a:t>cursor</a:t>
            </a:r>
            <a:r>
              <a:rPr lang="en-US" sz="1600" dirty="0" err="1">
                <a:solidFill>
                  <a:srgbClr val="808030"/>
                </a:solidFill>
                <a:latin typeface="Consolas"/>
                <a:cs typeface="Arial"/>
              </a:rPr>
              <a:t>.</a:t>
            </a:r>
            <a:r>
              <a:rPr lang="en-US" sz="1600" dirty="0" err="1">
                <a:latin typeface="Consolas"/>
                <a:cs typeface="Arial"/>
              </a:rPr>
              <a:t>rowcount</a:t>
            </a:r>
            <a:r>
              <a:rPr lang="en-US" sz="1600" dirty="0">
                <a:latin typeface="Consolas"/>
                <a:cs typeface="Arial"/>
              </a:rPr>
              <a:t> </a:t>
            </a:r>
            <a:r>
              <a:rPr lang="en-US" sz="1600" dirty="0">
                <a:solidFill>
                  <a:srgbClr val="808030"/>
                </a:solidFill>
                <a:latin typeface="Consolas"/>
                <a:cs typeface="Arial"/>
              </a:rPr>
              <a:t>&gt;</a:t>
            </a:r>
            <a:r>
              <a:rPr lang="en-US" sz="1600" dirty="0">
                <a:latin typeface="Consolas"/>
                <a:cs typeface="Arial"/>
              </a:rPr>
              <a:t> </a:t>
            </a:r>
            <a:r>
              <a:rPr lang="en-US" sz="1600" dirty="0">
                <a:solidFill>
                  <a:srgbClr val="008C00"/>
                </a:solidFill>
                <a:latin typeface="Consolas"/>
                <a:cs typeface="Arial"/>
              </a:rPr>
              <a:t>0</a:t>
            </a:r>
            <a:r>
              <a:rPr lang="en-US" sz="1600" dirty="0">
                <a:solidFill>
                  <a:srgbClr val="800080"/>
                </a:solidFill>
                <a:latin typeface="Consolas"/>
                <a:cs typeface="Arial"/>
              </a:rPr>
              <a:t>:</a:t>
            </a:r>
            <a:r>
              <a:rPr lang="en-US" sz="1600" dirty="0">
                <a:latin typeface="Consolas"/>
                <a:cs typeface="Arial"/>
              </a:rPr>
              <a:t>
        print</a:t>
            </a:r>
            <a:r>
              <a:rPr lang="en-US" sz="1600" dirty="0">
                <a:solidFill>
                  <a:srgbClr val="808030"/>
                </a:solidFill>
                <a:latin typeface="Consolas"/>
                <a:cs typeface="Arial"/>
              </a:rPr>
              <a:t>(</a:t>
            </a:r>
            <a:r>
              <a:rPr lang="en-US" sz="1600" dirty="0" err="1">
                <a:solidFill>
                  <a:srgbClr val="000000"/>
                </a:solidFill>
                <a:latin typeface="Consolas"/>
                <a:cs typeface="Arial"/>
              </a:rPr>
              <a:t>f</a:t>
            </a:r>
            <a:r>
              <a:rPr lang="en-US" sz="1600" dirty="0" err="1">
                <a:solidFill>
                  <a:srgbClr val="800000"/>
                </a:solidFill>
                <a:latin typeface="Consolas"/>
                <a:cs typeface="Arial"/>
              </a:rPr>
              <a:t>"</a:t>
            </a:r>
            <a:r>
              <a:rPr lang="en-US" sz="1600" dirty="0" err="1">
                <a:solidFill>
                  <a:srgbClr val="0000E6"/>
                </a:solidFill>
                <a:latin typeface="Consolas"/>
                <a:cs typeface="Arial"/>
              </a:rPr>
              <a:t>User</a:t>
            </a:r>
            <a:r>
              <a:rPr lang="en-US" sz="1600" dirty="0">
                <a:solidFill>
                  <a:srgbClr val="0000E6"/>
                </a:solidFill>
                <a:latin typeface="Consolas"/>
                <a:cs typeface="Arial"/>
              </a:rPr>
              <a:t> with email '{email}' deleted successfully.</a:t>
            </a:r>
            <a:r>
              <a:rPr lang="en-US" sz="1600" dirty="0">
                <a:solidFill>
                  <a:srgbClr val="800000"/>
                </a:solidFill>
                <a:latin typeface="Consolas"/>
                <a:cs typeface="Arial"/>
              </a:rPr>
              <a:t>"</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a:solidFill>
                  <a:srgbClr val="E34ADC"/>
                </a:solidFill>
                <a:latin typeface="Consolas"/>
                <a:cs typeface="Arial"/>
              </a:rPr>
              <a:t>else:</a:t>
            </a:r>
            <a:r>
              <a:rPr lang="en-US" sz="1600" dirty="0">
                <a:latin typeface="Consolas"/>
                <a:cs typeface="Arial"/>
              </a:rPr>
              <a:t>
        print</a:t>
            </a:r>
            <a:r>
              <a:rPr lang="en-US" sz="1600" dirty="0">
                <a:solidFill>
                  <a:srgbClr val="808030"/>
                </a:solidFill>
                <a:latin typeface="Consolas"/>
                <a:cs typeface="Arial"/>
              </a:rPr>
              <a:t>(</a:t>
            </a:r>
            <a:r>
              <a:rPr lang="en-US" sz="1600" dirty="0" err="1">
                <a:latin typeface="Consolas"/>
                <a:cs typeface="Arial"/>
              </a:rPr>
              <a:t>f</a:t>
            </a:r>
            <a:r>
              <a:rPr lang="en-US" sz="1600" dirty="0" err="1">
                <a:solidFill>
                  <a:srgbClr val="800000"/>
                </a:solidFill>
                <a:latin typeface="Consolas"/>
                <a:cs typeface="Arial"/>
              </a:rPr>
              <a:t>"</a:t>
            </a:r>
            <a:r>
              <a:rPr lang="en-US" sz="1600" dirty="0" err="1">
                <a:solidFill>
                  <a:srgbClr val="0000E6"/>
                </a:solidFill>
                <a:latin typeface="Consolas"/>
                <a:cs typeface="Arial"/>
              </a:rPr>
              <a:t>No</a:t>
            </a:r>
            <a:r>
              <a:rPr lang="en-US" sz="1600" dirty="0">
                <a:solidFill>
                  <a:srgbClr val="0000E6"/>
                </a:solidFill>
                <a:latin typeface="Consolas"/>
                <a:cs typeface="Arial"/>
              </a:rPr>
              <a:t> user found with email '{email}' to delete.</a:t>
            </a:r>
            <a:r>
              <a:rPr lang="en-US" sz="1600" dirty="0">
                <a:solidFill>
                  <a:srgbClr val="800000"/>
                </a:solidFill>
                <a:latin typeface="Consolas"/>
                <a:cs typeface="Arial"/>
              </a:rPr>
              <a:t>"</a:t>
            </a:r>
            <a:r>
              <a:rPr lang="en-US" sz="1600" dirty="0">
                <a:solidFill>
                  <a:srgbClr val="808030"/>
                </a:solidFill>
                <a:latin typeface="Consolas"/>
                <a:cs typeface="Arial"/>
              </a:rPr>
              <a:t>)</a:t>
            </a:r>
            <a:endParaRPr lang="en-US" dirty="0"/>
          </a:p>
        </p:txBody>
      </p:sp>
    </p:spTree>
    <p:extLst>
      <p:ext uri="{BB962C8B-B14F-4D97-AF65-F5344CB8AC3E}">
        <p14:creationId xmlns:p14="http://schemas.microsoft.com/office/powerpoint/2010/main" val="1499816568"/>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A50EA-1698-66FC-A268-24232904D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219CC5-CF19-4584-4830-E1B8D5F2D097}"/>
              </a:ext>
            </a:extLst>
          </p:cNvPr>
          <p:cNvSpPr>
            <a:spLocks noGrp="1"/>
          </p:cNvSpPr>
          <p:nvPr>
            <p:ph type="title"/>
          </p:nvPr>
        </p:nvSpPr>
        <p:spPr>
          <a:xfrm>
            <a:off x="194693" y="304800"/>
            <a:ext cx="8299450" cy="990600"/>
          </a:xfrm>
        </p:spPr>
        <p:txBody>
          <a:bodyPr/>
          <a:lstStyle/>
          <a:p>
            <a:pPr marL="685800" indent="-685800"/>
            <a:r>
              <a:rPr lang="en-US" dirty="0" err="1">
                <a:ea typeface="+mj-lt"/>
                <a:cs typeface="+mj-lt"/>
              </a:rPr>
              <a:t>DatabaseSessionService</a:t>
            </a:r>
            <a:r>
              <a:rPr lang="en-US" dirty="0">
                <a:ea typeface="+mj-lt"/>
                <a:cs typeface="+mj-lt"/>
              </a:rPr>
              <a:t>: SQLite</a:t>
            </a:r>
            <a:endParaRPr lang="en-US" dirty="0"/>
          </a:p>
        </p:txBody>
      </p:sp>
      <p:sp>
        <p:nvSpPr>
          <p:cNvPr id="3" name="Content Placeholder 2">
            <a:extLst>
              <a:ext uri="{FF2B5EF4-FFF2-40B4-BE49-F238E27FC236}">
                <a16:creationId xmlns:a16="http://schemas.microsoft.com/office/drawing/2014/main" id="{CD635522-8DB6-1B03-D01B-9EF14820D85E}"/>
              </a:ext>
            </a:extLst>
          </p:cNvPr>
          <p:cNvSpPr>
            <a:spLocks noGrp="1"/>
          </p:cNvSpPr>
          <p:nvPr>
            <p:ph idx="1"/>
          </p:nvPr>
        </p:nvSpPr>
        <p:spPr>
          <a:xfrm>
            <a:off x="200618" y="1106993"/>
            <a:ext cx="8299450" cy="4648200"/>
          </a:xfrm>
        </p:spPr>
        <p:txBody>
          <a:bodyPr/>
          <a:lstStyle/>
          <a:p>
            <a:pPr marL="233045" indent="-233045"/>
            <a:r>
              <a:rPr lang="en-US" dirty="0">
                <a:ea typeface="+mn-lt"/>
                <a:cs typeface="+mn-lt"/>
              </a:rPr>
              <a:t>How it works: Connects to a relational database (e.g., PostgreSQL, MySQL, SQLite) to store session data persistently in tables.</a:t>
            </a:r>
          </a:p>
          <a:p>
            <a:pPr marL="233045" indent="-233045"/>
            <a:r>
              <a:rPr lang="en-US" dirty="0">
                <a:ea typeface="+mn-lt"/>
                <a:cs typeface="+mn-lt"/>
              </a:rPr>
              <a:t>Persistence: Yes. Data survives application restarts.</a:t>
            </a:r>
          </a:p>
          <a:p>
            <a:pPr marL="233045" indent="-233045"/>
            <a:r>
              <a:rPr lang="en-US" dirty="0">
                <a:ea typeface="+mn-lt"/>
                <a:cs typeface="+mn-lt"/>
              </a:rPr>
              <a:t>Requires: A configured database.</a:t>
            </a:r>
          </a:p>
          <a:p>
            <a:pPr marL="233045" indent="-233045"/>
            <a:r>
              <a:rPr lang="en-US" dirty="0">
                <a:ea typeface="+mn-lt"/>
                <a:cs typeface="+mn-lt"/>
              </a:rPr>
              <a:t>Best for: Applications needing reliable, persistent storage that you manage yourself.</a:t>
            </a:r>
          </a:p>
        </p:txBody>
      </p:sp>
      <p:sp>
        <p:nvSpPr>
          <p:cNvPr id="4" name="TextBox 3">
            <a:extLst>
              <a:ext uri="{FF2B5EF4-FFF2-40B4-BE49-F238E27FC236}">
                <a16:creationId xmlns:a16="http://schemas.microsoft.com/office/drawing/2014/main" id="{C8E497F1-80C2-DB22-81C4-703F54E3852E}"/>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297190853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53E98-942D-818E-C633-D494601E50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6472B7-8F85-873A-A30A-ED61B5F70EF6}"/>
              </a:ext>
            </a:extLst>
          </p:cNvPr>
          <p:cNvSpPr>
            <a:spLocks noGrp="1"/>
          </p:cNvSpPr>
          <p:nvPr>
            <p:ph type="title"/>
          </p:nvPr>
        </p:nvSpPr>
        <p:spPr>
          <a:xfrm>
            <a:off x="194693" y="304800"/>
            <a:ext cx="8299450" cy="990600"/>
          </a:xfrm>
        </p:spPr>
        <p:txBody>
          <a:bodyPr/>
          <a:lstStyle/>
          <a:p>
            <a:pPr marL="685800" indent="-685800"/>
            <a:r>
              <a:rPr lang="en-US" dirty="0" err="1">
                <a:ea typeface="+mj-lt"/>
                <a:cs typeface="+mj-lt"/>
              </a:rPr>
              <a:t>DatabaseSessionService</a:t>
            </a:r>
            <a:r>
              <a:rPr lang="en-US" dirty="0">
                <a:ea typeface="+mj-lt"/>
                <a:cs typeface="+mj-lt"/>
              </a:rPr>
              <a:t>: SQLite</a:t>
            </a:r>
            <a:endParaRPr lang="en-US" dirty="0"/>
          </a:p>
        </p:txBody>
      </p:sp>
      <p:sp>
        <p:nvSpPr>
          <p:cNvPr id="3" name="Content Placeholder 2">
            <a:extLst>
              <a:ext uri="{FF2B5EF4-FFF2-40B4-BE49-F238E27FC236}">
                <a16:creationId xmlns:a16="http://schemas.microsoft.com/office/drawing/2014/main" id="{E8390ED6-7E7E-C5FC-88F8-83724F73D3BD}"/>
              </a:ext>
            </a:extLst>
          </p:cNvPr>
          <p:cNvSpPr>
            <a:spLocks noGrp="1"/>
          </p:cNvSpPr>
          <p:nvPr>
            <p:ph idx="1"/>
          </p:nvPr>
        </p:nvSpPr>
        <p:spPr>
          <a:xfrm>
            <a:off x="550627" y="1774198"/>
            <a:ext cx="7949441" cy="3980995"/>
          </a:xfrm>
        </p:spPr>
        <p:txBody>
          <a:bodyPr/>
          <a:lstStyle/>
          <a:p>
            <a:pPr marL="0" indent="0">
              <a:buNone/>
            </a:pPr>
            <a:r>
              <a:rPr lang="en-US" sz="2000" dirty="0">
                <a:latin typeface="Consolas"/>
                <a:ea typeface="+mn-lt"/>
                <a:cs typeface="+mn-lt"/>
              </a:rPr>
              <a:t>from </a:t>
            </a:r>
            <a:r>
              <a:rPr lang="en-US" sz="2000" err="1">
                <a:latin typeface="Consolas"/>
                <a:ea typeface="+mn-lt"/>
                <a:cs typeface="+mn-lt"/>
              </a:rPr>
              <a:t>google</a:t>
            </a:r>
            <a:r>
              <a:rPr lang="en-US" sz="2000" err="1">
                <a:solidFill>
                  <a:srgbClr val="808030"/>
                </a:solidFill>
                <a:latin typeface="Consolas"/>
                <a:ea typeface="+mn-lt"/>
                <a:cs typeface="+mn-lt"/>
              </a:rPr>
              <a:t>.</a:t>
            </a:r>
            <a:r>
              <a:rPr lang="en-US" sz="2000" err="1">
                <a:latin typeface="Consolas"/>
                <a:ea typeface="+mn-lt"/>
                <a:cs typeface="+mn-lt"/>
              </a:rPr>
              <a:t>adk</a:t>
            </a:r>
            <a:r>
              <a:rPr lang="en-US" sz="2000" err="1">
                <a:solidFill>
                  <a:srgbClr val="808030"/>
                </a:solidFill>
                <a:latin typeface="Consolas"/>
                <a:ea typeface="+mn-lt"/>
                <a:cs typeface="+mn-lt"/>
              </a:rPr>
              <a:t>.</a:t>
            </a:r>
            <a:r>
              <a:rPr lang="en-US" sz="2000" err="1">
                <a:latin typeface="Consolas"/>
                <a:ea typeface="+mn-lt"/>
                <a:cs typeface="+mn-lt"/>
              </a:rPr>
              <a:t>sessions</a:t>
            </a:r>
            <a:r>
              <a:rPr lang="en-US" sz="2000" dirty="0">
                <a:latin typeface="Consolas"/>
                <a:ea typeface="+mn-lt"/>
                <a:cs typeface="+mn-lt"/>
              </a:rPr>
              <a:t> </a:t>
            </a:r>
            <a:r>
              <a:rPr lang="en-US" sz="2000" b="1" dirty="0">
                <a:solidFill>
                  <a:srgbClr val="800000"/>
                </a:solidFill>
                <a:latin typeface="Consolas"/>
                <a:ea typeface="+mn-lt"/>
                <a:cs typeface="+mn-lt"/>
              </a:rPr>
              <a:t>import</a:t>
            </a:r>
            <a:r>
              <a:rPr lang="en-US" sz="2000" dirty="0">
                <a:latin typeface="Consolas"/>
                <a:ea typeface="+mn-lt"/>
                <a:cs typeface="+mn-lt"/>
              </a:rPr>
              <a:t> </a:t>
            </a:r>
            <a:r>
              <a:rPr lang="en-US" sz="2000" err="1">
                <a:latin typeface="Consolas"/>
                <a:ea typeface="+mn-lt"/>
                <a:cs typeface="+mn-lt"/>
              </a:rPr>
              <a:t>DatabaseSessionService</a:t>
            </a:r>
            <a:endParaRPr lang="en-US" sz="2000">
              <a:latin typeface="Arial"/>
              <a:ea typeface="+mn-lt"/>
              <a:cs typeface="+mn-lt"/>
            </a:endParaRPr>
          </a:p>
          <a:p>
            <a:pPr marL="0" indent="0">
              <a:buNone/>
            </a:pPr>
            <a:r>
              <a:rPr lang="en-US" sz="2000" dirty="0">
                <a:latin typeface="Consolas"/>
                <a:ea typeface="+mn-lt"/>
                <a:cs typeface="+mn-lt"/>
              </a:rPr>
              <a:t>
# Example using a local SQLite file</a:t>
            </a:r>
            <a:r>
              <a:rPr lang="en-US" sz="2000" dirty="0">
                <a:solidFill>
                  <a:srgbClr val="800080"/>
                </a:solidFill>
                <a:latin typeface="Consolas"/>
                <a:ea typeface="+mn-lt"/>
                <a:cs typeface="+mn-lt"/>
              </a:rPr>
              <a:t>:</a:t>
            </a:r>
            <a:r>
              <a:rPr lang="en-US" sz="2000" dirty="0">
                <a:latin typeface="Consolas"/>
                <a:ea typeface="+mn-lt"/>
                <a:cs typeface="+mn-lt"/>
              </a:rPr>
              <a:t>
</a:t>
            </a:r>
            <a:r>
              <a:rPr lang="en-US" sz="2000" err="1">
                <a:latin typeface="Consolas"/>
                <a:ea typeface="+mn-lt"/>
                <a:cs typeface="+mn-lt"/>
              </a:rPr>
              <a:t>db_url</a:t>
            </a:r>
            <a:r>
              <a:rPr lang="en-US" sz="2000" dirty="0">
                <a:latin typeface="Consolas"/>
                <a:ea typeface="+mn-lt"/>
                <a:cs typeface="+mn-lt"/>
              </a:rPr>
              <a:t> </a:t>
            </a:r>
            <a:r>
              <a:rPr lang="en-US" sz="2000" dirty="0">
                <a:solidFill>
                  <a:srgbClr val="808030"/>
                </a:solidFill>
                <a:latin typeface="Consolas"/>
                <a:ea typeface="+mn-lt"/>
                <a:cs typeface="+mn-lt"/>
              </a:rPr>
              <a:t>=</a:t>
            </a:r>
            <a:r>
              <a:rPr lang="en-US" sz="2000" dirty="0">
                <a:latin typeface="Consolas"/>
                <a:ea typeface="+mn-lt"/>
                <a:cs typeface="+mn-lt"/>
              </a:rPr>
              <a:t> </a:t>
            </a:r>
            <a:r>
              <a:rPr lang="en-US" sz="2000" dirty="0">
                <a:solidFill>
                  <a:srgbClr val="800000"/>
                </a:solidFill>
                <a:latin typeface="Consolas"/>
                <a:ea typeface="+mn-lt"/>
                <a:cs typeface="+mn-lt"/>
              </a:rPr>
              <a:t>"</a:t>
            </a:r>
            <a:r>
              <a:rPr lang="en-US" sz="2000" err="1">
                <a:solidFill>
                  <a:srgbClr val="0000E6"/>
                </a:solidFill>
                <a:latin typeface="Consolas"/>
                <a:ea typeface="+mn-lt"/>
                <a:cs typeface="+mn-lt"/>
              </a:rPr>
              <a:t>sqlite</a:t>
            </a:r>
            <a:r>
              <a:rPr lang="en-US" sz="2000" dirty="0">
                <a:solidFill>
                  <a:srgbClr val="0000E6"/>
                </a:solidFill>
                <a:latin typeface="Consolas"/>
                <a:ea typeface="+mn-lt"/>
                <a:cs typeface="+mn-lt"/>
              </a:rPr>
              <a:t>:///./</a:t>
            </a:r>
            <a:r>
              <a:rPr lang="en-US" sz="2000" err="1">
                <a:solidFill>
                  <a:srgbClr val="0000E6"/>
                </a:solidFill>
                <a:latin typeface="Consolas"/>
                <a:ea typeface="+mn-lt"/>
                <a:cs typeface="+mn-lt"/>
              </a:rPr>
              <a:t>my_agent_data.db</a:t>
            </a:r>
            <a:r>
              <a:rPr lang="en-US" sz="2000" dirty="0">
                <a:solidFill>
                  <a:srgbClr val="800000"/>
                </a:solidFill>
                <a:latin typeface="Consolas"/>
                <a:ea typeface="+mn-lt"/>
                <a:cs typeface="+mn-lt"/>
              </a:rPr>
              <a:t>"</a:t>
            </a:r>
            <a:r>
              <a:rPr lang="en-US" sz="2000" dirty="0">
                <a:latin typeface="Consolas"/>
                <a:ea typeface="+mn-lt"/>
                <a:cs typeface="+mn-lt"/>
              </a:rPr>
              <a:t>
</a:t>
            </a:r>
            <a:r>
              <a:rPr lang="en-US" sz="2000" err="1">
                <a:latin typeface="Consolas"/>
                <a:ea typeface="+mn-lt"/>
                <a:cs typeface="+mn-lt"/>
              </a:rPr>
              <a:t>session_service</a:t>
            </a:r>
            <a:r>
              <a:rPr lang="en-US" sz="2000" dirty="0">
                <a:latin typeface="Consolas"/>
                <a:ea typeface="+mn-lt"/>
                <a:cs typeface="+mn-lt"/>
              </a:rPr>
              <a:t> </a:t>
            </a:r>
            <a:r>
              <a:rPr lang="en-US" sz="2000" dirty="0">
                <a:solidFill>
                  <a:srgbClr val="808030"/>
                </a:solidFill>
                <a:latin typeface="Consolas"/>
                <a:ea typeface="+mn-lt"/>
                <a:cs typeface="+mn-lt"/>
              </a:rPr>
              <a:t>=</a:t>
            </a:r>
            <a:r>
              <a:rPr lang="en-US" sz="2000" dirty="0">
                <a:latin typeface="Consolas"/>
                <a:ea typeface="+mn-lt"/>
                <a:cs typeface="+mn-lt"/>
              </a:rPr>
              <a:t> </a:t>
            </a:r>
            <a:r>
              <a:rPr lang="en-US" sz="2000" err="1">
                <a:latin typeface="Consolas"/>
                <a:ea typeface="+mn-lt"/>
                <a:cs typeface="+mn-lt"/>
              </a:rPr>
              <a:t>DatabaseSessionService</a:t>
            </a:r>
            <a:r>
              <a:rPr lang="en-US" sz="2000" dirty="0">
                <a:solidFill>
                  <a:srgbClr val="808030"/>
                </a:solidFill>
                <a:latin typeface="Consolas"/>
                <a:ea typeface="+mn-lt"/>
                <a:cs typeface="+mn-lt"/>
              </a:rPr>
              <a:t>(</a:t>
            </a:r>
            <a:r>
              <a:rPr lang="en-US" sz="2000" err="1">
                <a:latin typeface="Consolas"/>
                <a:ea typeface="+mn-lt"/>
                <a:cs typeface="+mn-lt"/>
              </a:rPr>
              <a:t>db_url</a:t>
            </a:r>
            <a:r>
              <a:rPr lang="en-US" sz="2000" dirty="0">
                <a:solidFill>
                  <a:srgbClr val="808030"/>
                </a:solidFill>
                <a:latin typeface="Consolas"/>
                <a:ea typeface="+mn-lt"/>
                <a:cs typeface="+mn-lt"/>
              </a:rPr>
              <a:t>=</a:t>
            </a:r>
            <a:r>
              <a:rPr lang="en-US" sz="2000" err="1">
                <a:latin typeface="Consolas"/>
                <a:ea typeface="+mn-lt"/>
                <a:cs typeface="+mn-lt"/>
              </a:rPr>
              <a:t>db_url</a:t>
            </a:r>
            <a:r>
              <a:rPr lang="en-US" sz="2000" dirty="0">
                <a:solidFill>
                  <a:srgbClr val="808030"/>
                </a:solidFill>
                <a:latin typeface="Consolas"/>
                <a:ea typeface="+mn-lt"/>
                <a:cs typeface="+mn-lt"/>
              </a:rPr>
              <a:t>)</a:t>
            </a:r>
            <a:endParaRPr lang="en-US" sz="2000">
              <a:cs typeface="Arial"/>
            </a:endParaRPr>
          </a:p>
        </p:txBody>
      </p:sp>
      <p:sp>
        <p:nvSpPr>
          <p:cNvPr id="4" name="TextBox 3">
            <a:extLst>
              <a:ext uri="{FF2B5EF4-FFF2-40B4-BE49-F238E27FC236}">
                <a16:creationId xmlns:a16="http://schemas.microsoft.com/office/drawing/2014/main" id="{ECBA69D1-B06E-DF2B-B49B-69CD834C3EAE}"/>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1587933488"/>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DD9AD-FA5F-1ECD-44A0-E74EB090A1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340CCE-AFCC-E4CF-A7AF-4CEE66C3ED57}"/>
              </a:ext>
            </a:extLst>
          </p:cNvPr>
          <p:cNvSpPr>
            <a:spLocks noGrp="1"/>
          </p:cNvSpPr>
          <p:nvPr>
            <p:ph type="title"/>
          </p:nvPr>
        </p:nvSpPr>
        <p:spPr>
          <a:xfrm>
            <a:off x="194693" y="304800"/>
            <a:ext cx="8299450" cy="990600"/>
          </a:xfrm>
        </p:spPr>
        <p:txBody>
          <a:bodyPr/>
          <a:lstStyle/>
          <a:p>
            <a:pPr marL="685800" indent="-685800"/>
            <a:r>
              <a:rPr lang="en-US" dirty="0"/>
              <a:t>The Session Lifecycle</a:t>
            </a:r>
          </a:p>
        </p:txBody>
      </p:sp>
      <p:sp>
        <p:nvSpPr>
          <p:cNvPr id="4" name="TextBox 3">
            <a:extLst>
              <a:ext uri="{FF2B5EF4-FFF2-40B4-BE49-F238E27FC236}">
                <a16:creationId xmlns:a16="http://schemas.microsoft.com/office/drawing/2014/main" id="{71380473-FA0D-E6CC-74E4-35832460AD64}"/>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pic>
        <p:nvPicPr>
          <p:cNvPr id="6" name="Content Placeholder 5" descr="A diagram of a process&#10;&#10;AI-generated content may be incorrect.">
            <a:extLst>
              <a:ext uri="{FF2B5EF4-FFF2-40B4-BE49-F238E27FC236}">
                <a16:creationId xmlns:a16="http://schemas.microsoft.com/office/drawing/2014/main" id="{05A07160-5A7B-7F00-6B31-9B01C2F427AD}"/>
              </a:ext>
            </a:extLst>
          </p:cNvPr>
          <p:cNvPicPr>
            <a:picLocks noGrp="1" noChangeAspect="1"/>
          </p:cNvPicPr>
          <p:nvPr>
            <p:ph idx="1"/>
          </p:nvPr>
        </p:nvPicPr>
        <p:blipFill>
          <a:blip r:embed="rId3"/>
          <a:stretch>
            <a:fillRect/>
          </a:stretch>
        </p:blipFill>
        <p:spPr bwMode="auto">
          <a:xfrm>
            <a:off x="539750" y="1872081"/>
            <a:ext cx="8299450" cy="3494837"/>
          </a:xfrm>
          <a:prstGeom prst="rect">
            <a:avLst/>
          </a:prstGeom>
          <a:noFill/>
          <a:ln w="9525">
            <a:noFill/>
            <a:miter lim="800000"/>
            <a:headEnd/>
            <a:tailEnd/>
          </a:ln>
        </p:spPr>
      </p:pic>
      <p:sp>
        <p:nvSpPr>
          <p:cNvPr id="3" name="Rectangle 2">
            <a:extLst>
              <a:ext uri="{FF2B5EF4-FFF2-40B4-BE49-F238E27FC236}">
                <a16:creationId xmlns:a16="http://schemas.microsoft.com/office/drawing/2014/main" id="{0656DD77-13F0-B54D-8CAD-66BEA416E76E}"/>
              </a:ext>
            </a:extLst>
          </p:cNvPr>
          <p:cNvSpPr/>
          <p:nvPr/>
        </p:nvSpPr>
        <p:spPr>
          <a:xfrm>
            <a:off x="7106179" y="1874615"/>
            <a:ext cx="1515805" cy="1807668"/>
          </a:xfrm>
          <a:prstGeom prst="rect">
            <a:avLst/>
          </a:prstGeom>
          <a:noFill/>
          <a:ln>
            <a:solidFill>
              <a:srgbClr val="C00000"/>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037352979"/>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94761-5B39-9030-61FE-4A06411E03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4BE6EB-D65C-4847-E6B3-E57C32153896}"/>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Logic Flow of Memory Agent using </a:t>
            </a:r>
            <a:r>
              <a:rPr lang="en-US" dirty="0" err="1">
                <a:ea typeface="+mj-lt"/>
                <a:cs typeface="+mj-lt"/>
              </a:rPr>
              <a:t>DatabaseSessionService</a:t>
            </a:r>
            <a:endParaRPr lang="en-US">
              <a:cs typeface="Arial"/>
            </a:endParaRPr>
          </a:p>
        </p:txBody>
      </p:sp>
      <p:sp>
        <p:nvSpPr>
          <p:cNvPr id="3" name="Content Placeholder 2">
            <a:extLst>
              <a:ext uri="{FF2B5EF4-FFF2-40B4-BE49-F238E27FC236}">
                <a16:creationId xmlns:a16="http://schemas.microsoft.com/office/drawing/2014/main" id="{7E621CEB-409E-0093-A08F-142FD3BE9F6A}"/>
              </a:ext>
            </a:extLst>
          </p:cNvPr>
          <p:cNvSpPr>
            <a:spLocks noGrp="1"/>
          </p:cNvSpPr>
          <p:nvPr>
            <p:ph idx="1"/>
          </p:nvPr>
        </p:nvSpPr>
        <p:spPr>
          <a:xfrm>
            <a:off x="200618" y="1704796"/>
            <a:ext cx="8299450" cy="4050397"/>
          </a:xfrm>
        </p:spPr>
        <p:txBody>
          <a:bodyPr/>
          <a:lstStyle/>
          <a:p>
            <a:pPr marL="514350" indent="-514350">
              <a:buAutoNum type="arabicPeriod"/>
            </a:pPr>
            <a:r>
              <a:rPr lang="en-US" dirty="0">
                <a:ea typeface="+mn-lt"/>
                <a:cs typeface="+mn-lt"/>
              </a:rPr>
              <a:t>Initialize Persistent Session Service</a:t>
            </a:r>
            <a:endParaRPr lang="en-US" dirty="0"/>
          </a:p>
          <a:p>
            <a:pPr marL="514350" indent="-514350">
              <a:buAutoNum type="arabicPeriod"/>
            </a:pPr>
            <a:r>
              <a:rPr lang="en-US" dirty="0">
                <a:ea typeface="+mn-lt"/>
                <a:cs typeface="+mn-lt"/>
              </a:rPr>
              <a:t>Define Initial State</a:t>
            </a:r>
          </a:p>
          <a:p>
            <a:pPr marL="514350" indent="-514350">
              <a:buAutoNum type="arabicPeriod"/>
            </a:pPr>
            <a:r>
              <a:rPr lang="en-US" dirty="0">
                <a:ea typeface="+mn-lt"/>
                <a:cs typeface="+mn-lt"/>
              </a:rPr>
              <a:t>Session Management – Find or Create</a:t>
            </a:r>
          </a:p>
          <a:p>
            <a:pPr marL="968375" lvl="1">
              <a:buFont typeface="Courier New" pitchFamily="2" charset="2"/>
              <a:buChar char="o"/>
            </a:pPr>
            <a:r>
              <a:rPr lang="en-US" dirty="0">
                <a:ea typeface="+mn-lt"/>
                <a:cs typeface="+mn-lt"/>
              </a:rPr>
              <a:t>Check existing sessions, create new if none.</a:t>
            </a:r>
          </a:p>
          <a:p>
            <a:pPr marL="514350" indent="-514350">
              <a:buAutoNum type="arabicPeriod"/>
            </a:pPr>
            <a:r>
              <a:rPr lang="en-US" dirty="0">
                <a:ea typeface="+mn-lt"/>
                <a:cs typeface="+mn-lt"/>
              </a:rPr>
              <a:t>Agent Runner Setup</a:t>
            </a:r>
          </a:p>
          <a:p>
            <a:pPr marL="514350" indent="-514350">
              <a:buAutoNum type="arabicPeriod"/>
            </a:pPr>
            <a:r>
              <a:rPr lang="en-US" dirty="0">
                <a:ea typeface="+mn-lt"/>
                <a:cs typeface="+mn-lt"/>
              </a:rPr>
              <a:t>Interactive Conversation Loop</a:t>
            </a:r>
          </a:p>
          <a:p>
            <a:pPr marL="0" indent="0">
              <a:buNone/>
            </a:pPr>
            <a:endParaRPr lang="en-US" dirty="0">
              <a:ea typeface="+mn-lt"/>
              <a:cs typeface="+mn-lt"/>
            </a:endParaRPr>
          </a:p>
        </p:txBody>
      </p:sp>
      <p:sp>
        <p:nvSpPr>
          <p:cNvPr id="6" name="TextBox 5">
            <a:extLst>
              <a:ext uri="{FF2B5EF4-FFF2-40B4-BE49-F238E27FC236}">
                <a16:creationId xmlns:a16="http://schemas.microsoft.com/office/drawing/2014/main" id="{0C590BA4-8A86-604A-02EF-E6A8A7C52979}"/>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600416528"/>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EBDC2-823A-4D2B-251B-73D287355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95D131-74CB-E468-DB5C-EFA4313A6E17}"/>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Logic Flow: Part 1</a:t>
            </a:r>
            <a:endParaRPr lang="en-US" dirty="0"/>
          </a:p>
        </p:txBody>
      </p:sp>
      <p:sp>
        <p:nvSpPr>
          <p:cNvPr id="3" name="Content Placeholder 2">
            <a:extLst>
              <a:ext uri="{FF2B5EF4-FFF2-40B4-BE49-F238E27FC236}">
                <a16:creationId xmlns:a16="http://schemas.microsoft.com/office/drawing/2014/main" id="{F01ADA71-51A7-698E-43A9-D3D50D63B2CD}"/>
              </a:ext>
            </a:extLst>
          </p:cNvPr>
          <p:cNvSpPr>
            <a:spLocks noGrp="1"/>
          </p:cNvSpPr>
          <p:nvPr>
            <p:ph idx="1"/>
          </p:nvPr>
        </p:nvSpPr>
        <p:spPr>
          <a:xfrm>
            <a:off x="200618" y="1738273"/>
            <a:ext cx="8299450" cy="4016920"/>
          </a:xfrm>
        </p:spPr>
        <p:txBody>
          <a:bodyPr/>
          <a:lstStyle/>
          <a:p>
            <a:pPr marL="0" indent="0">
              <a:buNone/>
            </a:pPr>
            <a:r>
              <a:rPr lang="en-US" sz="1800" dirty="0">
                <a:latin typeface="Consolas"/>
                <a:ea typeface="+mn-lt"/>
                <a:cs typeface="+mn-lt"/>
              </a:rPr>
              <a:t># </a:t>
            </a:r>
            <a:r>
              <a:rPr lang="en-US" sz="1800" dirty="0">
                <a:solidFill>
                  <a:srgbClr val="808030"/>
                </a:solidFill>
                <a:latin typeface="Consolas"/>
                <a:ea typeface="+mn-lt"/>
                <a:cs typeface="+mn-lt"/>
              </a:rPr>
              <a:t>=====</a:t>
            </a:r>
            <a:r>
              <a:rPr lang="en-US" sz="1800" dirty="0">
                <a:latin typeface="Consolas"/>
                <a:ea typeface="+mn-lt"/>
                <a:cs typeface="+mn-lt"/>
              </a:rPr>
              <a:t> PART </a:t>
            </a:r>
            <a:r>
              <a:rPr lang="en-US" sz="1800" dirty="0">
                <a:solidFill>
                  <a:srgbClr val="008C00"/>
                </a:solidFill>
                <a:latin typeface="Consolas"/>
                <a:ea typeface="+mn-lt"/>
                <a:cs typeface="+mn-lt"/>
              </a:rPr>
              <a:t>1</a:t>
            </a:r>
            <a:r>
              <a:rPr lang="en-US" sz="1800" dirty="0">
                <a:solidFill>
                  <a:srgbClr val="800080"/>
                </a:solidFill>
                <a:latin typeface="Consolas"/>
                <a:ea typeface="+mn-lt"/>
                <a:cs typeface="+mn-lt"/>
              </a:rPr>
              <a:t>:</a:t>
            </a:r>
            <a:r>
              <a:rPr lang="en-US" sz="1800" dirty="0">
                <a:latin typeface="Consolas"/>
                <a:ea typeface="+mn-lt"/>
                <a:cs typeface="+mn-lt"/>
              </a:rPr>
              <a:t> Initialize Persistent Session Service </a:t>
            </a:r>
            <a:r>
              <a:rPr lang="en-US" sz="1800" dirty="0">
                <a:solidFill>
                  <a:srgbClr val="808030"/>
                </a:solidFill>
                <a:latin typeface="Consolas"/>
                <a:ea typeface="+mn-lt"/>
                <a:cs typeface="+mn-lt"/>
              </a:rPr>
              <a:t>=====</a:t>
            </a:r>
            <a:r>
              <a:rPr lang="en-US" sz="1800" dirty="0">
                <a:latin typeface="Consolas"/>
                <a:ea typeface="+mn-lt"/>
                <a:cs typeface="+mn-lt"/>
              </a:rPr>
              <a:t>
# Using SQLite database </a:t>
            </a:r>
            <a:r>
              <a:rPr lang="en-US" sz="1800" b="1" dirty="0">
                <a:solidFill>
                  <a:srgbClr val="800000"/>
                </a:solidFill>
                <a:latin typeface="Consolas"/>
                <a:ea typeface="+mn-lt"/>
                <a:cs typeface="+mn-lt"/>
              </a:rPr>
              <a:t>for</a:t>
            </a:r>
            <a:r>
              <a:rPr lang="en-US" sz="1800" dirty="0">
                <a:latin typeface="Consolas"/>
                <a:ea typeface="+mn-lt"/>
                <a:cs typeface="+mn-lt"/>
              </a:rPr>
              <a:t> persistent storage
</a:t>
            </a:r>
            <a:r>
              <a:rPr lang="en-US" sz="1800" err="1">
                <a:latin typeface="Consolas"/>
                <a:ea typeface="+mn-lt"/>
                <a:cs typeface="+mn-lt"/>
              </a:rPr>
              <a:t>db_url</a:t>
            </a:r>
            <a:r>
              <a:rPr lang="en-US" sz="1800" dirty="0">
                <a:latin typeface="Consolas"/>
                <a:ea typeface="+mn-lt"/>
                <a:cs typeface="+mn-lt"/>
              </a:rPr>
              <a:t> </a:t>
            </a:r>
            <a:r>
              <a:rPr lang="en-US" sz="1800" dirty="0">
                <a:solidFill>
                  <a:srgbClr val="808030"/>
                </a:solidFill>
                <a:latin typeface="Consolas"/>
                <a:ea typeface="+mn-lt"/>
                <a:cs typeface="+mn-lt"/>
              </a:rPr>
              <a:t>=</a:t>
            </a:r>
            <a:r>
              <a:rPr lang="en-US" sz="1800" dirty="0">
                <a:latin typeface="Consolas"/>
                <a:ea typeface="+mn-lt"/>
                <a:cs typeface="+mn-lt"/>
              </a:rPr>
              <a:t> </a:t>
            </a:r>
            <a:r>
              <a:rPr lang="en-US" sz="1800" dirty="0">
                <a:solidFill>
                  <a:srgbClr val="800000"/>
                </a:solidFill>
                <a:latin typeface="Consolas"/>
                <a:ea typeface="+mn-lt"/>
                <a:cs typeface="+mn-lt"/>
              </a:rPr>
              <a:t>"</a:t>
            </a:r>
            <a:r>
              <a:rPr lang="en-US" sz="1800" err="1">
                <a:solidFill>
                  <a:srgbClr val="0000E6"/>
                </a:solidFill>
                <a:latin typeface="Consolas"/>
                <a:ea typeface="+mn-lt"/>
                <a:cs typeface="+mn-lt"/>
              </a:rPr>
              <a:t>sqlite</a:t>
            </a:r>
            <a:r>
              <a:rPr lang="en-US" sz="1800" dirty="0">
                <a:solidFill>
                  <a:srgbClr val="0000E6"/>
                </a:solidFill>
                <a:latin typeface="Consolas"/>
                <a:ea typeface="+mn-lt"/>
                <a:cs typeface="+mn-lt"/>
              </a:rPr>
              <a:t>:///./</a:t>
            </a:r>
            <a:r>
              <a:rPr lang="en-US" sz="1800" err="1">
                <a:solidFill>
                  <a:srgbClr val="0000E6"/>
                </a:solidFill>
                <a:latin typeface="Consolas"/>
                <a:ea typeface="+mn-lt"/>
                <a:cs typeface="+mn-lt"/>
              </a:rPr>
              <a:t>my_agent_data.db</a:t>
            </a:r>
            <a:r>
              <a:rPr lang="en-US" sz="1800" dirty="0">
                <a:solidFill>
                  <a:srgbClr val="800000"/>
                </a:solidFill>
                <a:latin typeface="Consolas"/>
                <a:ea typeface="+mn-lt"/>
                <a:cs typeface="+mn-lt"/>
              </a:rPr>
              <a:t>"</a:t>
            </a:r>
            <a:r>
              <a:rPr lang="en-US" sz="1800" dirty="0">
                <a:latin typeface="Consolas"/>
                <a:ea typeface="+mn-lt"/>
                <a:cs typeface="+mn-lt"/>
              </a:rPr>
              <a:t>
</a:t>
            </a:r>
            <a:r>
              <a:rPr lang="en-US" sz="1800" err="1">
                <a:latin typeface="Consolas"/>
                <a:ea typeface="+mn-lt"/>
                <a:cs typeface="+mn-lt"/>
              </a:rPr>
              <a:t>session_service</a:t>
            </a:r>
            <a:r>
              <a:rPr lang="en-US" sz="1800" dirty="0">
                <a:latin typeface="Consolas"/>
                <a:ea typeface="+mn-lt"/>
                <a:cs typeface="+mn-lt"/>
              </a:rPr>
              <a:t> </a:t>
            </a:r>
            <a:r>
              <a:rPr lang="en-US" sz="1800" dirty="0">
                <a:solidFill>
                  <a:srgbClr val="808030"/>
                </a:solidFill>
                <a:latin typeface="Consolas"/>
                <a:ea typeface="+mn-lt"/>
                <a:cs typeface="+mn-lt"/>
              </a:rPr>
              <a:t>=</a:t>
            </a:r>
            <a:r>
              <a:rPr lang="en-US" sz="1800" dirty="0">
                <a:latin typeface="Consolas"/>
                <a:ea typeface="+mn-lt"/>
                <a:cs typeface="+mn-lt"/>
              </a:rPr>
              <a:t> </a:t>
            </a:r>
            <a:r>
              <a:rPr lang="en-US" sz="1800" err="1">
                <a:latin typeface="Consolas"/>
                <a:ea typeface="+mn-lt"/>
                <a:cs typeface="+mn-lt"/>
              </a:rPr>
              <a:t>DatabaseSessionService</a:t>
            </a:r>
            <a:r>
              <a:rPr lang="en-US" sz="1800" dirty="0">
                <a:solidFill>
                  <a:srgbClr val="808030"/>
                </a:solidFill>
                <a:latin typeface="Consolas"/>
                <a:ea typeface="+mn-lt"/>
                <a:cs typeface="+mn-lt"/>
              </a:rPr>
              <a:t>(</a:t>
            </a:r>
            <a:r>
              <a:rPr lang="en-US" sz="1800" err="1">
                <a:latin typeface="Consolas"/>
                <a:ea typeface="+mn-lt"/>
                <a:cs typeface="+mn-lt"/>
              </a:rPr>
              <a:t>db_url</a:t>
            </a:r>
            <a:r>
              <a:rPr lang="en-US" sz="1800" dirty="0">
                <a:solidFill>
                  <a:srgbClr val="808030"/>
                </a:solidFill>
                <a:latin typeface="Consolas"/>
                <a:ea typeface="+mn-lt"/>
                <a:cs typeface="+mn-lt"/>
              </a:rPr>
              <a:t>=</a:t>
            </a:r>
            <a:r>
              <a:rPr lang="en-US" sz="1800" err="1">
                <a:latin typeface="Consolas"/>
                <a:ea typeface="+mn-lt"/>
                <a:cs typeface="+mn-lt"/>
              </a:rPr>
              <a:t>db_url</a:t>
            </a:r>
            <a:r>
              <a:rPr lang="en-US" sz="1800" dirty="0">
                <a:solidFill>
                  <a:srgbClr val="808030"/>
                </a:solidFill>
                <a:latin typeface="Consolas"/>
                <a:ea typeface="+mn-lt"/>
                <a:cs typeface="+mn-lt"/>
              </a:rPr>
              <a:t>)</a:t>
            </a:r>
            <a:r>
              <a:rPr lang="en-US" sz="1800" dirty="0">
                <a:latin typeface="Consolas"/>
                <a:ea typeface="+mn-lt"/>
                <a:cs typeface="+mn-lt"/>
              </a:rPr>
              <a:t>
</a:t>
            </a:r>
            <a:endParaRPr lang="en-US" sz="1800">
              <a:cs typeface="Arial"/>
            </a:endParaRPr>
          </a:p>
        </p:txBody>
      </p:sp>
      <p:sp>
        <p:nvSpPr>
          <p:cNvPr id="6" name="TextBox 5">
            <a:extLst>
              <a:ext uri="{FF2B5EF4-FFF2-40B4-BE49-F238E27FC236}">
                <a16:creationId xmlns:a16="http://schemas.microsoft.com/office/drawing/2014/main" id="{B25DB9EC-3AFE-F450-CF78-90ECBBDE2639}"/>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140348288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06836-AE64-BDBF-13B7-54DCDCF0AF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51727B-C07C-B965-4CE0-24FD2D9C30E7}"/>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Logic Flow: Part 2</a:t>
            </a:r>
            <a:endParaRPr lang="en-US" dirty="0"/>
          </a:p>
        </p:txBody>
      </p:sp>
      <p:sp>
        <p:nvSpPr>
          <p:cNvPr id="3" name="Content Placeholder 2">
            <a:extLst>
              <a:ext uri="{FF2B5EF4-FFF2-40B4-BE49-F238E27FC236}">
                <a16:creationId xmlns:a16="http://schemas.microsoft.com/office/drawing/2014/main" id="{5B5C30C4-0FAA-78BF-66FC-8FB0B71308E2}"/>
              </a:ext>
            </a:extLst>
          </p:cNvPr>
          <p:cNvSpPr>
            <a:spLocks noGrp="1"/>
          </p:cNvSpPr>
          <p:nvPr>
            <p:ph idx="1"/>
          </p:nvPr>
        </p:nvSpPr>
        <p:spPr>
          <a:xfrm>
            <a:off x="706679" y="1720823"/>
            <a:ext cx="7793389" cy="4034370"/>
          </a:xfrm>
        </p:spPr>
        <p:txBody>
          <a:bodyPr/>
          <a:lstStyle/>
          <a:p>
            <a:pPr marL="0" indent="0">
              <a:buNone/>
            </a:pPr>
            <a:r>
              <a:rPr lang="en-US" sz="1800" dirty="0">
                <a:latin typeface="Consolas"/>
                <a:ea typeface="+mn-lt"/>
                <a:cs typeface="+mn-lt"/>
              </a:rPr>
              <a:t># </a:t>
            </a:r>
            <a:r>
              <a:rPr lang="en-US" sz="1800" dirty="0">
                <a:solidFill>
                  <a:srgbClr val="808030"/>
                </a:solidFill>
                <a:latin typeface="Consolas"/>
                <a:ea typeface="+mn-lt"/>
                <a:cs typeface="+mn-lt"/>
              </a:rPr>
              <a:t>=====</a:t>
            </a:r>
            <a:r>
              <a:rPr lang="en-US" sz="1800" dirty="0">
                <a:latin typeface="Consolas"/>
                <a:ea typeface="+mn-lt"/>
                <a:cs typeface="+mn-lt"/>
              </a:rPr>
              <a:t> PART </a:t>
            </a:r>
            <a:r>
              <a:rPr lang="en-US" sz="1800" dirty="0">
                <a:solidFill>
                  <a:srgbClr val="008C00"/>
                </a:solidFill>
                <a:latin typeface="Consolas"/>
                <a:ea typeface="+mn-lt"/>
                <a:cs typeface="+mn-lt"/>
              </a:rPr>
              <a:t>2</a:t>
            </a:r>
            <a:r>
              <a:rPr lang="en-US" sz="1800" dirty="0">
                <a:solidFill>
                  <a:srgbClr val="800080"/>
                </a:solidFill>
                <a:latin typeface="Consolas"/>
                <a:ea typeface="+mn-lt"/>
                <a:cs typeface="+mn-lt"/>
              </a:rPr>
              <a:t>:</a:t>
            </a:r>
            <a:r>
              <a:rPr lang="en-US" sz="1800" dirty="0">
                <a:latin typeface="Consolas"/>
                <a:ea typeface="+mn-lt"/>
                <a:cs typeface="+mn-lt"/>
              </a:rPr>
              <a:t> Define Initial State </a:t>
            </a:r>
            <a:r>
              <a:rPr lang="en-US" sz="1800" dirty="0">
                <a:solidFill>
                  <a:srgbClr val="808030"/>
                </a:solidFill>
                <a:latin typeface="Consolas"/>
                <a:ea typeface="+mn-lt"/>
                <a:cs typeface="+mn-lt"/>
              </a:rPr>
              <a:t>=====</a:t>
            </a:r>
            <a:r>
              <a:rPr lang="en-US" sz="1800" dirty="0">
                <a:latin typeface="Consolas"/>
                <a:ea typeface="+mn-lt"/>
                <a:cs typeface="+mn-lt"/>
              </a:rPr>
              <a:t>
# This will only be used when </a:t>
            </a:r>
            <a:r>
              <a:rPr lang="en-US" sz="1800" dirty="0">
                <a:solidFill>
                  <a:srgbClr val="000000"/>
                </a:solidFill>
                <a:latin typeface="Consolas"/>
                <a:ea typeface="+mn-lt"/>
                <a:cs typeface="+mn-lt"/>
              </a:rPr>
              <a:t>creating a </a:t>
            </a:r>
            <a:r>
              <a:rPr lang="en-US" sz="1800" b="1" dirty="0">
                <a:solidFill>
                  <a:srgbClr val="800000"/>
                </a:solidFill>
                <a:latin typeface="Consolas"/>
                <a:ea typeface="+mn-lt"/>
                <a:cs typeface="+mn-lt"/>
              </a:rPr>
              <a:t>new</a:t>
            </a:r>
            <a:r>
              <a:rPr lang="en-US" sz="1800" dirty="0">
                <a:solidFill>
                  <a:srgbClr val="000000"/>
                </a:solidFill>
                <a:latin typeface="Consolas"/>
                <a:ea typeface="+mn-lt"/>
                <a:cs typeface="+mn-lt"/>
              </a:rPr>
              <a:t> session
</a:t>
            </a:r>
            <a:r>
              <a:rPr lang="en-US" sz="1800" dirty="0" err="1">
                <a:solidFill>
                  <a:srgbClr val="000000"/>
                </a:solidFill>
                <a:latin typeface="Consolas"/>
                <a:ea typeface="+mn-lt"/>
                <a:cs typeface="+mn-lt"/>
              </a:rPr>
              <a:t>initial</a:t>
            </a:r>
            <a:r>
              <a:rPr lang="en-US" sz="1800" dirty="0" err="1">
                <a:latin typeface="Consolas"/>
                <a:ea typeface="+mn-lt"/>
                <a:cs typeface="+mn-lt"/>
              </a:rPr>
              <a:t>_state</a:t>
            </a:r>
            <a:r>
              <a:rPr lang="en-US" sz="1800" dirty="0">
                <a:latin typeface="Consolas"/>
                <a:ea typeface="+mn-lt"/>
                <a:cs typeface="+mn-lt"/>
              </a:rPr>
              <a:t> </a:t>
            </a:r>
            <a:r>
              <a:rPr lang="en-US" sz="1800" dirty="0">
                <a:solidFill>
                  <a:srgbClr val="808030"/>
                </a:solidFill>
                <a:latin typeface="Consolas"/>
                <a:ea typeface="+mn-lt"/>
                <a:cs typeface="+mn-lt"/>
              </a:rPr>
              <a:t>=</a:t>
            </a:r>
            <a:r>
              <a:rPr lang="en-US" sz="1800" dirty="0">
                <a:latin typeface="Consolas"/>
                <a:ea typeface="+mn-lt"/>
                <a:cs typeface="+mn-lt"/>
              </a:rPr>
              <a:t> </a:t>
            </a:r>
            <a:r>
              <a:rPr lang="en-US" sz="1800" dirty="0">
                <a:solidFill>
                  <a:srgbClr val="800080"/>
                </a:solidFill>
                <a:latin typeface="Consolas"/>
                <a:ea typeface="+mn-lt"/>
                <a:cs typeface="+mn-lt"/>
              </a:rPr>
              <a:t>{</a:t>
            </a:r>
            <a:r>
              <a:rPr lang="en-US" sz="1800" dirty="0">
                <a:solidFill>
                  <a:srgbClr val="000000"/>
                </a:solidFill>
                <a:latin typeface="Consolas"/>
                <a:ea typeface="+mn-lt"/>
                <a:cs typeface="+mn-lt"/>
              </a:rPr>
              <a:t>
   </a:t>
            </a:r>
            <a:r>
              <a:rPr lang="en-US" sz="1800" dirty="0">
                <a:latin typeface="Consolas"/>
                <a:ea typeface="+mn-lt"/>
                <a:cs typeface="+mn-lt"/>
              </a:rPr>
              <a:t> </a:t>
            </a:r>
            <a:r>
              <a:rPr lang="en-US" sz="1800" dirty="0">
                <a:solidFill>
                  <a:srgbClr val="800000"/>
                </a:solidFill>
                <a:latin typeface="Consolas"/>
                <a:ea typeface="+mn-lt"/>
                <a:cs typeface="+mn-lt"/>
              </a:rPr>
              <a:t>"</a:t>
            </a:r>
            <a:r>
              <a:rPr lang="en-US" sz="1800" dirty="0" err="1">
                <a:solidFill>
                  <a:srgbClr val="0000E6"/>
                </a:solidFill>
                <a:latin typeface="Consolas"/>
                <a:ea typeface="+mn-lt"/>
                <a:cs typeface="+mn-lt"/>
              </a:rPr>
              <a:t>user_name</a:t>
            </a:r>
            <a:r>
              <a:rPr lang="en-US" sz="1800" dirty="0">
                <a:solidFill>
                  <a:srgbClr val="800000"/>
                </a:solidFill>
                <a:latin typeface="Consolas"/>
                <a:ea typeface="+mn-lt"/>
                <a:cs typeface="+mn-lt"/>
              </a:rPr>
              <a:t>"</a:t>
            </a:r>
            <a:r>
              <a:rPr lang="en-US" sz="1800" dirty="0">
                <a:solidFill>
                  <a:srgbClr val="800080"/>
                </a:solidFill>
                <a:latin typeface="Consolas"/>
                <a:ea typeface="+mn-lt"/>
                <a:cs typeface="+mn-lt"/>
              </a:rPr>
              <a:t>:</a:t>
            </a:r>
            <a:r>
              <a:rPr lang="en-US" sz="1800" dirty="0">
                <a:solidFill>
                  <a:srgbClr val="000000"/>
                </a:solidFill>
                <a:latin typeface="Consolas"/>
                <a:ea typeface="+mn-lt"/>
                <a:cs typeface="+mn-lt"/>
              </a:rPr>
              <a:t> </a:t>
            </a:r>
            <a:r>
              <a:rPr lang="en-US" sz="1800" dirty="0">
                <a:solidFill>
                  <a:srgbClr val="800000"/>
                </a:solidFill>
                <a:latin typeface="Consolas"/>
                <a:ea typeface="+mn-lt"/>
                <a:cs typeface="+mn-lt"/>
              </a:rPr>
              <a:t>"</a:t>
            </a:r>
            <a:r>
              <a:rPr lang="en-US" sz="1800" dirty="0">
                <a:solidFill>
                  <a:srgbClr val="0000E6"/>
                </a:solidFill>
                <a:latin typeface="Consolas"/>
                <a:ea typeface="+mn-lt"/>
                <a:cs typeface="+mn-lt"/>
              </a:rPr>
              <a:t>Clark Ngo</a:t>
            </a:r>
            <a:r>
              <a:rPr lang="en-US" sz="1800" dirty="0">
                <a:solidFill>
                  <a:srgbClr val="800000"/>
                </a:solidFill>
                <a:latin typeface="Consolas"/>
                <a:ea typeface="+mn-lt"/>
                <a:cs typeface="+mn-lt"/>
              </a:rPr>
              <a:t>"</a:t>
            </a:r>
            <a:r>
              <a:rPr lang="en-US" sz="1800" dirty="0">
                <a:solidFill>
                  <a:srgbClr val="808030"/>
                </a:solidFill>
                <a:latin typeface="Consolas"/>
                <a:ea typeface="+mn-lt"/>
                <a:cs typeface="+mn-lt"/>
              </a:rPr>
              <a:t>,</a:t>
            </a:r>
            <a:r>
              <a:rPr lang="en-US" sz="1800" dirty="0">
                <a:latin typeface="Consolas"/>
                <a:ea typeface="+mn-lt"/>
                <a:cs typeface="+mn-lt"/>
              </a:rPr>
              <a:t>
    </a:t>
            </a:r>
            <a:r>
              <a:rPr lang="en-US" sz="1800" dirty="0">
                <a:solidFill>
                  <a:srgbClr val="800000"/>
                </a:solidFill>
                <a:latin typeface="Consolas"/>
                <a:ea typeface="+mn-lt"/>
                <a:cs typeface="+mn-lt"/>
              </a:rPr>
              <a:t>"</a:t>
            </a:r>
            <a:r>
              <a:rPr lang="en-US" sz="1800" dirty="0">
                <a:solidFill>
                  <a:srgbClr val="0000E6"/>
                </a:solidFill>
                <a:latin typeface="Consolas"/>
                <a:ea typeface="+mn-lt"/>
                <a:cs typeface="+mn-lt"/>
              </a:rPr>
              <a:t>reminders</a:t>
            </a:r>
            <a:r>
              <a:rPr lang="en-US" sz="1800" dirty="0">
                <a:solidFill>
                  <a:srgbClr val="800000"/>
                </a:solidFill>
                <a:latin typeface="Consolas"/>
                <a:ea typeface="+mn-lt"/>
                <a:cs typeface="+mn-lt"/>
              </a:rPr>
              <a:t>"</a:t>
            </a:r>
            <a:r>
              <a:rPr lang="en-US" sz="1800" dirty="0">
                <a:solidFill>
                  <a:srgbClr val="800080"/>
                </a:solidFill>
                <a:latin typeface="Consolas"/>
                <a:ea typeface="+mn-lt"/>
                <a:cs typeface="+mn-lt"/>
              </a:rPr>
              <a:t>:</a:t>
            </a:r>
            <a:r>
              <a:rPr lang="en-US" sz="1800" dirty="0">
                <a:latin typeface="Consolas"/>
                <a:ea typeface="+mn-lt"/>
                <a:cs typeface="+mn-lt"/>
              </a:rPr>
              <a:t> </a:t>
            </a:r>
            <a:r>
              <a:rPr lang="en-US" sz="1800" dirty="0">
                <a:solidFill>
                  <a:srgbClr val="808030"/>
                </a:solidFill>
                <a:latin typeface="Consolas"/>
                <a:ea typeface="+mn-lt"/>
                <a:cs typeface="+mn-lt"/>
              </a:rPr>
              <a:t>[],</a:t>
            </a:r>
            <a:r>
              <a:rPr lang="en-US" sz="1800" dirty="0">
                <a:solidFill>
                  <a:srgbClr val="000000"/>
                </a:solidFill>
                <a:latin typeface="Consolas"/>
                <a:ea typeface="+mn-lt"/>
                <a:cs typeface="+mn-lt"/>
              </a:rPr>
              <a:t>
</a:t>
            </a:r>
            <a:r>
              <a:rPr lang="en-US" sz="1800" dirty="0">
                <a:solidFill>
                  <a:srgbClr val="800080"/>
                </a:solidFill>
                <a:latin typeface="Consolas"/>
                <a:ea typeface="+mn-lt"/>
                <a:cs typeface="+mn-lt"/>
              </a:rPr>
              <a:t>}</a:t>
            </a:r>
            <a:endParaRPr lang="en-US" dirty="0"/>
          </a:p>
        </p:txBody>
      </p:sp>
      <p:sp>
        <p:nvSpPr>
          <p:cNvPr id="6" name="TextBox 5">
            <a:extLst>
              <a:ext uri="{FF2B5EF4-FFF2-40B4-BE49-F238E27FC236}">
                <a16:creationId xmlns:a16="http://schemas.microsoft.com/office/drawing/2014/main" id="{AFC8BBC8-7221-A3CA-D5BB-1F8C9DCACDEC}"/>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264710826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BB52B-0E4A-1867-80CA-FD9B8C0F8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39DA2-CE7F-0A2F-5B0E-735F320FA121}"/>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Logic Flow: Part 3</a:t>
            </a:r>
            <a:endParaRPr lang="en-US" dirty="0"/>
          </a:p>
        </p:txBody>
      </p:sp>
      <p:sp>
        <p:nvSpPr>
          <p:cNvPr id="3" name="Content Placeholder 2">
            <a:extLst>
              <a:ext uri="{FF2B5EF4-FFF2-40B4-BE49-F238E27FC236}">
                <a16:creationId xmlns:a16="http://schemas.microsoft.com/office/drawing/2014/main" id="{21FE5FB9-A4E2-0AAD-3D59-3E3BFA4A92F2}"/>
              </a:ext>
            </a:extLst>
          </p:cNvPr>
          <p:cNvSpPr>
            <a:spLocks noGrp="1"/>
          </p:cNvSpPr>
          <p:nvPr>
            <p:ph idx="1"/>
          </p:nvPr>
        </p:nvSpPr>
        <p:spPr>
          <a:xfrm>
            <a:off x="195836" y="1063951"/>
            <a:ext cx="8299450" cy="4016920"/>
          </a:xfrm>
        </p:spPr>
        <p:txBody>
          <a:bodyPr/>
          <a:lstStyle/>
          <a:p>
            <a:pPr marL="0" indent="0">
              <a:buNone/>
            </a:pPr>
            <a:r>
              <a:rPr lang="en-US" sz="1400" dirty="0">
                <a:latin typeface="Consolas"/>
                <a:ea typeface="+mn-lt"/>
                <a:cs typeface="+mn-lt"/>
              </a:rPr>
              <a:t>   # </a:t>
            </a:r>
            <a:r>
              <a:rPr lang="en-US" sz="1400" dirty="0">
                <a:solidFill>
                  <a:srgbClr val="808030"/>
                </a:solidFill>
                <a:latin typeface="Consolas"/>
                <a:ea typeface="+mn-lt"/>
                <a:cs typeface="+mn-lt"/>
              </a:rPr>
              <a:t>=====</a:t>
            </a:r>
            <a:r>
              <a:rPr lang="en-US" sz="1400" dirty="0">
                <a:latin typeface="Consolas"/>
                <a:ea typeface="+mn-lt"/>
                <a:cs typeface="+mn-lt"/>
              </a:rPr>
              <a:t> PART </a:t>
            </a:r>
            <a:r>
              <a:rPr lang="en-US" sz="1400" dirty="0">
                <a:solidFill>
                  <a:srgbClr val="008C00"/>
                </a:solidFill>
                <a:latin typeface="Consolas"/>
                <a:ea typeface="+mn-lt"/>
                <a:cs typeface="+mn-lt"/>
              </a:rPr>
              <a:t>3</a:t>
            </a:r>
            <a:r>
              <a:rPr lang="en-US" sz="1400" dirty="0">
                <a:solidFill>
                  <a:srgbClr val="800080"/>
                </a:solidFill>
                <a:latin typeface="Consolas"/>
                <a:ea typeface="+mn-lt"/>
                <a:cs typeface="+mn-lt"/>
              </a:rPr>
              <a:t>:</a:t>
            </a:r>
            <a:r>
              <a:rPr lang="en-US" sz="1400" dirty="0">
                <a:latin typeface="Consolas"/>
                <a:ea typeface="+mn-lt"/>
                <a:cs typeface="+mn-lt"/>
              </a:rPr>
              <a:t> Session Management </a:t>
            </a:r>
            <a:r>
              <a:rPr lang="en-US" sz="1400" dirty="0">
                <a:solidFill>
                  <a:srgbClr val="808030"/>
                </a:solidFill>
                <a:latin typeface="Consolas"/>
                <a:ea typeface="+mn-lt"/>
                <a:cs typeface="+mn-lt"/>
              </a:rPr>
              <a:t>-</a:t>
            </a:r>
            <a:r>
              <a:rPr lang="en-US" sz="1400" dirty="0">
                <a:latin typeface="Consolas"/>
                <a:ea typeface="+mn-lt"/>
                <a:cs typeface="+mn-lt"/>
              </a:rPr>
              <a:t> Find or Create </a:t>
            </a:r>
            <a:r>
              <a:rPr lang="en-US" sz="1400" dirty="0">
                <a:solidFill>
                  <a:srgbClr val="808030"/>
                </a:solidFill>
                <a:latin typeface="Consolas"/>
                <a:ea typeface="+mn-lt"/>
                <a:cs typeface="+mn-lt"/>
              </a:rPr>
              <a:t>=====</a:t>
            </a:r>
            <a:r>
              <a:rPr lang="en-US" sz="1400" dirty="0">
                <a:latin typeface="Consolas"/>
                <a:ea typeface="+mn-lt"/>
                <a:cs typeface="+mn-lt"/>
              </a:rPr>
              <a:t>
    # Check </a:t>
            </a:r>
            <a:r>
              <a:rPr lang="en-US" sz="1400" b="1" dirty="0">
                <a:solidFill>
                  <a:srgbClr val="800000"/>
                </a:solidFill>
                <a:latin typeface="Consolas"/>
                <a:ea typeface="+mn-lt"/>
                <a:cs typeface="+mn-lt"/>
              </a:rPr>
              <a:t>for</a:t>
            </a:r>
            <a:r>
              <a:rPr lang="en-US" sz="1400" dirty="0">
                <a:latin typeface="Consolas"/>
                <a:ea typeface="+mn-lt"/>
                <a:cs typeface="+mn-lt"/>
              </a:rPr>
              <a:t> existing sessions </a:t>
            </a:r>
            <a:r>
              <a:rPr lang="en-US" sz="1400" b="1" dirty="0">
                <a:solidFill>
                  <a:srgbClr val="800000"/>
                </a:solidFill>
                <a:latin typeface="Consolas"/>
                <a:ea typeface="+mn-lt"/>
                <a:cs typeface="+mn-lt"/>
              </a:rPr>
              <a:t>for</a:t>
            </a:r>
            <a:r>
              <a:rPr lang="en-US" sz="1400" dirty="0">
                <a:latin typeface="Consolas"/>
                <a:ea typeface="+mn-lt"/>
                <a:cs typeface="+mn-lt"/>
              </a:rPr>
              <a:t> </a:t>
            </a:r>
            <a:r>
              <a:rPr lang="en-US" sz="1400" b="1" dirty="0">
                <a:solidFill>
                  <a:srgbClr val="800000"/>
                </a:solidFill>
                <a:latin typeface="Consolas"/>
                <a:ea typeface="+mn-lt"/>
                <a:cs typeface="+mn-lt"/>
              </a:rPr>
              <a:t>this</a:t>
            </a:r>
            <a:r>
              <a:rPr lang="en-US" sz="1400" dirty="0">
                <a:latin typeface="Consolas"/>
                <a:ea typeface="+mn-lt"/>
                <a:cs typeface="+mn-lt"/>
              </a:rPr>
              <a:t> user
    </a:t>
            </a:r>
            <a:r>
              <a:rPr lang="en-US" sz="1400" dirty="0" err="1">
                <a:latin typeface="Consolas"/>
                <a:ea typeface="+mn-lt"/>
                <a:cs typeface="+mn-lt"/>
              </a:rPr>
              <a:t>existing_sessions</a:t>
            </a:r>
            <a:r>
              <a:rPr lang="en-US" sz="1400" dirty="0">
                <a:latin typeface="Consolas"/>
                <a:ea typeface="+mn-lt"/>
                <a:cs typeface="+mn-lt"/>
              </a:rPr>
              <a:t> </a:t>
            </a:r>
            <a:r>
              <a:rPr lang="en-US" sz="1400" dirty="0">
                <a:solidFill>
                  <a:srgbClr val="808030"/>
                </a:solidFill>
                <a:latin typeface="Consolas"/>
                <a:ea typeface="+mn-lt"/>
                <a:cs typeface="+mn-lt"/>
              </a:rPr>
              <a:t>=</a:t>
            </a:r>
            <a:r>
              <a:rPr lang="en-US" sz="1400" dirty="0">
                <a:latin typeface="Consolas"/>
                <a:ea typeface="+mn-lt"/>
                <a:cs typeface="+mn-lt"/>
              </a:rPr>
              <a:t> </a:t>
            </a:r>
            <a:r>
              <a:rPr lang="en-US" sz="1400" dirty="0">
                <a:solidFill>
                  <a:srgbClr val="000000"/>
                </a:solidFill>
                <a:latin typeface="Consolas"/>
                <a:ea typeface="+mn-lt"/>
                <a:cs typeface="+mn-lt"/>
              </a:rPr>
              <a:t>await </a:t>
            </a:r>
            <a:r>
              <a:rPr lang="en-US" sz="1400" dirty="0" err="1">
                <a:solidFill>
                  <a:srgbClr val="000000"/>
                </a:solidFill>
                <a:latin typeface="Consolas"/>
                <a:ea typeface="+mn-lt"/>
                <a:cs typeface="+mn-lt"/>
              </a:rPr>
              <a:t>session_service</a:t>
            </a:r>
            <a:r>
              <a:rPr lang="en-US" sz="1400" dirty="0" err="1">
                <a:solidFill>
                  <a:srgbClr val="808030"/>
                </a:solidFill>
                <a:latin typeface="Consolas"/>
                <a:ea typeface="+mn-lt"/>
                <a:cs typeface="+mn-lt"/>
              </a:rPr>
              <a:t>.</a:t>
            </a:r>
            <a:r>
              <a:rPr lang="en-US" sz="1400" dirty="0" err="1">
                <a:solidFill>
                  <a:srgbClr val="000000"/>
                </a:solidFill>
                <a:latin typeface="Consolas"/>
                <a:ea typeface="+mn-lt"/>
                <a:cs typeface="+mn-lt"/>
              </a:rPr>
              <a:t>list_sessions</a:t>
            </a:r>
            <a:r>
              <a:rPr lang="en-US" sz="1400" dirty="0">
                <a:solidFill>
                  <a:srgbClr val="808030"/>
                </a:solidFill>
                <a:latin typeface="Consolas"/>
                <a:ea typeface="+mn-lt"/>
                <a:cs typeface="+mn-lt"/>
              </a:rPr>
              <a:t>(</a:t>
            </a:r>
            <a:r>
              <a:rPr lang="en-US" sz="1400" dirty="0">
                <a:solidFill>
                  <a:srgbClr val="000000"/>
                </a:solidFill>
                <a:latin typeface="Consolas"/>
                <a:ea typeface="+mn-lt"/>
                <a:cs typeface="+mn-lt"/>
              </a:rPr>
              <a:t>
        </a:t>
            </a:r>
            <a:r>
              <a:rPr lang="en-US" sz="1400" dirty="0" err="1">
                <a:solidFill>
                  <a:srgbClr val="000000"/>
                </a:solidFill>
                <a:latin typeface="Consolas"/>
                <a:ea typeface="+mn-lt"/>
                <a:cs typeface="+mn-lt"/>
              </a:rPr>
              <a:t>app_name</a:t>
            </a:r>
            <a:r>
              <a:rPr lang="en-US" sz="1400" dirty="0">
                <a:solidFill>
                  <a:srgbClr val="808030"/>
                </a:solidFill>
                <a:latin typeface="Consolas"/>
                <a:ea typeface="+mn-lt"/>
                <a:cs typeface="+mn-lt"/>
              </a:rPr>
              <a:t>=</a:t>
            </a:r>
            <a:r>
              <a:rPr lang="en-US" sz="1400" dirty="0">
                <a:solidFill>
                  <a:srgbClr val="000000"/>
                </a:solidFill>
                <a:latin typeface="Consolas"/>
                <a:ea typeface="+mn-lt"/>
                <a:cs typeface="+mn-lt"/>
              </a:rPr>
              <a:t>APP_NAME</a:t>
            </a:r>
            <a:r>
              <a:rPr lang="en-US" sz="1400" dirty="0">
                <a:solidFill>
                  <a:srgbClr val="808030"/>
                </a:solidFill>
                <a:latin typeface="Consolas"/>
                <a:ea typeface="+mn-lt"/>
                <a:cs typeface="+mn-lt"/>
              </a:rPr>
              <a:t>,</a:t>
            </a:r>
            <a:r>
              <a:rPr lang="en-US" sz="1400" dirty="0">
                <a:solidFill>
                  <a:srgbClr val="000000"/>
                </a:solidFill>
                <a:latin typeface="Consolas"/>
                <a:ea typeface="+mn-lt"/>
                <a:cs typeface="+mn-lt"/>
              </a:rPr>
              <a:t>
        </a:t>
            </a:r>
            <a:r>
              <a:rPr lang="en-US" sz="1400" dirty="0" err="1">
                <a:solidFill>
                  <a:srgbClr val="000000"/>
                </a:solidFill>
                <a:latin typeface="Consolas"/>
                <a:ea typeface="+mn-lt"/>
                <a:cs typeface="+mn-lt"/>
              </a:rPr>
              <a:t>user_id</a:t>
            </a:r>
            <a:r>
              <a:rPr lang="en-US" sz="1400" dirty="0">
                <a:solidFill>
                  <a:srgbClr val="808030"/>
                </a:solidFill>
                <a:latin typeface="Consolas"/>
                <a:ea typeface="+mn-lt"/>
                <a:cs typeface="+mn-lt"/>
              </a:rPr>
              <a:t>=</a:t>
            </a:r>
            <a:r>
              <a:rPr lang="en-US" sz="1400" dirty="0">
                <a:solidFill>
                  <a:srgbClr val="000000"/>
                </a:solidFill>
                <a:latin typeface="Consolas"/>
                <a:ea typeface="+mn-lt"/>
                <a:cs typeface="+mn-lt"/>
              </a:rPr>
              <a:t>USER_ID</a:t>
            </a:r>
            <a:r>
              <a:rPr lang="en-US" sz="1400" dirty="0">
                <a:solidFill>
                  <a:srgbClr val="808030"/>
                </a:solidFill>
                <a:latin typeface="Consolas"/>
                <a:ea typeface="+mn-lt"/>
                <a:cs typeface="+mn-lt"/>
              </a:rPr>
              <a:t>,</a:t>
            </a:r>
            <a:r>
              <a:rPr lang="en-US" sz="1400" dirty="0">
                <a:solidFill>
                  <a:srgbClr val="000000"/>
                </a:solidFill>
                <a:latin typeface="Consolas"/>
                <a:ea typeface="+mn-lt"/>
                <a:cs typeface="+mn-lt"/>
              </a:rPr>
              <a:t>
    </a:t>
            </a:r>
            <a:r>
              <a:rPr lang="en-US" sz="1400" dirty="0">
                <a:solidFill>
                  <a:srgbClr val="808030"/>
                </a:solidFill>
                <a:latin typeface="Consolas"/>
                <a:ea typeface="+mn-lt"/>
                <a:cs typeface="+mn-lt"/>
              </a:rPr>
              <a:t>)</a:t>
            </a:r>
            <a:r>
              <a:rPr lang="en-US" sz="1400" dirty="0">
                <a:solidFill>
                  <a:srgbClr val="000000"/>
                </a:solidFill>
                <a:latin typeface="Consolas"/>
                <a:ea typeface="+mn-lt"/>
                <a:cs typeface="+mn-lt"/>
              </a:rPr>
              <a:t>
    # If there</a:t>
            </a:r>
            <a:r>
              <a:rPr lang="en-US" sz="1400" dirty="0">
                <a:solidFill>
                  <a:srgbClr val="800000"/>
                </a:solidFill>
                <a:latin typeface="Consolas"/>
                <a:ea typeface="+mn-lt"/>
                <a:cs typeface="+mn-lt"/>
              </a:rPr>
              <a:t>'</a:t>
            </a:r>
            <a:r>
              <a:rPr lang="en-US" sz="1400" dirty="0">
                <a:solidFill>
                  <a:srgbClr val="0000E6"/>
                </a:solidFill>
                <a:latin typeface="Consolas"/>
                <a:ea typeface="+mn-lt"/>
                <a:cs typeface="+mn-lt"/>
              </a:rPr>
              <a:t>s an existing session, use it, otherwise create a new one</a:t>
            </a:r>
            <a:r>
              <a:rPr lang="en-US" sz="1400" dirty="0">
                <a:solidFill>
                  <a:srgbClr val="000000"/>
                </a:solidFill>
                <a:latin typeface="Consolas"/>
                <a:ea typeface="+mn-lt"/>
                <a:cs typeface="+mn-lt"/>
              </a:rPr>
              <a:t>
</a:t>
            </a:r>
            <a:r>
              <a:rPr lang="en-US" sz="1400" dirty="0">
                <a:solidFill>
                  <a:srgbClr val="0000E6"/>
                </a:solidFill>
                <a:latin typeface="Consolas"/>
                <a:ea typeface="+mn-lt"/>
                <a:cs typeface="+mn-lt"/>
              </a:rPr>
              <a:t>    if </a:t>
            </a:r>
            <a:r>
              <a:rPr lang="en-US" sz="1400" dirty="0" err="1">
                <a:solidFill>
                  <a:srgbClr val="0000E6"/>
                </a:solidFill>
                <a:latin typeface="Consolas"/>
                <a:ea typeface="+mn-lt"/>
                <a:cs typeface="+mn-lt"/>
              </a:rPr>
              <a:t>existing_sessions</a:t>
            </a:r>
            <a:r>
              <a:rPr lang="en-US" sz="1400" dirty="0">
                <a:solidFill>
                  <a:srgbClr val="0000E6"/>
                </a:solidFill>
                <a:latin typeface="Consolas"/>
                <a:ea typeface="+mn-lt"/>
                <a:cs typeface="+mn-lt"/>
              </a:rPr>
              <a:t> and </a:t>
            </a:r>
            <a:r>
              <a:rPr lang="en-US" sz="1400" dirty="0" err="1">
                <a:solidFill>
                  <a:srgbClr val="0000E6"/>
                </a:solidFill>
                <a:latin typeface="Consolas"/>
                <a:ea typeface="+mn-lt"/>
                <a:cs typeface="+mn-lt"/>
              </a:rPr>
              <a:t>len</a:t>
            </a:r>
            <a:r>
              <a:rPr lang="en-US" sz="1400" dirty="0">
                <a:solidFill>
                  <a:srgbClr val="0000E6"/>
                </a:solidFill>
                <a:latin typeface="Consolas"/>
                <a:ea typeface="+mn-lt"/>
                <a:cs typeface="+mn-lt"/>
              </a:rPr>
              <a:t>(</a:t>
            </a:r>
            <a:r>
              <a:rPr lang="en-US" sz="1400" dirty="0" err="1">
                <a:solidFill>
                  <a:srgbClr val="0000E6"/>
                </a:solidFill>
                <a:latin typeface="Consolas"/>
                <a:ea typeface="+mn-lt"/>
                <a:cs typeface="+mn-lt"/>
              </a:rPr>
              <a:t>existing_sessions.sessions</a:t>
            </a:r>
            <a:r>
              <a:rPr lang="en-US" sz="1400" dirty="0">
                <a:solidFill>
                  <a:srgbClr val="0000E6"/>
                </a:solidFill>
                <a:latin typeface="Consolas"/>
                <a:ea typeface="+mn-lt"/>
                <a:cs typeface="+mn-lt"/>
              </a:rPr>
              <a:t>) &gt; 0:</a:t>
            </a:r>
            <a:r>
              <a:rPr lang="en-US" sz="1400" dirty="0">
                <a:solidFill>
                  <a:srgbClr val="000000"/>
                </a:solidFill>
                <a:latin typeface="Consolas"/>
                <a:ea typeface="+mn-lt"/>
                <a:cs typeface="+mn-lt"/>
              </a:rPr>
              <a:t>
</a:t>
            </a:r>
            <a:r>
              <a:rPr lang="en-US" sz="1400" dirty="0">
                <a:solidFill>
                  <a:srgbClr val="0000E6"/>
                </a:solidFill>
                <a:latin typeface="Consolas"/>
                <a:ea typeface="+mn-lt"/>
                <a:cs typeface="+mn-lt"/>
              </a:rPr>
              <a:t>        # Use the most recent session</a:t>
            </a:r>
            <a:r>
              <a:rPr lang="en-US" sz="1400" dirty="0">
                <a:solidFill>
                  <a:srgbClr val="000000"/>
                </a:solidFill>
                <a:latin typeface="Consolas"/>
                <a:ea typeface="+mn-lt"/>
                <a:cs typeface="+mn-lt"/>
              </a:rPr>
              <a:t>
</a:t>
            </a:r>
            <a:r>
              <a:rPr lang="en-US" sz="1400" dirty="0">
                <a:solidFill>
                  <a:srgbClr val="0000E6"/>
                </a:solidFill>
                <a:latin typeface="Consolas"/>
                <a:ea typeface="+mn-lt"/>
                <a:cs typeface="+mn-lt"/>
              </a:rPr>
              <a:t>        SESSION_ID = </a:t>
            </a:r>
            <a:r>
              <a:rPr lang="en-US" sz="1400" dirty="0" err="1">
                <a:solidFill>
                  <a:srgbClr val="0000E6"/>
                </a:solidFill>
                <a:latin typeface="Consolas"/>
                <a:ea typeface="+mn-lt"/>
                <a:cs typeface="+mn-lt"/>
              </a:rPr>
              <a:t>existing_sessions.sessions</a:t>
            </a:r>
            <a:r>
              <a:rPr lang="en-US" sz="1400" dirty="0">
                <a:solidFill>
                  <a:srgbClr val="0000E6"/>
                </a:solidFill>
                <a:latin typeface="Consolas"/>
                <a:ea typeface="+mn-lt"/>
                <a:cs typeface="+mn-lt"/>
              </a:rPr>
              <a:t>[0].id</a:t>
            </a:r>
            <a:r>
              <a:rPr lang="en-US" sz="1400" dirty="0">
                <a:solidFill>
                  <a:srgbClr val="000000"/>
                </a:solidFill>
                <a:latin typeface="Consolas"/>
                <a:ea typeface="+mn-lt"/>
                <a:cs typeface="+mn-lt"/>
              </a:rPr>
              <a:t>
</a:t>
            </a:r>
            <a:r>
              <a:rPr lang="en-US" sz="1400" dirty="0">
                <a:solidFill>
                  <a:srgbClr val="0000E6"/>
                </a:solidFill>
                <a:latin typeface="Consolas"/>
                <a:ea typeface="+mn-lt"/>
                <a:cs typeface="+mn-lt"/>
              </a:rPr>
              <a:t>        print(</a:t>
            </a:r>
            <a:r>
              <a:rPr lang="en-US" sz="1400" dirty="0" err="1">
                <a:solidFill>
                  <a:srgbClr val="0000E6"/>
                </a:solidFill>
                <a:latin typeface="Consolas"/>
                <a:ea typeface="+mn-lt"/>
                <a:cs typeface="+mn-lt"/>
              </a:rPr>
              <a:t>f"Continuing</a:t>
            </a:r>
            <a:r>
              <a:rPr lang="en-US" sz="1400" dirty="0">
                <a:solidFill>
                  <a:srgbClr val="0000E6"/>
                </a:solidFill>
                <a:latin typeface="Consolas"/>
                <a:ea typeface="+mn-lt"/>
                <a:cs typeface="+mn-lt"/>
              </a:rPr>
              <a:t> existing session: {SESSION_ID}")</a:t>
            </a:r>
            <a:r>
              <a:rPr lang="en-US" sz="1400" dirty="0">
                <a:latin typeface="Consolas"/>
                <a:ea typeface="+mn-lt"/>
                <a:cs typeface="+mn-lt"/>
              </a:rPr>
              <a:t>
</a:t>
            </a:r>
            <a:r>
              <a:rPr lang="en-US" sz="1400" dirty="0">
                <a:solidFill>
                  <a:srgbClr val="0000E6"/>
                </a:solidFill>
                <a:latin typeface="Consolas"/>
                <a:ea typeface="+mn-lt"/>
                <a:cs typeface="+mn-lt"/>
              </a:rPr>
              <a:t>    else:</a:t>
            </a:r>
            <a:r>
              <a:rPr lang="en-US" sz="1400" dirty="0">
                <a:latin typeface="Consolas"/>
                <a:ea typeface="+mn-lt"/>
                <a:cs typeface="+mn-lt"/>
              </a:rPr>
              <a:t>
</a:t>
            </a:r>
            <a:r>
              <a:rPr lang="en-US" sz="1400" dirty="0">
                <a:solidFill>
                  <a:srgbClr val="0000E6"/>
                </a:solidFill>
                <a:latin typeface="Consolas"/>
                <a:ea typeface="+mn-lt"/>
                <a:cs typeface="+mn-lt"/>
              </a:rPr>
              <a:t>        # Create a new session with initial state</a:t>
            </a:r>
            <a:r>
              <a:rPr lang="en-US" sz="1400" dirty="0">
                <a:latin typeface="Consolas"/>
                <a:ea typeface="+mn-lt"/>
                <a:cs typeface="+mn-lt"/>
              </a:rPr>
              <a:t>
</a:t>
            </a:r>
            <a:r>
              <a:rPr lang="en-US" sz="1400" dirty="0">
                <a:solidFill>
                  <a:srgbClr val="0000E6"/>
                </a:solidFill>
                <a:latin typeface="Consolas"/>
                <a:ea typeface="+mn-lt"/>
                <a:cs typeface="+mn-lt"/>
              </a:rPr>
              <a:t>        </a:t>
            </a:r>
            <a:r>
              <a:rPr lang="en-US" sz="1400" dirty="0" err="1">
                <a:solidFill>
                  <a:srgbClr val="0000E6"/>
                </a:solidFill>
                <a:latin typeface="Consolas"/>
                <a:ea typeface="+mn-lt"/>
                <a:cs typeface="+mn-lt"/>
              </a:rPr>
              <a:t>new_session</a:t>
            </a:r>
            <a:r>
              <a:rPr lang="en-US" sz="1400" dirty="0">
                <a:solidFill>
                  <a:srgbClr val="0000E6"/>
                </a:solidFill>
                <a:latin typeface="Consolas"/>
                <a:ea typeface="+mn-lt"/>
                <a:cs typeface="+mn-lt"/>
              </a:rPr>
              <a:t> = await </a:t>
            </a:r>
            <a:r>
              <a:rPr lang="en-US" sz="1400" dirty="0" err="1">
                <a:solidFill>
                  <a:srgbClr val="0000E6"/>
                </a:solidFill>
                <a:latin typeface="Consolas"/>
                <a:ea typeface="+mn-lt"/>
                <a:cs typeface="+mn-lt"/>
              </a:rPr>
              <a:t>session_service.create_session</a:t>
            </a:r>
            <a:r>
              <a:rPr lang="en-US" sz="1400" dirty="0">
                <a:solidFill>
                  <a:srgbClr val="0000E6"/>
                </a:solidFill>
                <a:latin typeface="Consolas"/>
                <a:ea typeface="+mn-lt"/>
                <a:cs typeface="+mn-lt"/>
              </a:rPr>
              <a:t>(</a:t>
            </a:r>
            <a:r>
              <a:rPr lang="en-US" sz="1400" dirty="0">
                <a:latin typeface="Consolas"/>
                <a:ea typeface="+mn-lt"/>
                <a:cs typeface="+mn-lt"/>
              </a:rPr>
              <a:t>
</a:t>
            </a:r>
            <a:r>
              <a:rPr lang="en-US" sz="1400" dirty="0">
                <a:solidFill>
                  <a:srgbClr val="0000E6"/>
                </a:solidFill>
                <a:latin typeface="Consolas"/>
                <a:ea typeface="+mn-lt"/>
                <a:cs typeface="+mn-lt"/>
              </a:rPr>
              <a:t>            </a:t>
            </a:r>
            <a:r>
              <a:rPr lang="en-US" sz="1400" dirty="0" err="1">
                <a:solidFill>
                  <a:srgbClr val="0000E6"/>
                </a:solidFill>
                <a:latin typeface="Consolas"/>
                <a:ea typeface="+mn-lt"/>
                <a:cs typeface="+mn-lt"/>
              </a:rPr>
              <a:t>app_name</a:t>
            </a:r>
            <a:r>
              <a:rPr lang="en-US" sz="1400" dirty="0">
                <a:solidFill>
                  <a:srgbClr val="0000E6"/>
                </a:solidFill>
                <a:latin typeface="Consolas"/>
                <a:ea typeface="+mn-lt"/>
                <a:cs typeface="+mn-lt"/>
              </a:rPr>
              <a:t>=APP_NAME,</a:t>
            </a:r>
            <a:r>
              <a:rPr lang="en-US" sz="1400" dirty="0">
                <a:latin typeface="Consolas"/>
                <a:ea typeface="+mn-lt"/>
                <a:cs typeface="+mn-lt"/>
              </a:rPr>
              <a:t>
</a:t>
            </a:r>
            <a:r>
              <a:rPr lang="en-US" sz="1400" dirty="0">
                <a:solidFill>
                  <a:srgbClr val="0000E6"/>
                </a:solidFill>
                <a:latin typeface="Consolas"/>
                <a:ea typeface="+mn-lt"/>
                <a:cs typeface="+mn-lt"/>
              </a:rPr>
              <a:t>            </a:t>
            </a:r>
            <a:r>
              <a:rPr lang="en-US" sz="1400" dirty="0" err="1">
                <a:solidFill>
                  <a:srgbClr val="0000E6"/>
                </a:solidFill>
                <a:latin typeface="Consolas"/>
                <a:ea typeface="+mn-lt"/>
                <a:cs typeface="+mn-lt"/>
              </a:rPr>
              <a:t>user_id</a:t>
            </a:r>
            <a:r>
              <a:rPr lang="en-US" sz="1400" dirty="0">
                <a:solidFill>
                  <a:srgbClr val="0000E6"/>
                </a:solidFill>
                <a:latin typeface="Consolas"/>
                <a:ea typeface="+mn-lt"/>
                <a:cs typeface="+mn-lt"/>
              </a:rPr>
              <a:t>=USER_ID,</a:t>
            </a:r>
            <a:r>
              <a:rPr lang="en-US" sz="1400" dirty="0">
                <a:latin typeface="Consolas"/>
                <a:ea typeface="+mn-lt"/>
                <a:cs typeface="+mn-lt"/>
              </a:rPr>
              <a:t>
</a:t>
            </a:r>
            <a:r>
              <a:rPr lang="en-US" sz="1400" dirty="0">
                <a:solidFill>
                  <a:srgbClr val="0000E6"/>
                </a:solidFill>
                <a:latin typeface="Consolas"/>
                <a:ea typeface="+mn-lt"/>
                <a:cs typeface="+mn-lt"/>
              </a:rPr>
              <a:t>            state=</a:t>
            </a:r>
            <a:r>
              <a:rPr lang="en-US" sz="1400" dirty="0" err="1">
                <a:solidFill>
                  <a:srgbClr val="0000E6"/>
                </a:solidFill>
                <a:latin typeface="Consolas"/>
                <a:ea typeface="+mn-lt"/>
                <a:cs typeface="+mn-lt"/>
              </a:rPr>
              <a:t>initial_state</a:t>
            </a:r>
            <a:r>
              <a:rPr lang="en-US" sz="1400" dirty="0">
                <a:solidFill>
                  <a:srgbClr val="0000E6"/>
                </a:solidFill>
                <a:latin typeface="Consolas"/>
                <a:ea typeface="+mn-lt"/>
                <a:cs typeface="+mn-lt"/>
              </a:rPr>
              <a:t>,</a:t>
            </a:r>
            <a:r>
              <a:rPr lang="en-US" sz="1400" dirty="0">
                <a:latin typeface="Consolas"/>
                <a:ea typeface="+mn-lt"/>
                <a:cs typeface="+mn-lt"/>
              </a:rPr>
              <a:t>
</a:t>
            </a:r>
            <a:r>
              <a:rPr lang="en-US" sz="1400" dirty="0">
                <a:solidFill>
                  <a:srgbClr val="0000E6"/>
                </a:solidFill>
                <a:latin typeface="Consolas"/>
                <a:ea typeface="+mn-lt"/>
                <a:cs typeface="+mn-lt"/>
              </a:rPr>
              <a:t>        )</a:t>
            </a:r>
            <a:r>
              <a:rPr lang="en-US" sz="1400" dirty="0">
                <a:latin typeface="Consolas"/>
                <a:ea typeface="+mn-lt"/>
                <a:cs typeface="+mn-lt"/>
              </a:rPr>
              <a:t>
</a:t>
            </a:r>
            <a:r>
              <a:rPr lang="en-US" sz="1400" dirty="0">
                <a:solidFill>
                  <a:srgbClr val="0000E6"/>
                </a:solidFill>
                <a:latin typeface="Consolas"/>
                <a:ea typeface="+mn-lt"/>
                <a:cs typeface="+mn-lt"/>
              </a:rPr>
              <a:t>        SESSION_ID = new_session.id</a:t>
            </a:r>
            <a:r>
              <a:rPr lang="en-US" sz="1400" dirty="0">
                <a:latin typeface="Consolas"/>
                <a:ea typeface="+mn-lt"/>
                <a:cs typeface="+mn-lt"/>
              </a:rPr>
              <a:t>
</a:t>
            </a:r>
            <a:r>
              <a:rPr lang="en-US" sz="1400" dirty="0">
                <a:solidFill>
                  <a:srgbClr val="0000E6"/>
                </a:solidFill>
                <a:latin typeface="Consolas"/>
                <a:ea typeface="+mn-lt"/>
                <a:cs typeface="+mn-lt"/>
              </a:rPr>
              <a:t>        print(</a:t>
            </a:r>
            <a:r>
              <a:rPr lang="en-US" sz="1400" dirty="0" err="1">
                <a:solidFill>
                  <a:srgbClr val="0000E6"/>
                </a:solidFill>
                <a:latin typeface="Consolas"/>
                <a:ea typeface="+mn-lt"/>
                <a:cs typeface="+mn-lt"/>
              </a:rPr>
              <a:t>f"Created</a:t>
            </a:r>
            <a:r>
              <a:rPr lang="en-US" sz="1400" dirty="0">
                <a:solidFill>
                  <a:srgbClr val="0000E6"/>
                </a:solidFill>
                <a:latin typeface="Consolas"/>
                <a:ea typeface="+mn-lt"/>
                <a:cs typeface="+mn-lt"/>
              </a:rPr>
              <a:t> new session: {SESSION_ID}")</a:t>
            </a:r>
            <a:endParaRPr lang="en-US" sz="1400" dirty="0">
              <a:cs typeface="Arial"/>
            </a:endParaRPr>
          </a:p>
        </p:txBody>
      </p:sp>
      <p:sp>
        <p:nvSpPr>
          <p:cNvPr id="6" name="TextBox 5">
            <a:extLst>
              <a:ext uri="{FF2B5EF4-FFF2-40B4-BE49-F238E27FC236}">
                <a16:creationId xmlns:a16="http://schemas.microsoft.com/office/drawing/2014/main" id="{F30C3461-9533-20FC-D54F-97277ADAA8F3}"/>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3672556442"/>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16A4D-152C-761D-5004-29485C8A36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C1E385-B8A8-AF9C-9E64-51DF6EC10117}"/>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Logic Flow: Part 4</a:t>
            </a:r>
            <a:endParaRPr lang="en-US" dirty="0"/>
          </a:p>
        </p:txBody>
      </p:sp>
      <p:sp>
        <p:nvSpPr>
          <p:cNvPr id="3" name="Content Placeholder 2">
            <a:extLst>
              <a:ext uri="{FF2B5EF4-FFF2-40B4-BE49-F238E27FC236}">
                <a16:creationId xmlns:a16="http://schemas.microsoft.com/office/drawing/2014/main" id="{4AFAB01B-4B70-2358-A930-D76326C9CA37}"/>
              </a:ext>
            </a:extLst>
          </p:cNvPr>
          <p:cNvSpPr>
            <a:spLocks noGrp="1"/>
          </p:cNvSpPr>
          <p:nvPr>
            <p:ph idx="1"/>
          </p:nvPr>
        </p:nvSpPr>
        <p:spPr>
          <a:xfrm>
            <a:off x="200618" y="1738273"/>
            <a:ext cx="8299450" cy="4016920"/>
          </a:xfrm>
        </p:spPr>
        <p:txBody>
          <a:bodyPr/>
          <a:lstStyle/>
          <a:p>
            <a:pPr marL="0" indent="0">
              <a:buNone/>
            </a:pPr>
            <a:r>
              <a:rPr lang="en-US" sz="1800" dirty="0">
                <a:latin typeface="Consolas"/>
                <a:ea typeface="+mn-lt"/>
                <a:cs typeface="+mn-lt"/>
              </a:rPr>
              <a:t>   # </a:t>
            </a:r>
            <a:r>
              <a:rPr lang="en-US" sz="1800" dirty="0">
                <a:solidFill>
                  <a:srgbClr val="808030"/>
                </a:solidFill>
                <a:latin typeface="Consolas"/>
                <a:ea typeface="+mn-lt"/>
                <a:cs typeface="+mn-lt"/>
              </a:rPr>
              <a:t>=====</a:t>
            </a:r>
            <a:r>
              <a:rPr lang="en-US" sz="1800" dirty="0">
                <a:latin typeface="Consolas"/>
                <a:ea typeface="+mn-lt"/>
                <a:cs typeface="+mn-lt"/>
              </a:rPr>
              <a:t> PART </a:t>
            </a:r>
            <a:r>
              <a:rPr lang="en-US" sz="1800" dirty="0">
                <a:solidFill>
                  <a:srgbClr val="008C00"/>
                </a:solidFill>
                <a:latin typeface="Consolas"/>
                <a:ea typeface="+mn-lt"/>
                <a:cs typeface="+mn-lt"/>
              </a:rPr>
              <a:t>4</a:t>
            </a:r>
            <a:r>
              <a:rPr lang="en-US" sz="1800" dirty="0">
                <a:solidFill>
                  <a:srgbClr val="800080"/>
                </a:solidFill>
                <a:latin typeface="Consolas"/>
                <a:ea typeface="+mn-lt"/>
                <a:cs typeface="+mn-lt"/>
              </a:rPr>
              <a:t>:</a:t>
            </a:r>
            <a:r>
              <a:rPr lang="en-US" sz="1800" dirty="0">
                <a:latin typeface="Consolas"/>
                <a:ea typeface="+mn-lt"/>
                <a:cs typeface="+mn-lt"/>
              </a:rPr>
              <a:t> Agent Runner Setup </a:t>
            </a:r>
            <a:r>
              <a:rPr lang="en-US" sz="1800" dirty="0">
                <a:solidFill>
                  <a:srgbClr val="808030"/>
                </a:solidFill>
                <a:latin typeface="Consolas"/>
                <a:ea typeface="+mn-lt"/>
                <a:cs typeface="+mn-lt"/>
              </a:rPr>
              <a:t>=====</a:t>
            </a:r>
            <a:r>
              <a:rPr lang="en-US" sz="1800" dirty="0">
                <a:latin typeface="Consolas"/>
                <a:ea typeface="+mn-lt"/>
                <a:cs typeface="+mn-lt"/>
              </a:rPr>
              <a:t>
    # Create a runner </a:t>
            </a:r>
            <a:r>
              <a:rPr lang="en-US" sz="1800" b="1" dirty="0">
                <a:solidFill>
                  <a:srgbClr val="800000"/>
                </a:solidFill>
                <a:latin typeface="Consolas"/>
                <a:ea typeface="+mn-lt"/>
                <a:cs typeface="+mn-lt"/>
              </a:rPr>
              <a:t>with</a:t>
            </a:r>
            <a:r>
              <a:rPr lang="en-US" sz="1800" dirty="0">
                <a:latin typeface="Consolas"/>
                <a:ea typeface="+mn-lt"/>
                <a:cs typeface="+mn-lt"/>
              </a:rPr>
              <a:t> the memory agent
    runner </a:t>
            </a:r>
            <a:r>
              <a:rPr lang="en-US" sz="1800" dirty="0">
                <a:solidFill>
                  <a:srgbClr val="808030"/>
                </a:solidFill>
                <a:latin typeface="Consolas"/>
                <a:ea typeface="+mn-lt"/>
                <a:cs typeface="+mn-lt"/>
              </a:rPr>
              <a:t>=</a:t>
            </a:r>
            <a:r>
              <a:rPr lang="en-US" sz="1800" dirty="0">
                <a:latin typeface="Consolas"/>
                <a:ea typeface="+mn-lt"/>
                <a:cs typeface="+mn-lt"/>
              </a:rPr>
              <a:t> </a:t>
            </a:r>
            <a:r>
              <a:rPr lang="en-US" sz="1800" dirty="0">
                <a:solidFill>
                  <a:srgbClr val="000000"/>
                </a:solidFill>
                <a:latin typeface="Consolas"/>
                <a:ea typeface="+mn-lt"/>
                <a:cs typeface="+mn-lt"/>
              </a:rPr>
              <a:t>Runner</a:t>
            </a:r>
            <a:r>
              <a:rPr lang="en-US" sz="1800" dirty="0">
                <a:solidFill>
                  <a:srgbClr val="808030"/>
                </a:solidFill>
                <a:latin typeface="Consolas"/>
                <a:ea typeface="+mn-lt"/>
                <a:cs typeface="+mn-lt"/>
              </a:rPr>
              <a:t>(</a:t>
            </a:r>
            <a:r>
              <a:rPr lang="en-US" sz="1800" dirty="0">
                <a:solidFill>
                  <a:srgbClr val="000000"/>
                </a:solidFill>
                <a:latin typeface="Consolas"/>
                <a:ea typeface="+mn-lt"/>
                <a:cs typeface="+mn-lt"/>
              </a:rPr>
              <a:t>
        agent</a:t>
            </a:r>
            <a:r>
              <a:rPr lang="en-US" sz="1800" dirty="0">
                <a:solidFill>
                  <a:srgbClr val="808030"/>
                </a:solidFill>
                <a:latin typeface="Consolas"/>
                <a:ea typeface="+mn-lt"/>
                <a:cs typeface="+mn-lt"/>
              </a:rPr>
              <a:t>=</a:t>
            </a:r>
            <a:r>
              <a:rPr lang="en-US" sz="1800" dirty="0" err="1">
                <a:solidFill>
                  <a:srgbClr val="000000"/>
                </a:solidFill>
                <a:latin typeface="Consolas"/>
                <a:ea typeface="+mn-lt"/>
                <a:cs typeface="+mn-lt"/>
              </a:rPr>
              <a:t>memory_agent</a:t>
            </a:r>
            <a:r>
              <a:rPr lang="en-US" sz="1800" dirty="0">
                <a:solidFill>
                  <a:srgbClr val="808030"/>
                </a:solidFill>
                <a:latin typeface="Consolas"/>
                <a:ea typeface="+mn-lt"/>
                <a:cs typeface="+mn-lt"/>
              </a:rPr>
              <a:t>,</a:t>
            </a:r>
            <a:r>
              <a:rPr lang="en-US" sz="1800" dirty="0">
                <a:solidFill>
                  <a:srgbClr val="000000"/>
                </a:solidFill>
                <a:latin typeface="Consolas"/>
                <a:ea typeface="+mn-lt"/>
                <a:cs typeface="+mn-lt"/>
              </a:rPr>
              <a:t>
        </a:t>
            </a:r>
            <a:r>
              <a:rPr lang="en-US" sz="1800" dirty="0" err="1">
                <a:solidFill>
                  <a:srgbClr val="000000"/>
                </a:solidFill>
                <a:latin typeface="Consolas"/>
                <a:ea typeface="+mn-lt"/>
                <a:cs typeface="+mn-lt"/>
              </a:rPr>
              <a:t>app_name</a:t>
            </a:r>
            <a:r>
              <a:rPr lang="en-US" sz="1800" dirty="0">
                <a:solidFill>
                  <a:srgbClr val="808030"/>
                </a:solidFill>
                <a:latin typeface="Consolas"/>
                <a:ea typeface="+mn-lt"/>
                <a:cs typeface="+mn-lt"/>
              </a:rPr>
              <a:t>=</a:t>
            </a:r>
            <a:r>
              <a:rPr lang="en-US" sz="1800" dirty="0">
                <a:latin typeface="Consolas"/>
                <a:ea typeface="+mn-lt"/>
                <a:cs typeface="+mn-lt"/>
              </a:rPr>
              <a:t>APP</a:t>
            </a:r>
            <a:r>
              <a:rPr lang="en-US" sz="1800" dirty="0">
                <a:solidFill>
                  <a:srgbClr val="000000"/>
                </a:solidFill>
                <a:latin typeface="Consolas"/>
                <a:ea typeface="+mn-lt"/>
                <a:cs typeface="+mn-lt"/>
              </a:rPr>
              <a:t>_</a:t>
            </a:r>
            <a:r>
              <a:rPr lang="en-US" sz="1800" dirty="0">
                <a:latin typeface="Consolas"/>
                <a:ea typeface="+mn-lt"/>
                <a:cs typeface="+mn-lt"/>
              </a:rPr>
              <a:t>NAME</a:t>
            </a:r>
            <a:r>
              <a:rPr lang="en-US" sz="1800" dirty="0">
                <a:solidFill>
                  <a:srgbClr val="808030"/>
                </a:solidFill>
                <a:latin typeface="Consolas"/>
                <a:ea typeface="+mn-lt"/>
                <a:cs typeface="+mn-lt"/>
              </a:rPr>
              <a:t>,</a:t>
            </a:r>
            <a:r>
              <a:rPr lang="en-US" sz="1800" dirty="0">
                <a:latin typeface="Consolas"/>
                <a:ea typeface="+mn-lt"/>
                <a:cs typeface="+mn-lt"/>
              </a:rPr>
              <a:t>
       </a:t>
            </a:r>
            <a:r>
              <a:rPr lang="en-US" sz="1800" dirty="0">
                <a:solidFill>
                  <a:srgbClr val="000000"/>
                </a:solidFill>
                <a:latin typeface="Consolas"/>
                <a:ea typeface="+mn-lt"/>
                <a:cs typeface="+mn-lt"/>
              </a:rPr>
              <a:t> </a:t>
            </a:r>
            <a:r>
              <a:rPr lang="en-US" sz="1800" dirty="0" err="1">
                <a:latin typeface="Consolas"/>
                <a:ea typeface="+mn-lt"/>
                <a:cs typeface="+mn-lt"/>
              </a:rPr>
              <a:t>session_service</a:t>
            </a:r>
            <a:r>
              <a:rPr lang="en-US" sz="1800" dirty="0">
                <a:solidFill>
                  <a:srgbClr val="808030"/>
                </a:solidFill>
                <a:latin typeface="Consolas"/>
                <a:ea typeface="+mn-lt"/>
                <a:cs typeface="+mn-lt"/>
              </a:rPr>
              <a:t>=</a:t>
            </a:r>
            <a:r>
              <a:rPr lang="en-US" sz="1800" dirty="0" err="1">
                <a:latin typeface="Consolas"/>
                <a:ea typeface="+mn-lt"/>
                <a:cs typeface="+mn-lt"/>
              </a:rPr>
              <a:t>session_service</a:t>
            </a:r>
            <a:r>
              <a:rPr lang="en-US" sz="1800" dirty="0">
                <a:solidFill>
                  <a:srgbClr val="808030"/>
                </a:solidFill>
                <a:latin typeface="Consolas"/>
                <a:ea typeface="+mn-lt"/>
                <a:cs typeface="+mn-lt"/>
              </a:rPr>
              <a:t>,</a:t>
            </a:r>
            <a:r>
              <a:rPr lang="en-US" sz="1800" dirty="0">
                <a:latin typeface="Consolas"/>
                <a:ea typeface="+mn-lt"/>
                <a:cs typeface="+mn-lt"/>
              </a:rPr>
              <a:t>
    </a:t>
            </a:r>
            <a:r>
              <a:rPr lang="en-US" sz="1800" dirty="0">
                <a:solidFill>
                  <a:srgbClr val="808030"/>
                </a:solidFill>
                <a:latin typeface="Consolas"/>
                <a:ea typeface="+mn-lt"/>
                <a:cs typeface="+mn-lt"/>
              </a:rPr>
              <a:t>)</a:t>
            </a:r>
            <a:r>
              <a:rPr lang="en-US" sz="1800" dirty="0">
                <a:latin typeface="Consolas"/>
                <a:ea typeface="+mn-lt"/>
                <a:cs typeface="+mn-lt"/>
              </a:rPr>
              <a:t>
</a:t>
            </a:r>
            <a:endParaRPr lang="en-US" dirty="0"/>
          </a:p>
        </p:txBody>
      </p:sp>
      <p:sp>
        <p:nvSpPr>
          <p:cNvPr id="6" name="TextBox 5">
            <a:extLst>
              <a:ext uri="{FF2B5EF4-FFF2-40B4-BE49-F238E27FC236}">
                <a16:creationId xmlns:a16="http://schemas.microsoft.com/office/drawing/2014/main" id="{67D5CE5C-EC4E-E546-1AB1-A7575CB5B7BE}"/>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3760670888"/>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659FD-1865-4CB5-C616-A9CEE1AAE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3D779-4BBF-DE29-AB42-7AB0F9E06783}"/>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Logic Flow: Part 5</a:t>
            </a:r>
            <a:endParaRPr lang="en-US" dirty="0"/>
          </a:p>
        </p:txBody>
      </p:sp>
      <p:sp>
        <p:nvSpPr>
          <p:cNvPr id="3" name="Content Placeholder 2">
            <a:extLst>
              <a:ext uri="{FF2B5EF4-FFF2-40B4-BE49-F238E27FC236}">
                <a16:creationId xmlns:a16="http://schemas.microsoft.com/office/drawing/2014/main" id="{503D8646-0B14-97BC-CF9E-3F16B756AB07}"/>
              </a:ext>
            </a:extLst>
          </p:cNvPr>
          <p:cNvSpPr>
            <a:spLocks noGrp="1"/>
          </p:cNvSpPr>
          <p:nvPr>
            <p:ph idx="1"/>
          </p:nvPr>
        </p:nvSpPr>
        <p:spPr>
          <a:xfrm>
            <a:off x="200618" y="1231336"/>
            <a:ext cx="8299450" cy="4523857"/>
          </a:xfrm>
        </p:spPr>
        <p:txBody>
          <a:bodyPr/>
          <a:lstStyle/>
          <a:p>
            <a:pPr marL="0" indent="0">
              <a:buNone/>
            </a:pPr>
            <a:r>
              <a:rPr lang="en-US" sz="1400" dirty="0">
                <a:latin typeface="Consolas"/>
                <a:ea typeface="+mn-lt"/>
                <a:cs typeface="+mn-lt"/>
              </a:rPr>
              <a:t>   # </a:t>
            </a:r>
            <a:r>
              <a:rPr lang="en-US" sz="1400" dirty="0">
                <a:solidFill>
                  <a:srgbClr val="808030"/>
                </a:solidFill>
                <a:latin typeface="Consolas"/>
                <a:ea typeface="+mn-lt"/>
                <a:cs typeface="+mn-lt"/>
              </a:rPr>
              <a:t>=====</a:t>
            </a:r>
            <a:r>
              <a:rPr lang="en-US" sz="1400" dirty="0">
                <a:latin typeface="Consolas"/>
                <a:ea typeface="+mn-lt"/>
                <a:cs typeface="+mn-lt"/>
              </a:rPr>
              <a:t> PART </a:t>
            </a:r>
            <a:r>
              <a:rPr lang="en-US" sz="1400" dirty="0">
                <a:solidFill>
                  <a:srgbClr val="008C00"/>
                </a:solidFill>
                <a:latin typeface="Consolas"/>
                <a:ea typeface="+mn-lt"/>
                <a:cs typeface="+mn-lt"/>
              </a:rPr>
              <a:t>5</a:t>
            </a:r>
            <a:r>
              <a:rPr lang="en-US" sz="1400" dirty="0">
                <a:solidFill>
                  <a:srgbClr val="800080"/>
                </a:solidFill>
                <a:latin typeface="Consolas"/>
                <a:ea typeface="+mn-lt"/>
                <a:cs typeface="+mn-lt"/>
              </a:rPr>
              <a:t>:</a:t>
            </a:r>
            <a:r>
              <a:rPr lang="en-US" sz="1400" dirty="0">
                <a:latin typeface="Consolas"/>
                <a:ea typeface="+mn-lt"/>
                <a:cs typeface="+mn-lt"/>
              </a:rPr>
              <a:t> Interactive Conversation Loop </a:t>
            </a:r>
            <a:r>
              <a:rPr lang="en-US" sz="1400" dirty="0">
                <a:solidFill>
                  <a:srgbClr val="808030"/>
                </a:solidFill>
                <a:latin typeface="Consolas"/>
                <a:ea typeface="+mn-lt"/>
                <a:cs typeface="+mn-lt"/>
              </a:rPr>
              <a:t>=====</a:t>
            </a:r>
            <a:r>
              <a:rPr lang="en-US" sz="1400" dirty="0">
                <a:latin typeface="Consolas"/>
                <a:ea typeface="+mn-lt"/>
                <a:cs typeface="+mn-lt"/>
              </a:rPr>
              <a:t>
    print</a:t>
            </a:r>
            <a:r>
              <a:rPr lang="en-US" sz="1400" dirty="0">
                <a:solidFill>
                  <a:srgbClr val="808030"/>
                </a:solidFill>
                <a:latin typeface="Consolas"/>
                <a:ea typeface="+mn-lt"/>
                <a:cs typeface="+mn-lt"/>
              </a:rPr>
              <a:t>(</a:t>
            </a:r>
            <a:r>
              <a:rPr lang="en-US" sz="1400" dirty="0">
                <a:solidFill>
                  <a:srgbClr val="800000"/>
                </a:solidFill>
                <a:latin typeface="Consolas"/>
                <a:ea typeface="+mn-lt"/>
                <a:cs typeface="+mn-lt"/>
              </a:rPr>
              <a:t>"</a:t>
            </a:r>
            <a:r>
              <a:rPr lang="en-US" sz="1400" dirty="0">
                <a:solidFill>
                  <a:srgbClr val="0F69FF"/>
                </a:solidFill>
                <a:latin typeface="Consolas"/>
                <a:ea typeface="+mn-lt"/>
                <a:cs typeface="+mn-lt"/>
              </a:rPr>
              <a:t>\</a:t>
            </a:r>
            <a:r>
              <a:rPr lang="en-US" sz="1400" err="1">
                <a:solidFill>
                  <a:srgbClr val="0F69FF"/>
                </a:solidFill>
                <a:latin typeface="Consolas"/>
                <a:ea typeface="+mn-lt"/>
                <a:cs typeface="+mn-lt"/>
              </a:rPr>
              <a:t>n</a:t>
            </a:r>
            <a:r>
              <a:rPr lang="en-US" sz="1400" err="1">
                <a:solidFill>
                  <a:srgbClr val="0000E6"/>
                </a:solidFill>
                <a:latin typeface="Consolas"/>
                <a:ea typeface="+mn-lt"/>
                <a:cs typeface="+mn-lt"/>
              </a:rPr>
              <a:t>Welcome</a:t>
            </a:r>
            <a:r>
              <a:rPr lang="en-US" sz="1400" dirty="0">
                <a:solidFill>
                  <a:srgbClr val="0000E6"/>
                </a:solidFill>
                <a:latin typeface="Consolas"/>
                <a:ea typeface="+mn-lt"/>
                <a:cs typeface="+mn-lt"/>
              </a:rPr>
              <a:t> to Memory Agent Chat!</a:t>
            </a:r>
            <a:r>
              <a:rPr lang="en-US" sz="1400" dirty="0">
                <a:solidFill>
                  <a:srgbClr val="800000"/>
                </a:solidFill>
                <a:latin typeface="Consolas"/>
                <a:ea typeface="+mn-lt"/>
                <a:cs typeface="+mn-lt"/>
              </a:rPr>
              <a:t>"</a:t>
            </a:r>
            <a:r>
              <a:rPr lang="en-US" sz="1400" dirty="0">
                <a:solidFill>
                  <a:srgbClr val="808030"/>
                </a:solidFill>
                <a:latin typeface="Consolas"/>
                <a:ea typeface="+mn-lt"/>
                <a:cs typeface="+mn-lt"/>
              </a:rPr>
              <a:t>)</a:t>
            </a:r>
            <a:r>
              <a:rPr lang="en-US" sz="1400" dirty="0">
                <a:latin typeface="Consolas"/>
                <a:ea typeface="+mn-lt"/>
                <a:cs typeface="+mn-lt"/>
              </a:rPr>
              <a:t>
    print</a:t>
            </a:r>
            <a:r>
              <a:rPr lang="en-US" sz="1400" dirty="0">
                <a:solidFill>
                  <a:srgbClr val="808030"/>
                </a:solidFill>
                <a:latin typeface="Consolas"/>
                <a:ea typeface="+mn-lt"/>
                <a:cs typeface="+mn-lt"/>
              </a:rPr>
              <a:t>(</a:t>
            </a:r>
            <a:r>
              <a:rPr lang="en-US" sz="1400" dirty="0">
                <a:solidFill>
                  <a:srgbClr val="800000"/>
                </a:solidFill>
                <a:latin typeface="Consolas"/>
                <a:ea typeface="+mn-lt"/>
                <a:cs typeface="+mn-lt"/>
              </a:rPr>
              <a:t>"</a:t>
            </a:r>
            <a:r>
              <a:rPr lang="en-US" sz="1400" dirty="0">
                <a:solidFill>
                  <a:srgbClr val="0000E6"/>
                </a:solidFill>
                <a:latin typeface="Consolas"/>
                <a:ea typeface="+mn-lt"/>
                <a:cs typeface="+mn-lt"/>
              </a:rPr>
              <a:t>Your reminders will be remembered across conversations.</a:t>
            </a:r>
            <a:r>
              <a:rPr lang="en-US" sz="1400" dirty="0">
                <a:solidFill>
                  <a:srgbClr val="800000"/>
                </a:solidFill>
                <a:latin typeface="Consolas"/>
                <a:ea typeface="+mn-lt"/>
                <a:cs typeface="+mn-lt"/>
              </a:rPr>
              <a:t>"</a:t>
            </a:r>
            <a:r>
              <a:rPr lang="en-US" sz="1400" dirty="0">
                <a:solidFill>
                  <a:srgbClr val="808030"/>
                </a:solidFill>
                <a:latin typeface="Consolas"/>
                <a:ea typeface="+mn-lt"/>
                <a:cs typeface="+mn-lt"/>
              </a:rPr>
              <a:t>)</a:t>
            </a:r>
            <a:r>
              <a:rPr lang="en-US" sz="1400" dirty="0">
                <a:latin typeface="Consolas"/>
                <a:ea typeface="+mn-lt"/>
                <a:cs typeface="+mn-lt"/>
              </a:rPr>
              <a:t>
    print</a:t>
            </a:r>
            <a:r>
              <a:rPr lang="en-US" sz="1400" dirty="0">
                <a:solidFill>
                  <a:srgbClr val="808030"/>
                </a:solidFill>
                <a:latin typeface="Consolas"/>
                <a:ea typeface="+mn-lt"/>
                <a:cs typeface="+mn-lt"/>
              </a:rPr>
              <a:t>(</a:t>
            </a:r>
            <a:r>
              <a:rPr lang="en-US" sz="1400" dirty="0">
                <a:solidFill>
                  <a:srgbClr val="800000"/>
                </a:solidFill>
                <a:latin typeface="Consolas"/>
                <a:ea typeface="+mn-lt"/>
                <a:cs typeface="+mn-lt"/>
              </a:rPr>
              <a:t>"</a:t>
            </a:r>
            <a:r>
              <a:rPr lang="en-US" sz="1400" dirty="0">
                <a:solidFill>
                  <a:srgbClr val="0000E6"/>
                </a:solidFill>
                <a:latin typeface="Consolas"/>
                <a:ea typeface="+mn-lt"/>
                <a:cs typeface="+mn-lt"/>
              </a:rPr>
              <a:t>Type 'exit' or 'quit' to end the conversation.</a:t>
            </a:r>
            <a:r>
              <a:rPr lang="en-US" sz="1400" dirty="0">
                <a:solidFill>
                  <a:srgbClr val="0F69FF"/>
                </a:solidFill>
                <a:latin typeface="Consolas"/>
                <a:ea typeface="+mn-lt"/>
                <a:cs typeface="+mn-lt"/>
              </a:rPr>
              <a:t>\n</a:t>
            </a:r>
            <a:r>
              <a:rPr lang="en-US" sz="1400" dirty="0">
                <a:solidFill>
                  <a:srgbClr val="800000"/>
                </a:solidFill>
                <a:latin typeface="Consolas"/>
                <a:ea typeface="+mn-lt"/>
                <a:cs typeface="+mn-lt"/>
              </a:rPr>
              <a:t>"</a:t>
            </a:r>
            <a:r>
              <a:rPr lang="en-US" sz="1400" dirty="0">
                <a:solidFill>
                  <a:srgbClr val="808030"/>
                </a:solidFill>
                <a:latin typeface="Consolas"/>
                <a:ea typeface="+mn-lt"/>
                <a:cs typeface="+mn-lt"/>
              </a:rPr>
              <a:t>)</a:t>
            </a:r>
            <a:r>
              <a:rPr lang="en-US" sz="1400" dirty="0">
                <a:latin typeface="Consolas"/>
                <a:ea typeface="+mn-lt"/>
                <a:cs typeface="+mn-lt"/>
              </a:rPr>
              <a:t>
    </a:t>
            </a:r>
            <a:r>
              <a:rPr lang="en-US" sz="1400" b="1" dirty="0">
                <a:solidFill>
                  <a:srgbClr val="800000"/>
                </a:solidFill>
                <a:latin typeface="Consolas"/>
                <a:ea typeface="+mn-lt"/>
                <a:cs typeface="+mn-lt"/>
              </a:rPr>
              <a:t>while</a:t>
            </a:r>
            <a:r>
              <a:rPr lang="en-US" sz="1400" dirty="0">
                <a:latin typeface="Consolas"/>
                <a:ea typeface="+mn-lt"/>
                <a:cs typeface="+mn-lt"/>
              </a:rPr>
              <a:t> True</a:t>
            </a:r>
            <a:r>
              <a:rPr lang="en-US" sz="1400" dirty="0">
                <a:solidFill>
                  <a:srgbClr val="800080"/>
                </a:solidFill>
                <a:latin typeface="Consolas"/>
                <a:ea typeface="+mn-lt"/>
                <a:cs typeface="+mn-lt"/>
              </a:rPr>
              <a:t>:</a:t>
            </a:r>
            <a:r>
              <a:rPr lang="en-US" sz="1400" dirty="0">
                <a:latin typeface="Consolas"/>
                <a:ea typeface="+mn-lt"/>
                <a:cs typeface="+mn-lt"/>
              </a:rPr>
              <a:t>
        # Get user </a:t>
            </a:r>
            <a:r>
              <a:rPr lang="en-US" sz="1400" dirty="0">
                <a:solidFill>
                  <a:srgbClr val="797997"/>
                </a:solidFill>
                <a:latin typeface="Consolas"/>
                <a:ea typeface="+mn-lt"/>
                <a:cs typeface="+mn-lt"/>
              </a:rPr>
              <a:t>input</a:t>
            </a:r>
            <a:r>
              <a:rPr lang="en-US" sz="1400" dirty="0">
                <a:latin typeface="Consolas"/>
                <a:ea typeface="+mn-lt"/>
                <a:cs typeface="+mn-lt"/>
              </a:rPr>
              <a:t>
        </a:t>
            </a:r>
            <a:r>
              <a:rPr lang="en-US" sz="1400" err="1">
                <a:latin typeface="Consolas"/>
                <a:ea typeface="+mn-lt"/>
                <a:cs typeface="+mn-lt"/>
              </a:rPr>
              <a:t>user_input</a:t>
            </a:r>
            <a:r>
              <a:rPr lang="en-US" sz="1400" dirty="0">
                <a:latin typeface="Consolas"/>
                <a:ea typeface="+mn-lt"/>
                <a:cs typeface="+mn-lt"/>
              </a:rPr>
              <a:t> </a:t>
            </a:r>
            <a:r>
              <a:rPr lang="en-US" sz="1400" dirty="0">
                <a:solidFill>
                  <a:srgbClr val="808030"/>
                </a:solidFill>
                <a:latin typeface="Consolas"/>
                <a:ea typeface="+mn-lt"/>
                <a:cs typeface="+mn-lt"/>
              </a:rPr>
              <a:t>=</a:t>
            </a:r>
            <a:r>
              <a:rPr lang="en-US" sz="1400" dirty="0">
                <a:latin typeface="Consolas"/>
                <a:ea typeface="+mn-lt"/>
                <a:cs typeface="+mn-lt"/>
              </a:rPr>
              <a:t> </a:t>
            </a:r>
            <a:r>
              <a:rPr lang="en-US" sz="1400" dirty="0">
                <a:solidFill>
                  <a:srgbClr val="797997"/>
                </a:solidFill>
                <a:latin typeface="Consolas"/>
                <a:ea typeface="+mn-lt"/>
                <a:cs typeface="+mn-lt"/>
              </a:rPr>
              <a:t>input</a:t>
            </a:r>
            <a:r>
              <a:rPr lang="en-US" sz="1400" dirty="0">
                <a:solidFill>
                  <a:srgbClr val="808030"/>
                </a:solidFill>
                <a:latin typeface="Consolas"/>
                <a:ea typeface="+mn-lt"/>
                <a:cs typeface="+mn-lt"/>
              </a:rPr>
              <a:t>(</a:t>
            </a:r>
            <a:r>
              <a:rPr lang="en-US" sz="1400" dirty="0">
                <a:solidFill>
                  <a:srgbClr val="800000"/>
                </a:solidFill>
                <a:latin typeface="Consolas"/>
                <a:ea typeface="+mn-lt"/>
                <a:cs typeface="+mn-lt"/>
              </a:rPr>
              <a:t>"</a:t>
            </a:r>
            <a:r>
              <a:rPr lang="en-US" sz="1400" dirty="0">
                <a:solidFill>
                  <a:srgbClr val="0000E6"/>
                </a:solidFill>
                <a:latin typeface="Consolas"/>
                <a:ea typeface="+mn-lt"/>
                <a:cs typeface="+mn-lt"/>
              </a:rPr>
              <a:t>You: </a:t>
            </a:r>
            <a:r>
              <a:rPr lang="en-US" sz="1400" dirty="0">
                <a:solidFill>
                  <a:srgbClr val="800000"/>
                </a:solidFill>
                <a:latin typeface="Consolas"/>
                <a:ea typeface="+mn-lt"/>
                <a:cs typeface="+mn-lt"/>
              </a:rPr>
              <a:t>"</a:t>
            </a:r>
            <a:r>
              <a:rPr lang="en-US" sz="1400" dirty="0">
                <a:solidFill>
                  <a:srgbClr val="808030"/>
                </a:solidFill>
                <a:latin typeface="Consolas"/>
                <a:ea typeface="+mn-lt"/>
                <a:cs typeface="+mn-lt"/>
              </a:rPr>
              <a:t>)</a:t>
            </a:r>
            <a:r>
              <a:rPr lang="en-US" sz="1400" dirty="0">
                <a:latin typeface="Consolas"/>
                <a:ea typeface="+mn-lt"/>
                <a:cs typeface="+mn-lt"/>
              </a:rPr>
              <a:t>
        # Check </a:t>
            </a:r>
            <a:r>
              <a:rPr lang="en-US" sz="1400" b="1" dirty="0">
                <a:solidFill>
                  <a:srgbClr val="800000"/>
                </a:solidFill>
                <a:latin typeface="Consolas"/>
                <a:ea typeface="+mn-lt"/>
                <a:cs typeface="+mn-lt"/>
              </a:rPr>
              <a:t>if</a:t>
            </a:r>
            <a:r>
              <a:rPr lang="en-US" sz="1400" dirty="0">
                <a:latin typeface="Consolas"/>
                <a:ea typeface="+mn-lt"/>
                <a:cs typeface="+mn-lt"/>
              </a:rPr>
              <a:t> user wants to exit
        </a:t>
            </a:r>
            <a:r>
              <a:rPr lang="en-US" sz="1400" b="1" dirty="0">
                <a:solidFill>
                  <a:srgbClr val="800000"/>
                </a:solidFill>
                <a:latin typeface="Consolas"/>
                <a:ea typeface="+mn-lt"/>
                <a:cs typeface="+mn-lt"/>
              </a:rPr>
              <a:t>if</a:t>
            </a:r>
            <a:r>
              <a:rPr lang="en-US" sz="1400" dirty="0">
                <a:latin typeface="Consolas"/>
                <a:ea typeface="+mn-lt"/>
                <a:cs typeface="+mn-lt"/>
              </a:rPr>
              <a:t> </a:t>
            </a:r>
            <a:r>
              <a:rPr lang="en-US" sz="1400" err="1">
                <a:latin typeface="Consolas"/>
                <a:ea typeface="+mn-lt"/>
                <a:cs typeface="+mn-lt"/>
              </a:rPr>
              <a:t>user_input</a:t>
            </a:r>
            <a:r>
              <a:rPr lang="en-US" sz="1400" err="1">
                <a:solidFill>
                  <a:srgbClr val="808030"/>
                </a:solidFill>
                <a:latin typeface="Consolas"/>
                <a:ea typeface="+mn-lt"/>
                <a:cs typeface="+mn-lt"/>
              </a:rPr>
              <a:t>.</a:t>
            </a:r>
            <a:r>
              <a:rPr lang="en-US" sz="1400" err="1">
                <a:latin typeface="Consolas"/>
                <a:ea typeface="+mn-lt"/>
                <a:cs typeface="+mn-lt"/>
              </a:rPr>
              <a:t>lower</a:t>
            </a:r>
            <a:r>
              <a:rPr lang="en-US" sz="1400" dirty="0">
                <a:solidFill>
                  <a:srgbClr val="808030"/>
                </a:solidFill>
                <a:latin typeface="Consolas"/>
                <a:ea typeface="+mn-lt"/>
                <a:cs typeface="+mn-lt"/>
              </a:rPr>
              <a:t>()</a:t>
            </a:r>
            <a:r>
              <a:rPr lang="en-US" sz="1400" dirty="0">
                <a:latin typeface="Consolas"/>
                <a:ea typeface="+mn-lt"/>
                <a:cs typeface="+mn-lt"/>
              </a:rPr>
              <a:t> </a:t>
            </a:r>
            <a:r>
              <a:rPr lang="en-US" sz="1400" b="1" dirty="0">
                <a:solidFill>
                  <a:srgbClr val="800000"/>
                </a:solidFill>
                <a:latin typeface="Consolas"/>
                <a:ea typeface="+mn-lt"/>
                <a:cs typeface="+mn-lt"/>
              </a:rPr>
              <a:t>in</a:t>
            </a:r>
            <a:r>
              <a:rPr lang="en-US" sz="1400" dirty="0">
                <a:latin typeface="Consolas"/>
                <a:ea typeface="+mn-lt"/>
                <a:cs typeface="+mn-lt"/>
              </a:rPr>
              <a:t> </a:t>
            </a:r>
            <a:r>
              <a:rPr lang="en-US" sz="1400" dirty="0">
                <a:solidFill>
                  <a:srgbClr val="808030"/>
                </a:solidFill>
                <a:latin typeface="Consolas"/>
                <a:ea typeface="+mn-lt"/>
                <a:cs typeface="+mn-lt"/>
              </a:rPr>
              <a:t>[</a:t>
            </a:r>
            <a:r>
              <a:rPr lang="en-US" sz="1400" dirty="0">
                <a:solidFill>
                  <a:srgbClr val="800000"/>
                </a:solidFill>
                <a:latin typeface="Consolas"/>
                <a:ea typeface="+mn-lt"/>
                <a:cs typeface="+mn-lt"/>
              </a:rPr>
              <a:t>"</a:t>
            </a:r>
            <a:r>
              <a:rPr lang="en-US" sz="1400" dirty="0">
                <a:solidFill>
                  <a:srgbClr val="0000E6"/>
                </a:solidFill>
                <a:latin typeface="Consolas"/>
                <a:ea typeface="+mn-lt"/>
                <a:cs typeface="+mn-lt"/>
              </a:rPr>
              <a:t>exit</a:t>
            </a:r>
            <a:r>
              <a:rPr lang="en-US" sz="1400" dirty="0">
                <a:solidFill>
                  <a:srgbClr val="800000"/>
                </a:solidFill>
                <a:latin typeface="Consolas"/>
                <a:ea typeface="+mn-lt"/>
                <a:cs typeface="+mn-lt"/>
              </a:rPr>
              <a:t>"</a:t>
            </a:r>
            <a:r>
              <a:rPr lang="en-US" sz="1400" dirty="0">
                <a:solidFill>
                  <a:srgbClr val="808030"/>
                </a:solidFill>
                <a:latin typeface="Consolas"/>
                <a:ea typeface="+mn-lt"/>
                <a:cs typeface="+mn-lt"/>
              </a:rPr>
              <a:t>,</a:t>
            </a:r>
            <a:r>
              <a:rPr lang="en-US" sz="1400" dirty="0">
                <a:latin typeface="Consolas"/>
                <a:ea typeface="+mn-lt"/>
                <a:cs typeface="+mn-lt"/>
              </a:rPr>
              <a:t> </a:t>
            </a:r>
            <a:r>
              <a:rPr lang="en-US" sz="1400" dirty="0">
                <a:solidFill>
                  <a:srgbClr val="800000"/>
                </a:solidFill>
                <a:latin typeface="Consolas"/>
                <a:ea typeface="+mn-lt"/>
                <a:cs typeface="+mn-lt"/>
              </a:rPr>
              <a:t>"</a:t>
            </a:r>
            <a:r>
              <a:rPr lang="en-US" sz="1400" dirty="0">
                <a:solidFill>
                  <a:srgbClr val="0000E6"/>
                </a:solidFill>
                <a:latin typeface="Consolas"/>
                <a:ea typeface="+mn-lt"/>
                <a:cs typeface="+mn-lt"/>
              </a:rPr>
              <a:t>quit</a:t>
            </a:r>
            <a:r>
              <a:rPr lang="en-US" sz="1400" dirty="0">
                <a:solidFill>
                  <a:srgbClr val="800000"/>
                </a:solidFill>
                <a:latin typeface="Consolas"/>
                <a:ea typeface="+mn-lt"/>
                <a:cs typeface="+mn-lt"/>
              </a:rPr>
              <a:t>"</a:t>
            </a:r>
            <a:r>
              <a:rPr lang="en-US" sz="1400" dirty="0">
                <a:solidFill>
                  <a:srgbClr val="808030"/>
                </a:solidFill>
                <a:latin typeface="Consolas"/>
                <a:ea typeface="+mn-lt"/>
                <a:cs typeface="+mn-lt"/>
              </a:rPr>
              <a:t>]</a:t>
            </a:r>
            <a:r>
              <a:rPr lang="en-US" sz="1400" dirty="0">
                <a:solidFill>
                  <a:srgbClr val="800080"/>
                </a:solidFill>
                <a:latin typeface="Consolas"/>
                <a:ea typeface="+mn-lt"/>
                <a:cs typeface="+mn-lt"/>
              </a:rPr>
              <a:t>:</a:t>
            </a:r>
            <a:r>
              <a:rPr lang="en-US" sz="1400" dirty="0">
                <a:latin typeface="Consolas"/>
                <a:ea typeface="+mn-lt"/>
                <a:cs typeface="+mn-lt"/>
              </a:rPr>
              <a:t>
            print</a:t>
            </a:r>
            <a:r>
              <a:rPr lang="en-US" sz="1400" dirty="0">
                <a:solidFill>
                  <a:srgbClr val="808030"/>
                </a:solidFill>
                <a:latin typeface="Consolas"/>
                <a:ea typeface="+mn-lt"/>
                <a:cs typeface="+mn-lt"/>
              </a:rPr>
              <a:t>(</a:t>
            </a:r>
            <a:r>
              <a:rPr lang="en-US" sz="1400" dirty="0">
                <a:solidFill>
                  <a:srgbClr val="800000"/>
                </a:solidFill>
                <a:latin typeface="Consolas"/>
                <a:ea typeface="+mn-lt"/>
                <a:cs typeface="+mn-lt"/>
              </a:rPr>
              <a:t>"</a:t>
            </a:r>
            <a:r>
              <a:rPr lang="en-US" sz="1400" dirty="0">
                <a:solidFill>
                  <a:srgbClr val="0000E6"/>
                </a:solidFill>
                <a:latin typeface="Consolas"/>
                <a:ea typeface="+mn-lt"/>
                <a:cs typeface="+mn-lt"/>
              </a:rPr>
              <a:t>Ending conversation. Your data has been saved to the database.</a:t>
            </a:r>
            <a:r>
              <a:rPr lang="en-US" sz="1400" dirty="0">
                <a:solidFill>
                  <a:srgbClr val="800000"/>
                </a:solidFill>
                <a:latin typeface="Consolas"/>
                <a:ea typeface="+mn-lt"/>
                <a:cs typeface="+mn-lt"/>
              </a:rPr>
              <a:t>"</a:t>
            </a:r>
            <a:r>
              <a:rPr lang="en-US" sz="1400" dirty="0">
                <a:solidFill>
                  <a:srgbClr val="808030"/>
                </a:solidFill>
                <a:latin typeface="Consolas"/>
                <a:ea typeface="+mn-lt"/>
                <a:cs typeface="+mn-lt"/>
              </a:rPr>
              <a:t>)</a:t>
            </a:r>
            <a:r>
              <a:rPr lang="en-US" sz="1400" dirty="0">
                <a:solidFill>
                  <a:srgbClr val="000000"/>
                </a:solidFill>
                <a:latin typeface="Consolas"/>
                <a:ea typeface="+mn-lt"/>
                <a:cs typeface="+mn-lt"/>
              </a:rPr>
              <a:t>
</a:t>
            </a:r>
            <a:r>
              <a:rPr lang="en-US" sz="1400" dirty="0">
                <a:latin typeface="Consolas"/>
                <a:ea typeface="+mn-lt"/>
                <a:cs typeface="+mn-lt"/>
              </a:rPr>
              <a:t>            </a:t>
            </a:r>
            <a:r>
              <a:rPr lang="en-US" sz="1400" b="1" dirty="0">
                <a:solidFill>
                  <a:srgbClr val="800000"/>
                </a:solidFill>
                <a:latin typeface="Consolas"/>
                <a:ea typeface="+mn-lt"/>
                <a:cs typeface="+mn-lt"/>
              </a:rPr>
              <a:t>break</a:t>
            </a:r>
            <a:r>
              <a:rPr lang="en-US" sz="1400" dirty="0">
                <a:latin typeface="Consolas"/>
                <a:ea typeface="+mn-lt"/>
                <a:cs typeface="+mn-lt"/>
              </a:rPr>
              <a:t>
        # </a:t>
            </a:r>
            <a:r>
              <a:rPr lang="en-US" sz="1400" dirty="0">
                <a:solidFill>
                  <a:srgbClr val="000000"/>
                </a:solidFill>
                <a:latin typeface="Consolas"/>
                <a:ea typeface="+mn-lt"/>
                <a:cs typeface="+mn-lt"/>
              </a:rPr>
              <a:t>Process the user query through </a:t>
            </a:r>
            <a:r>
              <a:rPr lang="en-US" sz="1400" dirty="0">
                <a:latin typeface="Consolas"/>
                <a:ea typeface="+mn-lt"/>
                <a:cs typeface="+mn-lt"/>
              </a:rPr>
              <a:t>the agent
    </a:t>
            </a:r>
            <a:r>
              <a:rPr lang="en-US" sz="1400" dirty="0">
                <a:solidFill>
                  <a:srgbClr val="000000"/>
                </a:solidFill>
                <a:latin typeface="Consolas"/>
                <a:ea typeface="+mn-lt"/>
                <a:cs typeface="+mn-lt"/>
              </a:rPr>
              <a:t>    await </a:t>
            </a:r>
            <a:r>
              <a:rPr lang="en-US" sz="1400" err="1">
                <a:solidFill>
                  <a:srgbClr val="000000"/>
                </a:solidFill>
                <a:latin typeface="Consolas"/>
                <a:ea typeface="+mn-lt"/>
                <a:cs typeface="+mn-lt"/>
              </a:rPr>
              <a:t>call_agent</a:t>
            </a:r>
            <a:r>
              <a:rPr lang="en-US" sz="1400" err="1">
                <a:latin typeface="Consolas"/>
                <a:ea typeface="+mn-lt"/>
                <a:cs typeface="+mn-lt"/>
              </a:rPr>
              <a:t>_async</a:t>
            </a:r>
            <a:r>
              <a:rPr lang="en-US" sz="1400" dirty="0">
                <a:solidFill>
                  <a:srgbClr val="808030"/>
                </a:solidFill>
                <a:latin typeface="Consolas"/>
                <a:ea typeface="+mn-lt"/>
                <a:cs typeface="+mn-lt"/>
              </a:rPr>
              <a:t>(</a:t>
            </a:r>
            <a:r>
              <a:rPr lang="en-US" sz="1400" dirty="0">
                <a:latin typeface="Consolas"/>
                <a:ea typeface="+mn-lt"/>
                <a:cs typeface="+mn-lt"/>
              </a:rPr>
              <a:t>runner</a:t>
            </a:r>
            <a:r>
              <a:rPr lang="en-US" sz="1400" dirty="0">
                <a:solidFill>
                  <a:srgbClr val="808030"/>
                </a:solidFill>
                <a:latin typeface="Consolas"/>
                <a:ea typeface="+mn-lt"/>
                <a:cs typeface="+mn-lt"/>
              </a:rPr>
              <a:t>,</a:t>
            </a:r>
            <a:r>
              <a:rPr lang="en-US" sz="1400" dirty="0">
                <a:latin typeface="Consolas"/>
                <a:ea typeface="+mn-lt"/>
                <a:cs typeface="+mn-lt"/>
              </a:rPr>
              <a:t> USER</a:t>
            </a:r>
            <a:r>
              <a:rPr lang="en-US" sz="1400" dirty="0">
                <a:solidFill>
                  <a:srgbClr val="000000"/>
                </a:solidFill>
                <a:latin typeface="Consolas"/>
                <a:ea typeface="+mn-lt"/>
                <a:cs typeface="+mn-lt"/>
              </a:rPr>
              <a:t>_</a:t>
            </a:r>
            <a:r>
              <a:rPr lang="en-US" sz="1400" dirty="0">
                <a:latin typeface="Consolas"/>
                <a:ea typeface="+mn-lt"/>
                <a:cs typeface="+mn-lt"/>
              </a:rPr>
              <a:t>ID</a:t>
            </a:r>
            <a:r>
              <a:rPr lang="en-US" sz="1400" dirty="0">
                <a:solidFill>
                  <a:srgbClr val="808030"/>
                </a:solidFill>
                <a:latin typeface="Consolas"/>
                <a:ea typeface="+mn-lt"/>
                <a:cs typeface="+mn-lt"/>
              </a:rPr>
              <a:t>,</a:t>
            </a:r>
            <a:r>
              <a:rPr lang="en-US" sz="1400" dirty="0">
                <a:solidFill>
                  <a:srgbClr val="000000"/>
                </a:solidFill>
                <a:latin typeface="Consolas"/>
                <a:ea typeface="+mn-lt"/>
                <a:cs typeface="+mn-lt"/>
              </a:rPr>
              <a:t> </a:t>
            </a:r>
            <a:r>
              <a:rPr lang="en-US" sz="1400" dirty="0">
                <a:latin typeface="Consolas"/>
                <a:ea typeface="+mn-lt"/>
                <a:cs typeface="+mn-lt"/>
              </a:rPr>
              <a:t>SESSION</a:t>
            </a:r>
            <a:r>
              <a:rPr lang="en-US" sz="1400" dirty="0">
                <a:solidFill>
                  <a:srgbClr val="000000"/>
                </a:solidFill>
                <a:latin typeface="Consolas"/>
                <a:ea typeface="+mn-lt"/>
                <a:cs typeface="+mn-lt"/>
              </a:rPr>
              <a:t>_</a:t>
            </a:r>
            <a:r>
              <a:rPr lang="en-US" sz="1400" dirty="0">
                <a:latin typeface="Consolas"/>
                <a:ea typeface="+mn-lt"/>
                <a:cs typeface="+mn-lt"/>
              </a:rPr>
              <a:t>ID</a:t>
            </a:r>
            <a:r>
              <a:rPr lang="en-US" sz="1400" dirty="0">
                <a:solidFill>
                  <a:srgbClr val="808030"/>
                </a:solidFill>
                <a:latin typeface="Consolas"/>
                <a:ea typeface="+mn-lt"/>
                <a:cs typeface="+mn-lt"/>
              </a:rPr>
              <a:t>,</a:t>
            </a:r>
            <a:r>
              <a:rPr lang="en-US" sz="1400" dirty="0">
                <a:latin typeface="Consolas"/>
                <a:ea typeface="+mn-lt"/>
                <a:cs typeface="+mn-lt"/>
              </a:rPr>
              <a:t> </a:t>
            </a:r>
            <a:r>
              <a:rPr lang="en-US" sz="1400" err="1">
                <a:solidFill>
                  <a:srgbClr val="000000"/>
                </a:solidFill>
                <a:latin typeface="Consolas"/>
                <a:ea typeface="+mn-lt"/>
                <a:cs typeface="+mn-lt"/>
              </a:rPr>
              <a:t>user</a:t>
            </a:r>
            <a:r>
              <a:rPr lang="en-US" sz="1400" err="1">
                <a:latin typeface="Consolas"/>
                <a:ea typeface="+mn-lt"/>
                <a:cs typeface="+mn-lt"/>
              </a:rPr>
              <a:t>_</a:t>
            </a:r>
            <a:r>
              <a:rPr lang="en-US" sz="1400" err="1">
                <a:solidFill>
                  <a:srgbClr val="000000"/>
                </a:solidFill>
                <a:latin typeface="Consolas"/>
                <a:ea typeface="+mn-lt"/>
                <a:cs typeface="+mn-lt"/>
              </a:rPr>
              <a:t>input</a:t>
            </a:r>
            <a:r>
              <a:rPr lang="en-US" sz="1400" dirty="0">
                <a:solidFill>
                  <a:srgbClr val="808030"/>
                </a:solidFill>
                <a:latin typeface="Consolas"/>
                <a:ea typeface="+mn-lt"/>
                <a:cs typeface="+mn-lt"/>
              </a:rPr>
              <a:t>)</a:t>
            </a:r>
            <a:endParaRPr lang="en-US" sz="1400">
              <a:cs typeface="Arial"/>
            </a:endParaRPr>
          </a:p>
        </p:txBody>
      </p:sp>
      <p:sp>
        <p:nvSpPr>
          <p:cNvPr id="8" name="TextBox 7">
            <a:extLst>
              <a:ext uri="{FF2B5EF4-FFF2-40B4-BE49-F238E27FC236}">
                <a16:creationId xmlns:a16="http://schemas.microsoft.com/office/drawing/2014/main" id="{43751FB3-9FA8-B3AD-327D-33F7AD819B1E}"/>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114626982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D6B66-BE9A-80BD-2143-9E64C37AB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793119-51CC-41D8-A0ED-DB9D7CD7DB97}"/>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Core Concepts</a:t>
            </a:r>
            <a:endParaRPr lang="en-US" dirty="0"/>
          </a:p>
        </p:txBody>
      </p:sp>
      <p:sp>
        <p:nvSpPr>
          <p:cNvPr id="3" name="Content Placeholder 2">
            <a:extLst>
              <a:ext uri="{FF2B5EF4-FFF2-40B4-BE49-F238E27FC236}">
                <a16:creationId xmlns:a16="http://schemas.microsoft.com/office/drawing/2014/main" id="{116CCCAF-18DF-3A75-4313-0ED89F2EDC56}"/>
              </a:ext>
            </a:extLst>
          </p:cNvPr>
          <p:cNvSpPr>
            <a:spLocks noGrp="1"/>
          </p:cNvSpPr>
          <p:nvPr>
            <p:ph idx="1"/>
          </p:nvPr>
        </p:nvSpPr>
        <p:spPr>
          <a:xfrm>
            <a:off x="200618" y="1106993"/>
            <a:ext cx="8299450" cy="4648200"/>
          </a:xfrm>
        </p:spPr>
        <p:txBody>
          <a:bodyPr/>
          <a:lstStyle/>
          <a:p>
            <a:pPr marL="233045" indent="-233045"/>
            <a:r>
              <a:rPr lang="en-US" dirty="0">
                <a:ea typeface="+mn-lt"/>
                <a:cs typeface="+mn-lt"/>
              </a:rPr>
              <a:t>SQL</a:t>
            </a:r>
          </a:p>
          <a:p>
            <a:pPr marL="233045" indent="-233045"/>
            <a:r>
              <a:rPr lang="en-US" dirty="0">
                <a:ea typeface="+mn-lt"/>
                <a:cs typeface="+mn-lt"/>
              </a:rPr>
              <a:t>SQLite</a:t>
            </a:r>
          </a:p>
          <a:p>
            <a:pPr marL="233045" indent="-233045"/>
            <a:r>
              <a:rPr lang="en-US" dirty="0">
                <a:ea typeface="+mn-lt"/>
                <a:cs typeface="+mn-lt"/>
              </a:rPr>
              <a:t>CRUD</a:t>
            </a:r>
          </a:p>
          <a:p>
            <a:pPr marL="233045" indent="-233045"/>
            <a:r>
              <a:rPr lang="en-US" dirty="0" err="1">
                <a:ea typeface="+mn-lt"/>
                <a:cs typeface="+mn-lt"/>
              </a:rPr>
              <a:t>DatabaseSessionService</a:t>
            </a:r>
            <a:endParaRPr lang="en-US" dirty="0">
              <a:ea typeface="+mn-lt"/>
              <a:cs typeface="+mn-lt"/>
            </a:endParaRPr>
          </a:p>
        </p:txBody>
      </p:sp>
      <p:sp>
        <p:nvSpPr>
          <p:cNvPr id="4" name="TextBox 3">
            <a:extLst>
              <a:ext uri="{FF2B5EF4-FFF2-40B4-BE49-F238E27FC236}">
                <a16:creationId xmlns:a16="http://schemas.microsoft.com/office/drawing/2014/main" id="{408158D3-02D9-9E91-DE36-30F6CE6E79AA}"/>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415616077"/>
      </p:ext>
    </p:extLst>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B7658F-E149-0B79-C173-33F8DBFCB9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187A6-DE92-E47D-5179-5C36CAB27860}"/>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Call Agent Async</a:t>
            </a:r>
            <a:endParaRPr lang="en-US" dirty="0"/>
          </a:p>
        </p:txBody>
      </p:sp>
      <p:sp>
        <p:nvSpPr>
          <p:cNvPr id="3" name="Content Placeholder 2">
            <a:extLst>
              <a:ext uri="{FF2B5EF4-FFF2-40B4-BE49-F238E27FC236}">
                <a16:creationId xmlns:a16="http://schemas.microsoft.com/office/drawing/2014/main" id="{C32C46AD-5D3F-7A63-30C6-DCCA52DD002E}"/>
              </a:ext>
            </a:extLst>
          </p:cNvPr>
          <p:cNvSpPr>
            <a:spLocks noGrp="1"/>
          </p:cNvSpPr>
          <p:nvPr>
            <p:ph idx="1"/>
          </p:nvPr>
        </p:nvSpPr>
        <p:spPr>
          <a:xfrm>
            <a:off x="200618" y="1106993"/>
            <a:ext cx="8299450" cy="4648200"/>
          </a:xfrm>
        </p:spPr>
        <p:txBody>
          <a:bodyPr/>
          <a:lstStyle/>
          <a:p>
            <a:pPr marL="233045" indent="-233045"/>
            <a:r>
              <a:rPr lang="en-US" dirty="0">
                <a:ea typeface="+mn-lt"/>
                <a:cs typeface="+mn-lt"/>
              </a:rPr>
              <a:t>Parameters: runner, </a:t>
            </a:r>
            <a:r>
              <a:rPr lang="en-US" dirty="0" err="1">
                <a:ea typeface="+mn-lt"/>
                <a:cs typeface="+mn-lt"/>
              </a:rPr>
              <a:t>user_id</a:t>
            </a:r>
            <a:r>
              <a:rPr lang="en-US" dirty="0">
                <a:ea typeface="+mn-lt"/>
                <a:cs typeface="+mn-lt"/>
              </a:rPr>
              <a:t>, </a:t>
            </a:r>
            <a:r>
              <a:rPr lang="en-US" dirty="0" err="1">
                <a:ea typeface="+mn-lt"/>
                <a:cs typeface="+mn-lt"/>
              </a:rPr>
              <a:t>session_id</a:t>
            </a:r>
            <a:r>
              <a:rPr lang="en-US" dirty="0">
                <a:ea typeface="+mn-lt"/>
                <a:cs typeface="+mn-lt"/>
              </a:rPr>
              <a:t>, query</a:t>
            </a:r>
          </a:p>
          <a:p>
            <a:pPr marL="233045" indent="-233045"/>
            <a:r>
              <a:rPr lang="en-US" dirty="0">
                <a:cs typeface="Arial"/>
              </a:rPr>
              <a:t>Content: message we will send to the agent</a:t>
            </a:r>
          </a:p>
          <a:p>
            <a:pPr marL="233045" indent="-233045"/>
            <a:r>
              <a:rPr lang="en-US" dirty="0" err="1">
                <a:cs typeface="Arial"/>
              </a:rPr>
              <a:t>runner.run_async</a:t>
            </a:r>
            <a:r>
              <a:rPr lang="en-US" dirty="0">
                <a:cs typeface="Arial"/>
              </a:rPr>
              <a:t> (local testing)</a:t>
            </a:r>
          </a:p>
          <a:p>
            <a:pPr marL="687070" lvl="1">
              <a:buFont typeface="Courier New" pitchFamily="2" charset="2"/>
              <a:buChar char="o"/>
            </a:pPr>
            <a:r>
              <a:rPr lang="en-US" dirty="0">
                <a:cs typeface="Arial"/>
              </a:rPr>
              <a:t>Params: </a:t>
            </a:r>
            <a:r>
              <a:rPr lang="en-US" dirty="0" err="1">
                <a:cs typeface="Arial"/>
              </a:rPr>
              <a:t>user_id</a:t>
            </a:r>
            <a:r>
              <a:rPr lang="en-US" dirty="0">
                <a:cs typeface="Arial"/>
              </a:rPr>
              <a:t>, </a:t>
            </a:r>
            <a:r>
              <a:rPr lang="en-US" dirty="0" err="1">
                <a:cs typeface="Arial"/>
              </a:rPr>
              <a:t>session_id</a:t>
            </a:r>
            <a:r>
              <a:rPr lang="en-US" dirty="0">
                <a:cs typeface="Arial"/>
              </a:rPr>
              <a:t>, content</a:t>
            </a:r>
          </a:p>
          <a:p>
            <a:pPr marL="687070" lvl="1">
              <a:buFont typeface="Courier New" pitchFamily="2" charset="2"/>
              <a:buChar char="o"/>
            </a:pPr>
            <a:r>
              <a:rPr lang="en-US" dirty="0">
                <a:cs typeface="Arial"/>
              </a:rPr>
              <a:t>Goes through lifecycle</a:t>
            </a:r>
          </a:p>
          <a:p>
            <a:pPr marL="233045" indent="-233045"/>
            <a:endParaRPr lang="en-US" dirty="0">
              <a:cs typeface="Arial"/>
            </a:endParaRPr>
          </a:p>
        </p:txBody>
      </p:sp>
      <p:sp>
        <p:nvSpPr>
          <p:cNvPr id="6" name="TextBox 5">
            <a:extLst>
              <a:ext uri="{FF2B5EF4-FFF2-40B4-BE49-F238E27FC236}">
                <a16:creationId xmlns:a16="http://schemas.microsoft.com/office/drawing/2014/main" id="{0850D468-2A92-7705-4D43-73B3185FC7FE}"/>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18615776"/>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97D84-AD89-3266-60F4-3D7F80795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01DF48-3277-1087-C503-C8C7209E9025}"/>
              </a:ext>
            </a:extLst>
          </p:cNvPr>
          <p:cNvSpPr>
            <a:spLocks noGrp="1"/>
          </p:cNvSpPr>
          <p:nvPr>
            <p:ph type="title"/>
          </p:nvPr>
        </p:nvSpPr>
        <p:spPr>
          <a:xfrm>
            <a:off x="194693" y="304800"/>
            <a:ext cx="8299450" cy="990600"/>
          </a:xfrm>
        </p:spPr>
        <p:txBody>
          <a:bodyPr/>
          <a:lstStyle/>
          <a:p>
            <a:pPr marL="685800" indent="-685800"/>
            <a:r>
              <a:rPr lang="en-US" dirty="0"/>
              <a:t>The Event Loop</a:t>
            </a:r>
          </a:p>
        </p:txBody>
      </p:sp>
      <p:sp>
        <p:nvSpPr>
          <p:cNvPr id="4" name="TextBox 3">
            <a:extLst>
              <a:ext uri="{FF2B5EF4-FFF2-40B4-BE49-F238E27FC236}">
                <a16:creationId xmlns:a16="http://schemas.microsoft.com/office/drawing/2014/main" id="{F8DF9E11-4E27-26C8-B111-ABD289A87AD3}"/>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pic>
        <p:nvPicPr>
          <p:cNvPr id="6" name="Content Placeholder 5" descr="A diagram of a process&#10;&#10;AI-generated content may be incorrect.">
            <a:extLst>
              <a:ext uri="{FF2B5EF4-FFF2-40B4-BE49-F238E27FC236}">
                <a16:creationId xmlns:a16="http://schemas.microsoft.com/office/drawing/2014/main" id="{3E79490F-08EA-D71A-C699-49BD5B600B7C}"/>
              </a:ext>
            </a:extLst>
          </p:cNvPr>
          <p:cNvPicPr>
            <a:picLocks noGrp="1" noChangeAspect="1"/>
          </p:cNvPicPr>
          <p:nvPr>
            <p:ph idx="1"/>
          </p:nvPr>
        </p:nvPicPr>
        <p:blipFill>
          <a:blip r:embed="rId3"/>
          <a:stretch>
            <a:fillRect/>
          </a:stretch>
        </p:blipFill>
        <p:spPr bwMode="auto">
          <a:xfrm>
            <a:off x="539750" y="1872081"/>
            <a:ext cx="8299450" cy="3494837"/>
          </a:xfrm>
          <a:prstGeom prst="rect">
            <a:avLst/>
          </a:prstGeom>
          <a:noFill/>
          <a:ln w="9525">
            <a:noFill/>
            <a:miter lim="800000"/>
            <a:headEnd/>
            <a:tailEnd/>
          </a:ln>
        </p:spPr>
      </p:pic>
    </p:spTree>
    <p:extLst>
      <p:ext uri="{BB962C8B-B14F-4D97-AF65-F5344CB8AC3E}">
        <p14:creationId xmlns:p14="http://schemas.microsoft.com/office/powerpoint/2010/main" val="2009421850"/>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7B3944-7AD4-3512-D782-8F6D511543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64EEA1-CA88-456E-7A50-A98026DDC2ED}"/>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Call Agent Async</a:t>
            </a:r>
            <a:endParaRPr lang="en-US" dirty="0"/>
          </a:p>
        </p:txBody>
      </p:sp>
      <p:sp>
        <p:nvSpPr>
          <p:cNvPr id="3" name="Content Placeholder 2">
            <a:extLst>
              <a:ext uri="{FF2B5EF4-FFF2-40B4-BE49-F238E27FC236}">
                <a16:creationId xmlns:a16="http://schemas.microsoft.com/office/drawing/2014/main" id="{84235ECB-8080-5988-76B9-FA3AA5DD9DF4}"/>
              </a:ext>
            </a:extLst>
          </p:cNvPr>
          <p:cNvSpPr>
            <a:spLocks noGrp="1"/>
          </p:cNvSpPr>
          <p:nvPr>
            <p:ph idx="1"/>
          </p:nvPr>
        </p:nvSpPr>
        <p:spPr>
          <a:xfrm>
            <a:off x="200618" y="1700305"/>
            <a:ext cx="8918938" cy="4054888"/>
          </a:xfrm>
        </p:spPr>
        <p:txBody>
          <a:bodyPr/>
          <a:lstStyle/>
          <a:p>
            <a:pPr marL="0" indent="0">
              <a:buNone/>
            </a:pPr>
            <a:r>
              <a:rPr lang="en-US" sz="1600" dirty="0">
                <a:latin typeface="Consolas"/>
                <a:ea typeface="+mn-lt"/>
                <a:cs typeface="+mn-lt"/>
              </a:rPr>
              <a:t>async def </a:t>
            </a:r>
            <a:r>
              <a:rPr lang="en-US" sz="1600" dirty="0" err="1">
                <a:latin typeface="Consolas"/>
                <a:ea typeface="+mn-lt"/>
                <a:cs typeface="+mn-lt"/>
              </a:rPr>
              <a:t>call_agent_async</a:t>
            </a:r>
            <a:r>
              <a:rPr lang="en-US" sz="1600" dirty="0">
                <a:solidFill>
                  <a:srgbClr val="808030"/>
                </a:solidFill>
                <a:latin typeface="Consolas"/>
                <a:ea typeface="+mn-lt"/>
                <a:cs typeface="+mn-lt"/>
              </a:rPr>
              <a:t>(</a:t>
            </a:r>
            <a:r>
              <a:rPr lang="en-US" sz="1600" dirty="0">
                <a:latin typeface="Consolas"/>
                <a:ea typeface="+mn-lt"/>
                <a:cs typeface="+mn-lt"/>
              </a:rPr>
              <a:t>runner</a:t>
            </a:r>
            <a:r>
              <a:rPr lang="en-US" sz="1600" dirty="0">
                <a:solidFill>
                  <a:srgbClr val="808030"/>
                </a:solidFill>
                <a:latin typeface="Consolas"/>
                <a:ea typeface="+mn-lt"/>
                <a:cs typeface="+mn-lt"/>
              </a:rPr>
              <a:t>,</a:t>
            </a:r>
            <a:r>
              <a:rPr lang="en-US" sz="1600" dirty="0">
                <a:latin typeface="Consolas"/>
                <a:ea typeface="+mn-lt"/>
                <a:cs typeface="+mn-lt"/>
              </a:rPr>
              <a:t> </a:t>
            </a:r>
            <a:r>
              <a:rPr lang="en-US" sz="1600" dirty="0" err="1">
                <a:latin typeface="Consolas"/>
                <a:ea typeface="+mn-lt"/>
                <a:cs typeface="+mn-lt"/>
              </a:rPr>
              <a:t>user_id</a:t>
            </a:r>
            <a:r>
              <a:rPr lang="en-US" sz="1600" dirty="0">
                <a:solidFill>
                  <a:srgbClr val="808030"/>
                </a:solidFill>
                <a:latin typeface="Consolas"/>
                <a:ea typeface="+mn-lt"/>
                <a:cs typeface="+mn-lt"/>
              </a:rPr>
              <a:t>,</a:t>
            </a:r>
            <a:r>
              <a:rPr lang="en-US" sz="1600" dirty="0">
                <a:latin typeface="Consolas"/>
                <a:ea typeface="+mn-lt"/>
                <a:cs typeface="+mn-lt"/>
              </a:rPr>
              <a:t> </a:t>
            </a:r>
            <a:r>
              <a:rPr lang="en-US" sz="1600" dirty="0" err="1">
                <a:latin typeface="Consolas"/>
                <a:ea typeface="+mn-lt"/>
                <a:cs typeface="+mn-lt"/>
              </a:rPr>
              <a:t>session_id</a:t>
            </a:r>
            <a:r>
              <a:rPr lang="en-US" sz="1600" dirty="0">
                <a:solidFill>
                  <a:srgbClr val="808030"/>
                </a:solidFill>
                <a:latin typeface="Consolas"/>
                <a:ea typeface="+mn-lt"/>
                <a:cs typeface="+mn-lt"/>
              </a:rPr>
              <a:t>,</a:t>
            </a:r>
            <a:r>
              <a:rPr lang="en-US" sz="1600" dirty="0">
                <a:latin typeface="Consolas"/>
                <a:ea typeface="+mn-lt"/>
                <a:cs typeface="+mn-lt"/>
              </a:rPr>
              <a:t> query</a:t>
            </a:r>
            <a:r>
              <a:rPr lang="en-US" sz="1600" dirty="0">
                <a:solidFill>
                  <a:srgbClr val="808030"/>
                </a:solidFill>
                <a:latin typeface="Consolas"/>
                <a:ea typeface="+mn-lt"/>
                <a:cs typeface="+mn-lt"/>
              </a:rPr>
              <a:t>)</a:t>
            </a:r>
            <a:r>
              <a:rPr lang="en-US" sz="1600" dirty="0">
                <a:solidFill>
                  <a:srgbClr val="800080"/>
                </a:solidFill>
                <a:latin typeface="Consolas"/>
                <a:ea typeface="+mn-lt"/>
                <a:cs typeface="+mn-lt"/>
              </a:rPr>
              <a:t>:</a:t>
            </a:r>
            <a:r>
              <a:rPr lang="en-US" sz="1600" dirty="0">
                <a:latin typeface="Consolas"/>
                <a:ea typeface="+mn-lt"/>
                <a:cs typeface="+mn-lt"/>
              </a:rPr>
              <a:t>
    </a:t>
            </a:r>
            <a:r>
              <a:rPr lang="en-US" sz="1600" dirty="0">
                <a:solidFill>
                  <a:srgbClr val="800000"/>
                </a:solidFill>
                <a:latin typeface="Consolas"/>
                <a:ea typeface="+mn-lt"/>
                <a:cs typeface="+mn-lt"/>
              </a:rPr>
              <a:t>"""</a:t>
            </a:r>
            <a:r>
              <a:rPr lang="en-US" sz="1600" dirty="0">
                <a:solidFill>
                  <a:srgbClr val="0000E6"/>
                </a:solidFill>
                <a:latin typeface="Consolas"/>
                <a:ea typeface="+mn-lt"/>
                <a:cs typeface="+mn-lt"/>
              </a:rPr>
              <a:t>Call </a:t>
            </a:r>
            <a:r>
              <a:rPr lang="en-US" sz="1600" dirty="0">
                <a:solidFill>
                  <a:srgbClr val="0000E6"/>
                </a:solidFill>
                <a:latin typeface="Consolas"/>
                <a:cs typeface="Arial"/>
              </a:rPr>
              <a:t>the agent asynchronously with the user's query.</a:t>
            </a:r>
            <a:r>
              <a:rPr lang="en-US" sz="1600" dirty="0">
                <a:solidFill>
                  <a:srgbClr val="800000"/>
                </a:solidFill>
                <a:latin typeface="Consolas"/>
                <a:cs typeface="Arial"/>
              </a:rPr>
              <a:t>"""</a:t>
            </a:r>
            <a:r>
              <a:rPr lang="en-US" sz="1600" dirty="0">
                <a:latin typeface="Consolas"/>
                <a:cs typeface="Arial"/>
              </a:rPr>
              <a:t>
    content </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types</a:t>
            </a:r>
            <a:r>
              <a:rPr lang="en-US" sz="1600" dirty="0" err="1">
                <a:solidFill>
                  <a:srgbClr val="808030"/>
                </a:solidFill>
                <a:latin typeface="Consolas"/>
                <a:cs typeface="Arial"/>
              </a:rPr>
              <a:t>.</a:t>
            </a:r>
            <a:r>
              <a:rPr lang="en-US" sz="1600" dirty="0" err="1">
                <a:latin typeface="Consolas"/>
                <a:cs typeface="Arial"/>
              </a:rPr>
              <a:t>Content</a:t>
            </a:r>
            <a:r>
              <a:rPr lang="en-US" sz="1600" dirty="0">
                <a:solidFill>
                  <a:srgbClr val="808030"/>
                </a:solidFill>
                <a:latin typeface="Consolas"/>
                <a:cs typeface="Arial"/>
              </a:rPr>
              <a:t>(</a:t>
            </a:r>
            <a:r>
              <a:rPr lang="en-US" sz="1600" dirty="0">
                <a:latin typeface="Consolas"/>
                <a:cs typeface="Arial"/>
              </a:rPr>
              <a:t>role</a:t>
            </a:r>
            <a:r>
              <a:rPr lang="en-US" sz="1600" dirty="0">
                <a:solidFill>
                  <a:srgbClr val="808030"/>
                </a:solidFill>
                <a:latin typeface="Consolas"/>
                <a:cs typeface="Arial"/>
              </a:rPr>
              <a:t>=</a:t>
            </a:r>
            <a:r>
              <a:rPr lang="en-US" sz="1600" dirty="0">
                <a:solidFill>
                  <a:srgbClr val="800000"/>
                </a:solidFill>
                <a:latin typeface="Consolas"/>
                <a:cs typeface="Arial"/>
              </a:rPr>
              <a:t>"</a:t>
            </a:r>
            <a:r>
              <a:rPr lang="en-US" sz="1600" dirty="0">
                <a:solidFill>
                  <a:srgbClr val="0000E6"/>
                </a:solidFill>
                <a:latin typeface="Consolas"/>
                <a:cs typeface="Arial"/>
              </a:rPr>
              <a:t>user</a:t>
            </a:r>
            <a:r>
              <a:rPr lang="en-US" sz="1600" dirty="0">
                <a:solidFill>
                  <a:srgbClr val="800000"/>
                </a:solidFill>
                <a:latin typeface="Consolas"/>
                <a:cs typeface="Arial"/>
              </a:rPr>
              <a:t>"</a:t>
            </a:r>
            <a:r>
              <a:rPr lang="en-US" sz="1600" dirty="0">
                <a:solidFill>
                  <a:srgbClr val="808030"/>
                </a:solidFill>
                <a:latin typeface="Consolas"/>
                <a:cs typeface="Arial"/>
              </a:rPr>
              <a:t>,</a:t>
            </a:r>
            <a:r>
              <a:rPr lang="en-US" sz="1600" dirty="0">
                <a:latin typeface="Consolas"/>
                <a:cs typeface="Arial"/>
              </a:rPr>
              <a:t> parts</a:t>
            </a:r>
            <a:r>
              <a:rPr lang="en-US" sz="1600" dirty="0">
                <a:solidFill>
                  <a:srgbClr val="808030"/>
                </a:solidFill>
                <a:latin typeface="Consolas"/>
                <a:cs typeface="Arial"/>
              </a:rPr>
              <a:t>=[</a:t>
            </a:r>
            <a:r>
              <a:rPr lang="en-US" sz="1600" dirty="0" err="1">
                <a:latin typeface="Consolas"/>
                <a:cs typeface="Arial"/>
              </a:rPr>
              <a:t>types</a:t>
            </a:r>
            <a:r>
              <a:rPr lang="en-US" sz="1600" dirty="0" err="1">
                <a:solidFill>
                  <a:srgbClr val="808030"/>
                </a:solidFill>
                <a:latin typeface="Consolas"/>
                <a:cs typeface="Arial"/>
              </a:rPr>
              <a:t>.</a:t>
            </a:r>
            <a:r>
              <a:rPr lang="en-US" sz="1600" dirty="0" err="1">
                <a:latin typeface="Consolas"/>
                <a:cs typeface="Arial"/>
              </a:rPr>
              <a:t>Part</a:t>
            </a:r>
            <a:r>
              <a:rPr lang="en-US" sz="1600" dirty="0">
                <a:solidFill>
                  <a:srgbClr val="808030"/>
                </a:solidFill>
                <a:latin typeface="Consolas"/>
                <a:cs typeface="Arial"/>
              </a:rPr>
              <a:t>(</a:t>
            </a:r>
            <a:r>
              <a:rPr lang="en-US" sz="1600" dirty="0">
                <a:latin typeface="Consolas"/>
                <a:cs typeface="Arial"/>
              </a:rPr>
              <a:t>text</a:t>
            </a:r>
            <a:r>
              <a:rPr lang="en-US" sz="1600" dirty="0">
                <a:solidFill>
                  <a:srgbClr val="808030"/>
                </a:solidFill>
                <a:latin typeface="Consolas"/>
                <a:cs typeface="Arial"/>
              </a:rPr>
              <a:t>=</a:t>
            </a:r>
            <a:r>
              <a:rPr lang="en-US" sz="1600" dirty="0">
                <a:latin typeface="Consolas"/>
                <a:cs typeface="Arial"/>
              </a:rPr>
              <a:t>query</a:t>
            </a:r>
            <a:r>
              <a:rPr lang="en-US" sz="1600" dirty="0">
                <a:solidFill>
                  <a:srgbClr val="808030"/>
                </a:solidFill>
                <a:latin typeface="Consolas"/>
                <a:cs typeface="Arial"/>
              </a:rPr>
              <a:t>)])</a:t>
            </a:r>
            <a:r>
              <a:rPr lang="en-US" sz="1600" dirty="0">
                <a:latin typeface="Consolas"/>
                <a:cs typeface="Arial"/>
              </a:rPr>
              <a:t>
    print</a:t>
            </a:r>
            <a:r>
              <a:rPr lang="en-US" sz="1600" dirty="0">
                <a:solidFill>
                  <a:srgbClr val="808030"/>
                </a:solidFill>
                <a:latin typeface="Consolas"/>
                <a:cs typeface="Arial"/>
              </a:rPr>
              <a:t>(</a:t>
            </a:r>
            <a:r>
              <a:rPr lang="en-US" sz="1600" dirty="0">
                <a:latin typeface="Consolas"/>
                <a:cs typeface="Arial"/>
              </a:rPr>
              <a:t>
        f</a:t>
            </a:r>
            <a:r>
              <a:rPr lang="en-US" sz="1600" dirty="0">
                <a:solidFill>
                  <a:srgbClr val="800000"/>
                </a:solidFill>
                <a:latin typeface="Consolas"/>
                <a:cs typeface="Arial"/>
              </a:rPr>
              <a:t>"</a:t>
            </a:r>
            <a:r>
              <a:rPr lang="en-US" sz="1600" dirty="0">
                <a:solidFill>
                  <a:srgbClr val="0F69FF"/>
                </a:solidFill>
                <a:latin typeface="Consolas"/>
                <a:cs typeface="Arial"/>
              </a:rPr>
              <a:t>\n</a:t>
            </a:r>
            <a:r>
              <a:rPr lang="en-US" sz="1600" dirty="0">
                <a:solidFill>
                  <a:srgbClr val="0000E6"/>
                </a:solidFill>
                <a:latin typeface="Consolas"/>
                <a:cs typeface="Arial"/>
              </a:rPr>
              <a:t>{</a:t>
            </a:r>
            <a:r>
              <a:rPr lang="en-US" sz="1600" dirty="0" err="1">
                <a:solidFill>
                  <a:srgbClr val="0000E6"/>
                </a:solidFill>
                <a:latin typeface="Consolas"/>
                <a:cs typeface="Arial"/>
              </a:rPr>
              <a:t>Colors.BG_GREEN</a:t>
            </a:r>
            <a:r>
              <a:rPr lang="en-US" sz="1600" dirty="0">
                <a:solidFill>
                  <a:srgbClr val="0000E6"/>
                </a:solidFill>
                <a:latin typeface="Consolas"/>
                <a:cs typeface="Arial"/>
              </a:rPr>
              <a:t>}{</a:t>
            </a:r>
            <a:r>
              <a:rPr lang="en-US" sz="1600" dirty="0" err="1">
                <a:solidFill>
                  <a:srgbClr val="0000E6"/>
                </a:solidFill>
                <a:latin typeface="Consolas"/>
                <a:cs typeface="Arial"/>
              </a:rPr>
              <a:t>Colors.BLACK</a:t>
            </a:r>
            <a:r>
              <a:rPr lang="en-US" sz="1600" dirty="0">
                <a:solidFill>
                  <a:srgbClr val="0000E6"/>
                </a:solidFill>
                <a:latin typeface="Consolas"/>
                <a:cs typeface="Arial"/>
              </a:rPr>
              <a:t>}{</a:t>
            </a:r>
            <a:r>
              <a:rPr lang="en-US" sz="1600" dirty="0" err="1">
                <a:solidFill>
                  <a:srgbClr val="0000E6"/>
                </a:solidFill>
                <a:latin typeface="Consolas"/>
                <a:cs typeface="Arial"/>
              </a:rPr>
              <a:t>Colors.BOLD</a:t>
            </a:r>
            <a:r>
              <a:rPr lang="en-US" sz="1600" dirty="0">
                <a:solidFill>
                  <a:srgbClr val="0000E6"/>
                </a:solidFill>
                <a:latin typeface="Consolas"/>
                <a:cs typeface="Arial"/>
              </a:rPr>
              <a:t>}--- Running Query: {query} ---{</a:t>
            </a:r>
            <a:r>
              <a:rPr lang="en-US" sz="1600" dirty="0" err="1">
                <a:solidFill>
                  <a:srgbClr val="0000E6"/>
                </a:solidFill>
                <a:latin typeface="Consolas"/>
                <a:cs typeface="Arial"/>
              </a:rPr>
              <a:t>Colors.RESET</a:t>
            </a:r>
            <a:r>
              <a:rPr lang="en-US" sz="1600" dirty="0">
                <a:solidFill>
                  <a:srgbClr val="0000E6"/>
                </a:solidFill>
                <a:latin typeface="Consolas"/>
                <a:cs typeface="Arial"/>
              </a:rPr>
              <a:t>}</a:t>
            </a:r>
            <a:r>
              <a:rPr lang="en-US" sz="1600" dirty="0">
                <a:solidFill>
                  <a:srgbClr val="800000"/>
                </a:solidFill>
                <a:latin typeface="Consolas"/>
                <a:cs typeface="Arial"/>
              </a:rPr>
              <a:t>"</a:t>
            </a:r>
            <a:r>
              <a:rPr lang="en-US" sz="1600" dirty="0">
                <a:latin typeface="Consolas"/>
                <a:cs typeface="Arial"/>
              </a:rPr>
              <a:t>
    </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final_response_text</a:t>
            </a:r>
            <a:r>
              <a:rPr lang="en-US" sz="1600" dirty="0">
                <a:latin typeface="Consolas"/>
                <a:cs typeface="Arial"/>
              </a:rPr>
              <a:t> </a:t>
            </a:r>
            <a:r>
              <a:rPr lang="en-US" sz="1600" dirty="0">
                <a:solidFill>
                  <a:srgbClr val="808030"/>
                </a:solidFill>
                <a:latin typeface="Consolas"/>
                <a:cs typeface="Arial"/>
              </a:rPr>
              <a:t>=</a:t>
            </a:r>
            <a:r>
              <a:rPr lang="en-US" sz="1600" dirty="0">
                <a:latin typeface="Consolas"/>
                <a:cs typeface="Arial"/>
              </a:rPr>
              <a:t> None
    # Display state before processing
    await </a:t>
            </a:r>
            <a:r>
              <a:rPr lang="en-US" sz="1600" dirty="0" err="1">
                <a:latin typeface="Consolas"/>
                <a:cs typeface="Arial"/>
              </a:rPr>
              <a:t>display_state</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runner</a:t>
            </a:r>
            <a:r>
              <a:rPr lang="en-US" sz="1600" dirty="0" err="1">
                <a:solidFill>
                  <a:srgbClr val="808030"/>
                </a:solidFill>
                <a:latin typeface="Consolas"/>
                <a:cs typeface="Arial"/>
              </a:rPr>
              <a:t>.</a:t>
            </a:r>
            <a:r>
              <a:rPr lang="en-US" sz="1600" dirty="0" err="1">
                <a:latin typeface="Consolas"/>
                <a:cs typeface="Arial"/>
              </a:rPr>
              <a:t>session_service</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runner</a:t>
            </a:r>
            <a:r>
              <a:rPr lang="en-US" sz="1600" dirty="0" err="1">
                <a:solidFill>
                  <a:srgbClr val="808030"/>
                </a:solidFill>
                <a:latin typeface="Consolas"/>
                <a:cs typeface="Arial"/>
              </a:rPr>
              <a:t>.</a:t>
            </a:r>
            <a:r>
              <a:rPr lang="en-US" sz="1600" dirty="0" err="1">
                <a:latin typeface="Consolas"/>
                <a:cs typeface="Arial"/>
              </a:rPr>
              <a:t>app_name</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user_id</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session_id</a:t>
            </a:r>
            <a:r>
              <a:rPr lang="en-US" sz="1600" dirty="0">
                <a:solidFill>
                  <a:srgbClr val="808030"/>
                </a:solidFill>
                <a:latin typeface="Consolas"/>
                <a:cs typeface="Arial"/>
              </a:rPr>
              <a:t>,</a:t>
            </a:r>
            <a:r>
              <a:rPr lang="en-US" sz="1600" dirty="0">
                <a:latin typeface="Consolas"/>
                <a:cs typeface="Arial"/>
              </a:rPr>
              <a:t>
        </a:t>
            </a:r>
            <a:r>
              <a:rPr lang="en-US" sz="1600" dirty="0">
                <a:solidFill>
                  <a:srgbClr val="800000"/>
                </a:solidFill>
                <a:latin typeface="Consolas"/>
                <a:cs typeface="Arial"/>
              </a:rPr>
              <a:t>"</a:t>
            </a:r>
            <a:r>
              <a:rPr lang="en-US" sz="1600" dirty="0">
                <a:solidFill>
                  <a:srgbClr val="0000E6"/>
                </a:solidFill>
                <a:latin typeface="Consolas"/>
                <a:cs typeface="Arial"/>
              </a:rPr>
              <a:t>State BEFORE processing</a:t>
            </a:r>
            <a:r>
              <a:rPr lang="en-US" sz="1600" dirty="0">
                <a:solidFill>
                  <a:srgbClr val="800000"/>
                </a:solidFill>
                <a:latin typeface="Consolas"/>
                <a:cs typeface="Arial"/>
              </a:rPr>
              <a:t>"</a:t>
            </a:r>
            <a:r>
              <a:rPr lang="en-US" sz="1600" dirty="0">
                <a:solidFill>
                  <a:srgbClr val="808030"/>
                </a:solidFill>
                <a:latin typeface="Consolas"/>
                <a:cs typeface="Arial"/>
              </a:rPr>
              <a:t>,</a:t>
            </a:r>
            <a:r>
              <a:rPr lang="en-US" sz="1600" dirty="0">
                <a:latin typeface="Consolas"/>
                <a:cs typeface="Arial"/>
              </a:rPr>
              <a:t>
    </a:t>
            </a:r>
            <a:r>
              <a:rPr lang="en-US" sz="1600" dirty="0">
                <a:solidFill>
                  <a:srgbClr val="808030"/>
                </a:solidFill>
                <a:latin typeface="Consolas"/>
                <a:cs typeface="Arial"/>
              </a:rPr>
              <a:t>)</a:t>
            </a:r>
            <a:endParaRPr lang="en-US" sz="1600">
              <a:solidFill>
                <a:srgbClr val="000000"/>
              </a:solidFill>
              <a:latin typeface="Consolas"/>
              <a:cs typeface="Arial"/>
            </a:endParaRPr>
          </a:p>
        </p:txBody>
      </p:sp>
      <p:sp>
        <p:nvSpPr>
          <p:cNvPr id="6" name="TextBox 5">
            <a:extLst>
              <a:ext uri="{FF2B5EF4-FFF2-40B4-BE49-F238E27FC236}">
                <a16:creationId xmlns:a16="http://schemas.microsoft.com/office/drawing/2014/main" id="{6A251106-C006-54BE-EB94-7AF98FB226F5}"/>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2963310032"/>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7F92F-ADE5-F4B5-1BAC-AA3EA109AD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F3F149-F12B-0274-B7A6-99B1DD4651AD}"/>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Call Agent Async</a:t>
            </a:r>
            <a:endParaRPr lang="en-US" dirty="0"/>
          </a:p>
        </p:txBody>
      </p:sp>
      <p:sp>
        <p:nvSpPr>
          <p:cNvPr id="3" name="Content Placeholder 2">
            <a:extLst>
              <a:ext uri="{FF2B5EF4-FFF2-40B4-BE49-F238E27FC236}">
                <a16:creationId xmlns:a16="http://schemas.microsoft.com/office/drawing/2014/main" id="{51462F8B-91F7-A4AE-1467-321174709B75}"/>
              </a:ext>
            </a:extLst>
          </p:cNvPr>
          <p:cNvSpPr>
            <a:spLocks noGrp="1"/>
          </p:cNvSpPr>
          <p:nvPr>
            <p:ph idx="1"/>
          </p:nvPr>
        </p:nvSpPr>
        <p:spPr>
          <a:xfrm>
            <a:off x="200618" y="810337"/>
            <a:ext cx="8988740" cy="4944856"/>
          </a:xfrm>
        </p:spPr>
        <p:txBody>
          <a:bodyPr/>
          <a:lstStyle/>
          <a:p>
            <a:pPr marL="0" indent="0">
              <a:buNone/>
            </a:pPr>
            <a:r>
              <a:rPr lang="en-US" sz="1600" dirty="0">
                <a:latin typeface="Consolas"/>
                <a:cs typeface="Arial"/>
              </a:rPr>
              <a:t>    </a:t>
            </a:r>
            <a:r>
              <a:rPr lang="en-US" sz="1600" dirty="0">
                <a:solidFill>
                  <a:srgbClr val="E34ADC"/>
                </a:solidFill>
                <a:latin typeface="Consolas"/>
                <a:cs typeface="Arial"/>
              </a:rPr>
              <a:t>try:</a:t>
            </a:r>
            <a:r>
              <a:rPr lang="en-US" sz="1600" dirty="0">
                <a:latin typeface="Consolas"/>
                <a:cs typeface="Arial"/>
              </a:rPr>
              <a:t>
        async </a:t>
            </a:r>
            <a:r>
              <a:rPr lang="en-US" sz="1600" b="1" dirty="0">
                <a:solidFill>
                  <a:srgbClr val="800000"/>
                </a:solidFill>
                <a:latin typeface="Consolas"/>
                <a:cs typeface="Arial"/>
              </a:rPr>
              <a:t>for</a:t>
            </a:r>
            <a:r>
              <a:rPr lang="en-US" sz="1600" dirty="0">
                <a:latin typeface="Consolas"/>
                <a:cs typeface="Arial"/>
              </a:rPr>
              <a:t> event </a:t>
            </a:r>
            <a:r>
              <a:rPr lang="en-US" sz="1600" b="1" dirty="0">
                <a:solidFill>
                  <a:srgbClr val="800000"/>
                </a:solidFill>
                <a:latin typeface="Consolas"/>
                <a:cs typeface="Arial"/>
              </a:rPr>
              <a:t>in</a:t>
            </a:r>
            <a:r>
              <a:rPr lang="en-US" sz="1600" dirty="0">
                <a:latin typeface="Consolas"/>
                <a:cs typeface="Arial"/>
              </a:rPr>
              <a:t> </a:t>
            </a:r>
            <a:r>
              <a:rPr lang="en-US" sz="1600" dirty="0" err="1">
                <a:latin typeface="Consolas"/>
                <a:cs typeface="Arial"/>
              </a:rPr>
              <a:t>runner</a:t>
            </a:r>
            <a:r>
              <a:rPr lang="en-US" sz="1600" dirty="0" err="1">
                <a:solidFill>
                  <a:srgbClr val="808030"/>
                </a:solidFill>
                <a:latin typeface="Consolas"/>
                <a:cs typeface="Arial"/>
              </a:rPr>
              <a:t>.</a:t>
            </a:r>
            <a:r>
              <a:rPr lang="en-US" sz="1600" dirty="0" err="1">
                <a:latin typeface="Consolas"/>
                <a:cs typeface="Arial"/>
              </a:rPr>
              <a:t>run_async</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user_id</a:t>
            </a:r>
            <a:r>
              <a:rPr lang="en-US" sz="1600" dirty="0">
                <a:solidFill>
                  <a:srgbClr val="808030"/>
                </a:solidFill>
                <a:latin typeface="Consolas"/>
                <a:cs typeface="Arial"/>
              </a:rPr>
              <a:t>=</a:t>
            </a:r>
            <a:r>
              <a:rPr lang="en-US" sz="1600" dirty="0" err="1">
                <a:latin typeface="Consolas"/>
                <a:cs typeface="Arial"/>
              </a:rPr>
              <a:t>user_id</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session_id</a:t>
            </a:r>
            <a:r>
              <a:rPr lang="en-US" sz="1600" dirty="0">
                <a:solidFill>
                  <a:srgbClr val="808030"/>
                </a:solidFill>
                <a:latin typeface="Consolas"/>
                <a:cs typeface="Arial"/>
              </a:rPr>
              <a:t>=</a:t>
            </a:r>
            <a:r>
              <a:rPr lang="en-US" sz="1600" dirty="0" err="1">
                <a:latin typeface="Consolas"/>
                <a:cs typeface="Arial"/>
              </a:rPr>
              <a:t>session_id</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new_message</a:t>
            </a:r>
            <a:r>
              <a:rPr lang="en-US" sz="1600" dirty="0">
                <a:solidFill>
                  <a:srgbClr val="808030"/>
                </a:solidFill>
                <a:latin typeface="Consolas"/>
                <a:cs typeface="Arial"/>
              </a:rPr>
              <a:t>=</a:t>
            </a:r>
            <a:r>
              <a:rPr lang="en-US" sz="1600" dirty="0">
                <a:latin typeface="Consolas"/>
                <a:cs typeface="Arial"/>
              </a:rPr>
              <a:t>content
        </a:t>
            </a:r>
            <a:r>
              <a:rPr lang="en-US" sz="1600" dirty="0">
                <a:solidFill>
                  <a:srgbClr val="808030"/>
                </a:solidFill>
                <a:latin typeface="Consolas"/>
                <a:cs typeface="Arial"/>
              </a:rPr>
              <a:t>)</a:t>
            </a:r>
            <a:r>
              <a:rPr lang="en-US" sz="1600" dirty="0">
                <a:solidFill>
                  <a:srgbClr val="800080"/>
                </a:solidFill>
                <a:latin typeface="Consolas"/>
                <a:cs typeface="Arial"/>
              </a:rPr>
              <a:t>:</a:t>
            </a:r>
            <a:r>
              <a:rPr lang="en-US" sz="1600" dirty="0">
                <a:latin typeface="Consolas"/>
                <a:cs typeface="Arial"/>
              </a:rPr>
              <a:t>
            # Process each event and get the final response </a:t>
            </a:r>
            <a:r>
              <a:rPr lang="en-US" sz="1600" b="1" dirty="0">
                <a:solidFill>
                  <a:srgbClr val="800000"/>
                </a:solidFill>
                <a:latin typeface="Consolas"/>
                <a:cs typeface="Arial"/>
              </a:rPr>
              <a:t>if</a:t>
            </a:r>
            <a:r>
              <a:rPr lang="en-US" sz="1600" dirty="0">
                <a:latin typeface="Consolas"/>
                <a:cs typeface="Arial"/>
              </a:rPr>
              <a:t> available
            response </a:t>
            </a:r>
            <a:r>
              <a:rPr lang="en-US" sz="1600" dirty="0">
                <a:solidFill>
                  <a:srgbClr val="808030"/>
                </a:solidFill>
                <a:latin typeface="Consolas"/>
                <a:cs typeface="Arial"/>
              </a:rPr>
              <a:t>=</a:t>
            </a:r>
            <a:r>
              <a:rPr lang="en-US" sz="1600" dirty="0">
                <a:latin typeface="Consolas"/>
                <a:cs typeface="Arial"/>
              </a:rPr>
              <a:t> await </a:t>
            </a:r>
            <a:r>
              <a:rPr lang="en-US" sz="1600" dirty="0" err="1">
                <a:latin typeface="Consolas"/>
                <a:cs typeface="Arial"/>
              </a:rPr>
              <a:t>process_agent_response</a:t>
            </a:r>
            <a:r>
              <a:rPr lang="en-US" sz="1600" dirty="0">
                <a:solidFill>
                  <a:srgbClr val="808030"/>
                </a:solidFill>
                <a:latin typeface="Consolas"/>
                <a:cs typeface="Arial"/>
              </a:rPr>
              <a:t>(</a:t>
            </a:r>
            <a:r>
              <a:rPr lang="en-US" sz="1600" dirty="0">
                <a:latin typeface="Consolas"/>
                <a:cs typeface="Arial"/>
              </a:rPr>
              <a:t>event</a:t>
            </a:r>
            <a:r>
              <a:rPr lang="en-US" sz="1600" dirty="0">
                <a:solidFill>
                  <a:srgbClr val="808030"/>
                </a:solidFill>
                <a:latin typeface="Consolas"/>
                <a:cs typeface="Arial"/>
              </a:rPr>
              <a:t>)</a:t>
            </a:r>
            <a:r>
              <a:rPr lang="en-US" sz="1600" dirty="0">
                <a:latin typeface="Consolas"/>
                <a:cs typeface="Arial"/>
              </a:rPr>
              <a:t>
            </a:t>
            </a:r>
            <a:r>
              <a:rPr lang="en-US" sz="1600" b="1" dirty="0">
                <a:solidFill>
                  <a:srgbClr val="800000"/>
                </a:solidFill>
                <a:latin typeface="Consolas"/>
                <a:cs typeface="Arial"/>
              </a:rPr>
              <a:t>if</a:t>
            </a:r>
            <a:r>
              <a:rPr lang="en-US" sz="1600" dirty="0">
                <a:latin typeface="Consolas"/>
                <a:cs typeface="Arial"/>
              </a:rPr>
              <a:t> response</a:t>
            </a:r>
            <a:r>
              <a:rPr lang="en-US" sz="1600" dirty="0">
                <a:solidFill>
                  <a:srgbClr val="800080"/>
                </a:solidFill>
                <a:latin typeface="Consolas"/>
                <a:cs typeface="Arial"/>
              </a:rPr>
              <a:t>:</a:t>
            </a:r>
            <a:r>
              <a:rPr lang="en-US" sz="1600" dirty="0">
                <a:latin typeface="Consolas"/>
                <a:cs typeface="Arial"/>
              </a:rPr>
              <a:t>
                </a:t>
            </a:r>
            <a:r>
              <a:rPr lang="en-US" sz="1600" dirty="0" err="1">
                <a:latin typeface="Consolas"/>
                <a:cs typeface="Arial"/>
              </a:rPr>
              <a:t>final_response_text</a:t>
            </a:r>
            <a:r>
              <a:rPr lang="en-US" sz="1600" dirty="0">
                <a:latin typeface="Consolas"/>
                <a:cs typeface="Arial"/>
              </a:rPr>
              <a:t> </a:t>
            </a:r>
            <a:r>
              <a:rPr lang="en-US" sz="1600" dirty="0">
                <a:solidFill>
                  <a:srgbClr val="808030"/>
                </a:solidFill>
                <a:latin typeface="Consolas"/>
                <a:cs typeface="Arial"/>
              </a:rPr>
              <a:t>=</a:t>
            </a:r>
            <a:r>
              <a:rPr lang="en-US" sz="1600" dirty="0">
                <a:latin typeface="Consolas"/>
                <a:cs typeface="Arial"/>
              </a:rPr>
              <a:t> response
    except Exception as e</a:t>
            </a:r>
            <a:r>
              <a:rPr lang="en-US" sz="1600" dirty="0">
                <a:solidFill>
                  <a:srgbClr val="800080"/>
                </a:solidFill>
                <a:latin typeface="Consolas"/>
                <a:cs typeface="Arial"/>
              </a:rPr>
              <a:t>:</a:t>
            </a:r>
            <a:r>
              <a:rPr lang="en-US" sz="1600" dirty="0">
                <a:latin typeface="Consolas"/>
                <a:cs typeface="Arial"/>
              </a:rPr>
              <a:t>
        print</a:t>
            </a:r>
            <a:r>
              <a:rPr lang="en-US" sz="1600" dirty="0">
                <a:solidFill>
                  <a:srgbClr val="808030"/>
                </a:solidFill>
                <a:latin typeface="Consolas"/>
                <a:cs typeface="Arial"/>
              </a:rPr>
              <a:t>(</a:t>
            </a:r>
            <a:r>
              <a:rPr lang="en-US" sz="1600" dirty="0" err="1">
                <a:latin typeface="Consolas"/>
                <a:cs typeface="Arial"/>
              </a:rPr>
              <a:t>f</a:t>
            </a:r>
            <a:r>
              <a:rPr lang="en-US" sz="1600" dirty="0" err="1">
                <a:solidFill>
                  <a:srgbClr val="800000"/>
                </a:solidFill>
                <a:latin typeface="Consolas"/>
                <a:cs typeface="Arial"/>
              </a:rPr>
              <a:t>"</a:t>
            </a:r>
            <a:r>
              <a:rPr lang="en-US" sz="1600" dirty="0" err="1">
                <a:solidFill>
                  <a:srgbClr val="0000E6"/>
                </a:solidFill>
                <a:latin typeface="Consolas"/>
                <a:cs typeface="Arial"/>
              </a:rPr>
              <a:t>Error</a:t>
            </a:r>
            <a:r>
              <a:rPr lang="en-US" sz="1600" dirty="0">
                <a:solidFill>
                  <a:srgbClr val="0000E6"/>
                </a:solidFill>
                <a:latin typeface="Consolas"/>
                <a:cs typeface="Arial"/>
              </a:rPr>
              <a:t> during agent call: {e}</a:t>
            </a:r>
            <a:r>
              <a:rPr lang="en-US" sz="1600" dirty="0">
                <a:solidFill>
                  <a:srgbClr val="800000"/>
                </a:solidFill>
                <a:latin typeface="Consolas"/>
                <a:cs typeface="Arial"/>
              </a:rPr>
              <a:t>"</a:t>
            </a:r>
            <a:r>
              <a:rPr lang="en-US" sz="1600" dirty="0">
                <a:solidFill>
                  <a:srgbClr val="808030"/>
                </a:solidFill>
                <a:latin typeface="Consolas"/>
                <a:cs typeface="Arial"/>
              </a:rPr>
              <a:t>)</a:t>
            </a:r>
            <a:r>
              <a:rPr lang="en-US" sz="1600" dirty="0">
                <a:latin typeface="Consolas"/>
                <a:cs typeface="Arial"/>
              </a:rPr>
              <a:t>
    # Display state after processing the message
    await </a:t>
            </a:r>
            <a:r>
              <a:rPr lang="en-US" sz="1600" dirty="0" err="1">
                <a:latin typeface="Consolas"/>
                <a:cs typeface="Arial"/>
              </a:rPr>
              <a:t>display_state</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runner</a:t>
            </a:r>
            <a:r>
              <a:rPr lang="en-US" sz="1600" dirty="0" err="1">
                <a:solidFill>
                  <a:srgbClr val="808030"/>
                </a:solidFill>
                <a:latin typeface="Consolas"/>
                <a:cs typeface="Arial"/>
              </a:rPr>
              <a:t>.</a:t>
            </a:r>
            <a:r>
              <a:rPr lang="en-US" sz="1600" dirty="0" err="1">
                <a:latin typeface="Consolas"/>
                <a:cs typeface="Arial"/>
              </a:rPr>
              <a:t>session_service</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runner</a:t>
            </a:r>
            <a:r>
              <a:rPr lang="en-US" sz="1600" dirty="0" err="1">
                <a:solidFill>
                  <a:srgbClr val="808030"/>
                </a:solidFill>
                <a:latin typeface="Consolas"/>
                <a:cs typeface="Arial"/>
              </a:rPr>
              <a:t>.</a:t>
            </a:r>
            <a:r>
              <a:rPr lang="en-US" sz="1600" dirty="0" err="1">
                <a:latin typeface="Consolas"/>
                <a:cs typeface="Arial"/>
              </a:rPr>
              <a:t>app_name</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user_id</a:t>
            </a:r>
            <a:r>
              <a:rPr lang="en-US" sz="1600" dirty="0">
                <a:solidFill>
                  <a:srgbClr val="808030"/>
                </a:solidFill>
                <a:latin typeface="Consolas"/>
                <a:cs typeface="Arial"/>
              </a:rPr>
              <a:t>,</a:t>
            </a:r>
            <a:r>
              <a:rPr lang="en-US" sz="1600" dirty="0">
                <a:latin typeface="Consolas"/>
                <a:cs typeface="Arial"/>
              </a:rPr>
              <a:t>
        </a:t>
            </a:r>
            <a:r>
              <a:rPr lang="en-US" sz="1600" dirty="0" err="1">
                <a:latin typeface="Consolas"/>
                <a:cs typeface="Arial"/>
              </a:rPr>
              <a:t>session_id</a:t>
            </a:r>
            <a:r>
              <a:rPr lang="en-US" sz="1600" dirty="0">
                <a:solidFill>
                  <a:srgbClr val="808030"/>
                </a:solidFill>
                <a:latin typeface="Consolas"/>
                <a:cs typeface="Arial"/>
              </a:rPr>
              <a:t>,</a:t>
            </a:r>
            <a:r>
              <a:rPr lang="en-US" sz="1600" dirty="0">
                <a:latin typeface="Consolas"/>
                <a:cs typeface="Arial"/>
              </a:rPr>
              <a:t>
        </a:t>
            </a:r>
            <a:r>
              <a:rPr lang="en-US" sz="1600" dirty="0">
                <a:solidFill>
                  <a:srgbClr val="800000"/>
                </a:solidFill>
                <a:latin typeface="Consolas"/>
                <a:cs typeface="Arial"/>
              </a:rPr>
              <a:t>"</a:t>
            </a:r>
            <a:r>
              <a:rPr lang="en-US" sz="1600" dirty="0">
                <a:solidFill>
                  <a:srgbClr val="0000E6"/>
                </a:solidFill>
                <a:latin typeface="Consolas"/>
                <a:cs typeface="Arial"/>
              </a:rPr>
              <a:t>State AFTER processing</a:t>
            </a:r>
            <a:r>
              <a:rPr lang="en-US" sz="1600" dirty="0">
                <a:solidFill>
                  <a:srgbClr val="800000"/>
                </a:solidFill>
                <a:latin typeface="Consolas"/>
                <a:cs typeface="Arial"/>
              </a:rPr>
              <a:t>"</a:t>
            </a:r>
            <a:r>
              <a:rPr lang="en-US" sz="1600" dirty="0">
                <a:solidFill>
                  <a:srgbClr val="808030"/>
                </a:solidFill>
                <a:latin typeface="Consolas"/>
                <a:cs typeface="Arial"/>
              </a:rPr>
              <a:t>,</a:t>
            </a:r>
            <a:r>
              <a:rPr lang="en-US" sz="1600" dirty="0">
                <a:latin typeface="Consolas"/>
                <a:cs typeface="Arial"/>
              </a:rPr>
              <a:t>
    </a:t>
            </a:r>
            <a:r>
              <a:rPr lang="en-US" sz="1600" dirty="0">
                <a:solidFill>
                  <a:srgbClr val="808030"/>
                </a:solidFill>
                <a:latin typeface="Consolas"/>
                <a:cs typeface="Arial"/>
              </a:rPr>
              <a:t>)</a:t>
            </a:r>
            <a:r>
              <a:rPr lang="en-US" sz="1600" dirty="0">
                <a:latin typeface="Consolas"/>
                <a:cs typeface="Arial"/>
              </a:rPr>
              <a:t>
    </a:t>
            </a:r>
            <a:r>
              <a:rPr lang="en-US" sz="1600" b="1" dirty="0">
                <a:solidFill>
                  <a:srgbClr val="800000"/>
                </a:solidFill>
                <a:latin typeface="Consolas"/>
                <a:cs typeface="Arial"/>
              </a:rPr>
              <a:t>return</a:t>
            </a:r>
            <a:r>
              <a:rPr lang="en-US" sz="1600" dirty="0">
                <a:latin typeface="Consolas"/>
                <a:cs typeface="Arial"/>
              </a:rPr>
              <a:t> </a:t>
            </a:r>
            <a:r>
              <a:rPr lang="en-US" sz="1600" dirty="0" err="1">
                <a:latin typeface="Consolas"/>
                <a:cs typeface="Arial"/>
              </a:rPr>
              <a:t>final_response_text</a:t>
            </a:r>
            <a:endParaRPr lang="en-US" sz="1600" dirty="0">
              <a:cs typeface="Arial"/>
            </a:endParaRPr>
          </a:p>
        </p:txBody>
      </p:sp>
      <p:sp>
        <p:nvSpPr>
          <p:cNvPr id="6" name="TextBox 5">
            <a:extLst>
              <a:ext uri="{FF2B5EF4-FFF2-40B4-BE49-F238E27FC236}">
                <a16:creationId xmlns:a16="http://schemas.microsoft.com/office/drawing/2014/main" id="{4D011712-E057-5BB9-DA4D-628CBFF80F12}"/>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(Hancock, 2025)</a:t>
            </a:r>
            <a:endParaRPr lang="en-US" dirty="0">
              <a:cs typeface="Arial" charset="0"/>
            </a:endParaRPr>
          </a:p>
        </p:txBody>
      </p:sp>
    </p:spTree>
    <p:extLst>
      <p:ext uri="{BB962C8B-B14F-4D97-AF65-F5344CB8AC3E}">
        <p14:creationId xmlns:p14="http://schemas.microsoft.com/office/powerpoint/2010/main" val="844783331"/>
      </p:ext>
    </p:extLst>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E2842-1AAD-DC35-503C-F57B632AC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A1CB39-551D-B947-F1ED-92761D1D1165}"/>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State: The Session's Scratchpad</a:t>
            </a:r>
            <a:endParaRPr lang="en-US" dirty="0"/>
          </a:p>
        </p:txBody>
      </p:sp>
      <p:sp>
        <p:nvSpPr>
          <p:cNvPr id="3" name="Content Placeholder 2">
            <a:extLst>
              <a:ext uri="{FF2B5EF4-FFF2-40B4-BE49-F238E27FC236}">
                <a16:creationId xmlns:a16="http://schemas.microsoft.com/office/drawing/2014/main" id="{A942B196-1350-4073-46DC-9BE42D12C924}"/>
              </a:ext>
            </a:extLst>
          </p:cNvPr>
          <p:cNvSpPr>
            <a:spLocks noGrp="1"/>
          </p:cNvSpPr>
          <p:nvPr>
            <p:ph idx="1"/>
          </p:nvPr>
        </p:nvSpPr>
        <p:spPr>
          <a:xfrm>
            <a:off x="200618" y="1106993"/>
            <a:ext cx="8299450" cy="4648200"/>
          </a:xfrm>
        </p:spPr>
        <p:txBody>
          <a:bodyPr/>
          <a:lstStyle/>
          <a:p>
            <a:pPr marL="233045" indent="-233045"/>
            <a:r>
              <a:rPr lang="en-US" dirty="0">
                <a:ea typeface="+mn-lt"/>
                <a:cs typeface="+mn-lt"/>
              </a:rPr>
              <a:t>Within each Session (our conversation thread), the state attribute acts like the agent's dedicated scratchpad for that specific interaction. </a:t>
            </a:r>
            <a:endParaRPr lang="en-US" dirty="0"/>
          </a:p>
          <a:p>
            <a:pPr marL="233045" indent="-233045"/>
            <a:endParaRPr lang="en-US" dirty="0">
              <a:ea typeface="+mn-lt"/>
              <a:cs typeface="+mn-lt"/>
            </a:endParaRPr>
          </a:p>
          <a:p>
            <a:pPr marL="233045" indent="-233045"/>
            <a:r>
              <a:rPr lang="en-US" dirty="0">
                <a:ea typeface="+mn-lt"/>
                <a:cs typeface="+mn-lt"/>
              </a:rPr>
              <a:t>While </a:t>
            </a:r>
            <a:r>
              <a:rPr lang="en-US" dirty="0" err="1">
                <a:ea typeface="+mn-lt"/>
                <a:cs typeface="+mn-lt"/>
              </a:rPr>
              <a:t>session.events</a:t>
            </a:r>
            <a:r>
              <a:rPr lang="en-US" dirty="0">
                <a:ea typeface="+mn-lt"/>
                <a:cs typeface="+mn-lt"/>
              </a:rPr>
              <a:t> holds the full history, </a:t>
            </a:r>
            <a:r>
              <a:rPr lang="en-US" dirty="0" err="1">
                <a:ea typeface="+mn-lt"/>
                <a:cs typeface="+mn-lt"/>
              </a:rPr>
              <a:t>session.state</a:t>
            </a:r>
            <a:r>
              <a:rPr lang="en-US" dirty="0">
                <a:ea typeface="+mn-lt"/>
                <a:cs typeface="+mn-lt"/>
              </a:rPr>
              <a:t> is where the agent stores and updates dynamic details needed during the conversation.</a:t>
            </a:r>
            <a:endParaRPr lang="en-US" dirty="0">
              <a:cs typeface="Arial"/>
            </a:endParaRPr>
          </a:p>
        </p:txBody>
      </p:sp>
      <p:sp>
        <p:nvSpPr>
          <p:cNvPr id="4" name="TextBox 3">
            <a:extLst>
              <a:ext uri="{FF2B5EF4-FFF2-40B4-BE49-F238E27FC236}">
                <a16:creationId xmlns:a16="http://schemas.microsoft.com/office/drawing/2014/main" id="{6880372E-3374-86BD-52D3-14ACA6C59150}"/>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88330119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11166-A3B2-6AB9-949D-48BD7D7645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E70C16-369A-B22F-0AD2-92518E884CF9}"/>
              </a:ext>
            </a:extLst>
          </p:cNvPr>
          <p:cNvSpPr>
            <a:spLocks noGrp="1"/>
          </p:cNvSpPr>
          <p:nvPr>
            <p:ph idx="1"/>
          </p:nvPr>
        </p:nvSpPr>
        <p:spPr>
          <a:xfrm>
            <a:off x="200618" y="1106993"/>
            <a:ext cx="8299450" cy="4648200"/>
          </a:xfrm>
        </p:spPr>
        <p:txBody>
          <a:bodyPr/>
          <a:lstStyle/>
          <a:p>
            <a:pPr marL="233045" indent="-233045"/>
            <a:r>
              <a:rPr lang="en-US" sz="2400" dirty="0">
                <a:ea typeface="+mn-lt"/>
                <a:cs typeface="+mn-lt"/>
              </a:rPr>
              <a:t>Conceptually, </a:t>
            </a:r>
            <a:r>
              <a:rPr lang="en-US" sz="2400" err="1">
                <a:ea typeface="+mn-lt"/>
                <a:cs typeface="+mn-lt"/>
              </a:rPr>
              <a:t>session.state</a:t>
            </a:r>
            <a:r>
              <a:rPr lang="en-US" sz="2400" dirty="0">
                <a:ea typeface="+mn-lt"/>
                <a:cs typeface="+mn-lt"/>
              </a:rPr>
              <a:t> is a collection (dictionary or Map) holding key-value pairs. It's designed for information the agent needs to recall or track to make the current conversation effective:</a:t>
            </a:r>
          </a:p>
          <a:p>
            <a:pPr marL="687070" lvl="1">
              <a:buFont typeface="Courier New" pitchFamily="2" charset="2"/>
              <a:buChar char="o"/>
            </a:pPr>
            <a:r>
              <a:rPr lang="en-US" sz="2000" dirty="0">
                <a:ea typeface="+mn-lt"/>
                <a:cs typeface="+mn-lt"/>
              </a:rPr>
              <a:t>Personalize Interaction: Remember user preferences mentioned earlier (e.g., '</a:t>
            </a:r>
            <a:r>
              <a:rPr lang="en-US" sz="2000" err="1">
                <a:ea typeface="+mn-lt"/>
                <a:cs typeface="+mn-lt"/>
              </a:rPr>
              <a:t>user_preference_theme</a:t>
            </a:r>
            <a:r>
              <a:rPr lang="en-US" sz="2000" dirty="0">
                <a:ea typeface="+mn-lt"/>
                <a:cs typeface="+mn-lt"/>
              </a:rPr>
              <a:t>': 'dark').</a:t>
            </a:r>
          </a:p>
          <a:p>
            <a:pPr marL="687070" lvl="1">
              <a:buFont typeface="Courier New" pitchFamily="2" charset="2"/>
              <a:buChar char="o"/>
            </a:pPr>
            <a:r>
              <a:rPr lang="en-US" sz="2000" dirty="0">
                <a:ea typeface="+mn-lt"/>
                <a:cs typeface="+mn-lt"/>
              </a:rPr>
              <a:t>Track Task Progress: Keep tabs on steps in a multi-turn process (e.g., '</a:t>
            </a:r>
            <a:r>
              <a:rPr lang="en-US" sz="2000" dirty="0" err="1">
                <a:ea typeface="+mn-lt"/>
                <a:cs typeface="+mn-lt"/>
              </a:rPr>
              <a:t>booking_step</a:t>
            </a:r>
            <a:r>
              <a:rPr lang="en-US" sz="2000" dirty="0">
                <a:ea typeface="+mn-lt"/>
                <a:cs typeface="+mn-lt"/>
              </a:rPr>
              <a:t>': '</a:t>
            </a:r>
            <a:r>
              <a:rPr lang="en-US" sz="2000" dirty="0" err="1">
                <a:ea typeface="+mn-lt"/>
                <a:cs typeface="+mn-lt"/>
              </a:rPr>
              <a:t>confirm_payment</a:t>
            </a:r>
            <a:r>
              <a:rPr lang="en-US" sz="2000" dirty="0">
                <a:ea typeface="+mn-lt"/>
                <a:cs typeface="+mn-lt"/>
              </a:rPr>
              <a:t>').</a:t>
            </a:r>
          </a:p>
          <a:p>
            <a:pPr marL="687070" lvl="1">
              <a:buFont typeface="Courier New" pitchFamily="2" charset="2"/>
              <a:buChar char="o"/>
            </a:pPr>
            <a:r>
              <a:rPr lang="en-US" sz="2000" dirty="0">
                <a:ea typeface="+mn-lt"/>
                <a:cs typeface="+mn-lt"/>
              </a:rPr>
              <a:t>Accumulate Information: Build lists or summaries (e.g., '</a:t>
            </a:r>
            <a:r>
              <a:rPr lang="en-US" sz="2000" err="1">
                <a:ea typeface="+mn-lt"/>
                <a:cs typeface="+mn-lt"/>
              </a:rPr>
              <a:t>shopping_cart_items</a:t>
            </a:r>
            <a:r>
              <a:rPr lang="en-US" sz="2000" dirty="0">
                <a:ea typeface="+mn-lt"/>
                <a:cs typeface="+mn-lt"/>
              </a:rPr>
              <a:t>': ['book', 'pen']).</a:t>
            </a:r>
          </a:p>
          <a:p>
            <a:pPr marL="687070" lvl="1">
              <a:buFont typeface="Courier New" pitchFamily="2" charset="2"/>
              <a:buChar char="o"/>
            </a:pPr>
            <a:r>
              <a:rPr lang="en-US" sz="2000" dirty="0">
                <a:ea typeface="+mn-lt"/>
                <a:cs typeface="+mn-lt"/>
              </a:rPr>
              <a:t>Make Informed Decisions: Store flags or values influencing the next response (e.g., '</a:t>
            </a:r>
            <a:r>
              <a:rPr lang="en-US" sz="2000" err="1">
                <a:ea typeface="+mn-lt"/>
                <a:cs typeface="+mn-lt"/>
              </a:rPr>
              <a:t>user_is_authenticated</a:t>
            </a:r>
            <a:r>
              <a:rPr lang="en-US" sz="2000" dirty="0">
                <a:ea typeface="+mn-lt"/>
                <a:cs typeface="+mn-lt"/>
              </a:rPr>
              <a:t>': True).</a:t>
            </a:r>
          </a:p>
          <a:p>
            <a:pPr marL="687070" lvl="1">
              <a:buFont typeface="Courier New" pitchFamily="2" charset="2"/>
              <a:buChar char="o"/>
            </a:pPr>
            <a:endParaRPr lang="en-US" sz="2000" dirty="0">
              <a:cs typeface="Arial"/>
            </a:endParaRPr>
          </a:p>
          <a:p>
            <a:pPr marL="687070" lvl="1">
              <a:buFont typeface="Courier New" pitchFamily="2" charset="2"/>
              <a:buChar char="o"/>
            </a:pPr>
            <a:endParaRPr lang="en-US" sz="2000" dirty="0">
              <a:cs typeface="Arial"/>
            </a:endParaRPr>
          </a:p>
        </p:txBody>
      </p:sp>
      <p:sp>
        <p:nvSpPr>
          <p:cNvPr id="2" name="Title 1">
            <a:extLst>
              <a:ext uri="{FF2B5EF4-FFF2-40B4-BE49-F238E27FC236}">
                <a16:creationId xmlns:a16="http://schemas.microsoft.com/office/drawing/2014/main" id="{06332A7E-265D-C8FB-85BF-7A4285AA8FCA}"/>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What is </a:t>
            </a:r>
            <a:r>
              <a:rPr lang="en-US" dirty="0" err="1">
                <a:ea typeface="+mj-lt"/>
                <a:cs typeface="+mj-lt"/>
              </a:rPr>
              <a:t>session.state</a:t>
            </a:r>
            <a:r>
              <a:rPr lang="en-US" dirty="0">
                <a:ea typeface="+mj-lt"/>
                <a:cs typeface="+mj-lt"/>
              </a:rPr>
              <a:t>?</a:t>
            </a:r>
          </a:p>
        </p:txBody>
      </p:sp>
      <p:sp>
        <p:nvSpPr>
          <p:cNvPr id="4" name="TextBox 3">
            <a:extLst>
              <a:ext uri="{FF2B5EF4-FFF2-40B4-BE49-F238E27FC236}">
                <a16:creationId xmlns:a16="http://schemas.microsoft.com/office/drawing/2014/main" id="{27434F0D-D3DA-EFC4-D986-8B7E74973773}"/>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1919981161"/>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0DCBCA-D112-E12C-4AC7-036FE1A7339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A195E5-1EF6-7599-F780-AB0CF343CA1E}"/>
              </a:ext>
            </a:extLst>
          </p:cNvPr>
          <p:cNvSpPr>
            <a:spLocks noGrp="1"/>
          </p:cNvSpPr>
          <p:nvPr>
            <p:ph idx="1"/>
          </p:nvPr>
        </p:nvSpPr>
        <p:spPr>
          <a:xfrm>
            <a:off x="200618" y="1106993"/>
            <a:ext cx="8299450" cy="4648200"/>
          </a:xfrm>
        </p:spPr>
        <p:txBody>
          <a:bodyPr/>
          <a:lstStyle/>
          <a:p>
            <a:pPr marL="233045" indent="-233045"/>
            <a:r>
              <a:rPr lang="en-US" sz="2400" dirty="0"/>
              <a:t>Structure: Serializable Key-Value Pairs Data is stored as key: value. </a:t>
            </a:r>
            <a:endParaRPr lang="en-US" sz="2400" dirty="0">
              <a:cs typeface="Arial"/>
            </a:endParaRPr>
          </a:p>
          <a:p>
            <a:pPr marL="687070" lvl="1">
              <a:buFont typeface="Courier New" pitchFamily="2" charset="2"/>
              <a:buChar char="o"/>
            </a:pPr>
            <a:r>
              <a:rPr lang="en-US" sz="2000" dirty="0"/>
              <a:t>Keys: Always strings (str). </a:t>
            </a:r>
            <a:endParaRPr lang="en-US" sz="2000">
              <a:cs typeface="Arial"/>
            </a:endParaRPr>
          </a:p>
          <a:p>
            <a:pPr marL="687070" lvl="1">
              <a:buFont typeface="Courier New" pitchFamily="2" charset="2"/>
              <a:buChar char="o"/>
            </a:pPr>
            <a:r>
              <a:rPr lang="en-US" sz="2000" dirty="0"/>
              <a:t>Values: Must be serializable. </a:t>
            </a:r>
            <a:endParaRPr lang="en-US" sz="2000">
              <a:cs typeface="Arial"/>
            </a:endParaRPr>
          </a:p>
          <a:p>
            <a:pPr marL="687070" lvl="1">
              <a:buFont typeface="Courier New" pitchFamily="2" charset="2"/>
              <a:buChar char="o"/>
            </a:pPr>
            <a:r>
              <a:rPr lang="en-US" sz="2000" dirty="0"/>
              <a:t>⚠️ Avoid Complex Objects: Do not store non-serializable objects directly in the state.</a:t>
            </a:r>
            <a:endParaRPr lang="en-US" sz="2000">
              <a:cs typeface="Arial"/>
            </a:endParaRPr>
          </a:p>
          <a:p>
            <a:pPr marL="233045" indent="-233045"/>
            <a:r>
              <a:rPr lang="en-US" sz="2400" dirty="0"/>
              <a:t>Mutability: It Changes The contents of the state are expected to change as the conversation evolves. </a:t>
            </a:r>
            <a:endParaRPr lang="en-US" sz="2400" dirty="0">
              <a:cs typeface="Arial"/>
            </a:endParaRPr>
          </a:p>
          <a:p>
            <a:pPr marL="233045" indent="-233045"/>
            <a:r>
              <a:rPr lang="en-US" sz="2400" dirty="0"/>
              <a:t>Persistence: Depends on </a:t>
            </a:r>
            <a:r>
              <a:rPr lang="en-US" sz="2400" err="1"/>
              <a:t>SessionService</a:t>
            </a:r>
            <a:r>
              <a:rPr lang="en-US" sz="2400" dirty="0"/>
              <a:t> </a:t>
            </a:r>
            <a:endParaRPr lang="en-US" sz="2400" dirty="0">
              <a:cs typeface="Arial"/>
            </a:endParaRPr>
          </a:p>
          <a:p>
            <a:pPr marL="687070" lvl="1">
              <a:buFont typeface="Courier New" pitchFamily="2" charset="2"/>
              <a:buChar char="o"/>
            </a:pPr>
            <a:r>
              <a:rPr lang="en-US" sz="2000" dirty="0"/>
              <a:t>Whether state survives application restarts depends on your chosen service: </a:t>
            </a:r>
            <a:endParaRPr lang="en-US" sz="2000" dirty="0">
              <a:cs typeface="Arial"/>
            </a:endParaRPr>
          </a:p>
          <a:p>
            <a:pPr lvl="2">
              <a:buFont typeface="Wingdings" pitchFamily="2" charset="2"/>
              <a:buChar char="§"/>
            </a:pPr>
            <a:r>
              <a:rPr lang="en-US" sz="1800" dirty="0" err="1"/>
              <a:t>InMemorySessionService</a:t>
            </a:r>
            <a:r>
              <a:rPr lang="en-US" sz="1800" dirty="0"/>
              <a:t>: Not Persistent. State is lost on restart. </a:t>
            </a:r>
            <a:endParaRPr lang="en-US" sz="1800">
              <a:cs typeface="Arial"/>
            </a:endParaRPr>
          </a:p>
          <a:p>
            <a:pPr lvl="2">
              <a:buFont typeface="Wingdings" pitchFamily="2" charset="2"/>
              <a:buChar char="§"/>
            </a:pPr>
            <a:r>
              <a:rPr lang="en-US" sz="1800" err="1"/>
              <a:t>DatabaseSessionService</a:t>
            </a:r>
            <a:r>
              <a:rPr lang="en-US" sz="1800" dirty="0"/>
              <a:t> / </a:t>
            </a:r>
            <a:r>
              <a:rPr lang="en-US" sz="1800" err="1"/>
              <a:t>VertexAiSessionService</a:t>
            </a:r>
            <a:r>
              <a:rPr lang="en-US" sz="1800" dirty="0"/>
              <a:t>: Persistent. State is saved reliably.</a:t>
            </a:r>
            <a:endParaRPr lang="en-US" sz="1800">
              <a:cs typeface="Arial"/>
            </a:endParaRPr>
          </a:p>
        </p:txBody>
      </p:sp>
      <p:sp>
        <p:nvSpPr>
          <p:cNvPr id="2" name="Title 1">
            <a:extLst>
              <a:ext uri="{FF2B5EF4-FFF2-40B4-BE49-F238E27FC236}">
                <a16:creationId xmlns:a16="http://schemas.microsoft.com/office/drawing/2014/main" id="{8447D2E2-198A-A3F5-D2A6-E106C9090E00}"/>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Key Characteristics of State</a:t>
            </a:r>
            <a:endParaRPr lang="en-US" dirty="0"/>
          </a:p>
        </p:txBody>
      </p:sp>
      <p:sp>
        <p:nvSpPr>
          <p:cNvPr id="4" name="TextBox 3">
            <a:extLst>
              <a:ext uri="{FF2B5EF4-FFF2-40B4-BE49-F238E27FC236}">
                <a16:creationId xmlns:a16="http://schemas.microsoft.com/office/drawing/2014/main" id="{0006AABC-58F0-3739-A6DE-7145153DB88B}"/>
              </a:ext>
            </a:extLst>
          </p:cNvPr>
          <p:cNvSpPr txBox="1"/>
          <p:nvPr/>
        </p:nvSpPr>
        <p:spPr>
          <a:xfrm>
            <a:off x="6243735" y="5900973"/>
            <a:ext cx="2743200" cy="3693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dirty="0">
                <a:latin typeface="Times New Roman"/>
                <a:cs typeface="Times New Roman"/>
              </a:rPr>
              <a:t>(Google, 2025)</a:t>
            </a:r>
            <a:endParaRPr lang="en-US" dirty="0">
              <a:cs typeface="Arial" charset="0"/>
            </a:endParaRPr>
          </a:p>
        </p:txBody>
      </p:sp>
    </p:spTree>
    <p:extLst>
      <p:ext uri="{BB962C8B-B14F-4D97-AF65-F5344CB8AC3E}">
        <p14:creationId xmlns:p14="http://schemas.microsoft.com/office/powerpoint/2010/main" val="4238714751"/>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9F8AB-F156-55D4-A483-EAA36FB83E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4C9B25-F295-A55E-EE15-9AB26957A03E}"/>
              </a:ext>
            </a:extLst>
          </p:cNvPr>
          <p:cNvSpPr>
            <a:spLocks noGrp="1"/>
          </p:cNvSpPr>
          <p:nvPr>
            <p:ph type="title"/>
          </p:nvPr>
        </p:nvSpPr>
        <p:spPr>
          <a:xfrm>
            <a:off x="194693" y="304800"/>
            <a:ext cx="8299450" cy="990600"/>
          </a:xfrm>
        </p:spPr>
        <p:txBody>
          <a:bodyPr/>
          <a:lstStyle/>
          <a:p>
            <a:pPr marL="685800" indent="-685800"/>
            <a:r>
              <a:rPr lang="en-US" dirty="0"/>
              <a:t>Memory Agent</a:t>
            </a:r>
          </a:p>
        </p:txBody>
      </p:sp>
      <p:sp>
        <p:nvSpPr>
          <p:cNvPr id="3" name="Content Placeholder 2">
            <a:extLst>
              <a:ext uri="{FF2B5EF4-FFF2-40B4-BE49-F238E27FC236}">
                <a16:creationId xmlns:a16="http://schemas.microsoft.com/office/drawing/2014/main" id="{9DEC54AE-9CEB-E396-12EB-692D5FEDE131}"/>
              </a:ext>
            </a:extLst>
          </p:cNvPr>
          <p:cNvSpPr>
            <a:spLocks noGrp="1"/>
          </p:cNvSpPr>
          <p:nvPr>
            <p:ph idx="1"/>
          </p:nvPr>
        </p:nvSpPr>
        <p:spPr>
          <a:xfrm>
            <a:off x="195836" y="940029"/>
            <a:ext cx="8299450" cy="5216887"/>
          </a:xfrm>
        </p:spPr>
        <p:txBody>
          <a:bodyPr/>
          <a:lstStyle/>
          <a:p>
            <a:pPr marL="0" indent="0">
              <a:buNone/>
            </a:pPr>
            <a:r>
              <a:rPr lang="en-US" sz="1400" dirty="0">
                <a:latin typeface="Consolas"/>
                <a:cs typeface="Arial"/>
              </a:rPr>
              <a:t># Create a simple persistent agent
</a:t>
            </a:r>
            <a:r>
              <a:rPr lang="en-US" sz="1400" dirty="0" err="1">
                <a:latin typeface="Consolas"/>
                <a:cs typeface="Arial"/>
              </a:rPr>
              <a:t>memory_agent</a:t>
            </a:r>
            <a:r>
              <a:rPr lang="en-US" sz="1400" dirty="0">
                <a:latin typeface="Consolas"/>
                <a:cs typeface="Arial"/>
              </a:rPr>
              <a:t> </a:t>
            </a:r>
            <a:r>
              <a:rPr lang="en-US" sz="1400" dirty="0">
                <a:solidFill>
                  <a:srgbClr val="808030"/>
                </a:solidFill>
                <a:latin typeface="Consolas"/>
                <a:cs typeface="Arial"/>
              </a:rPr>
              <a:t>=</a:t>
            </a:r>
            <a:r>
              <a:rPr lang="en-US" sz="1400" dirty="0">
                <a:latin typeface="Consolas"/>
                <a:cs typeface="Arial"/>
              </a:rPr>
              <a:t> Agent</a:t>
            </a:r>
            <a:r>
              <a:rPr lang="en-US" sz="1400" dirty="0">
                <a:solidFill>
                  <a:srgbClr val="808030"/>
                </a:solidFill>
                <a:latin typeface="Consolas"/>
                <a:cs typeface="Arial"/>
              </a:rPr>
              <a:t>(</a:t>
            </a:r>
            <a:r>
              <a:rPr lang="en-US" sz="1400" dirty="0">
                <a:latin typeface="Consolas"/>
                <a:cs typeface="Arial"/>
              </a:rPr>
              <a:t>
    name</a:t>
            </a:r>
            <a:r>
              <a:rPr lang="en-US" sz="1400" dirty="0">
                <a:solidFill>
                  <a:srgbClr val="808030"/>
                </a:solidFill>
                <a:latin typeface="Consolas"/>
                <a:cs typeface="Arial"/>
              </a:rPr>
              <a:t>=</a:t>
            </a:r>
            <a:r>
              <a:rPr lang="en-US" sz="1400" dirty="0">
                <a:solidFill>
                  <a:srgbClr val="800000"/>
                </a:solidFill>
                <a:latin typeface="Consolas"/>
                <a:cs typeface="Arial"/>
              </a:rPr>
              <a:t>"</a:t>
            </a:r>
            <a:r>
              <a:rPr lang="en-US" sz="1400" dirty="0" err="1">
                <a:solidFill>
                  <a:srgbClr val="0000E6"/>
                </a:solidFill>
                <a:latin typeface="Consolas"/>
                <a:cs typeface="Arial"/>
              </a:rPr>
              <a:t>memory_agent</a:t>
            </a:r>
            <a:r>
              <a:rPr lang="en-US" sz="1400" dirty="0">
                <a:solidFill>
                  <a:srgbClr val="800000"/>
                </a:solidFill>
                <a:latin typeface="Consolas"/>
                <a:cs typeface="Arial"/>
              </a:rPr>
              <a:t>"</a:t>
            </a:r>
            <a:r>
              <a:rPr lang="en-US" sz="1400" dirty="0">
                <a:solidFill>
                  <a:srgbClr val="808030"/>
                </a:solidFill>
                <a:latin typeface="Consolas"/>
                <a:cs typeface="Arial"/>
              </a:rPr>
              <a:t>,</a:t>
            </a:r>
            <a:r>
              <a:rPr lang="en-US" sz="1400" dirty="0">
                <a:latin typeface="Consolas"/>
                <a:cs typeface="Arial"/>
              </a:rPr>
              <a:t>
    model</a:t>
            </a:r>
            <a:r>
              <a:rPr lang="en-US" sz="1400" dirty="0">
                <a:solidFill>
                  <a:srgbClr val="808030"/>
                </a:solidFill>
                <a:latin typeface="Consolas"/>
                <a:cs typeface="Arial"/>
              </a:rPr>
              <a:t>=</a:t>
            </a:r>
            <a:r>
              <a:rPr lang="en-US" sz="1400" dirty="0">
                <a:solidFill>
                  <a:srgbClr val="800000"/>
                </a:solidFill>
                <a:latin typeface="Consolas"/>
                <a:cs typeface="Arial"/>
              </a:rPr>
              <a:t>"</a:t>
            </a:r>
            <a:r>
              <a:rPr lang="en-US" sz="1400" dirty="0">
                <a:solidFill>
                  <a:srgbClr val="0000E6"/>
                </a:solidFill>
                <a:latin typeface="Consolas"/>
                <a:cs typeface="Arial"/>
              </a:rPr>
              <a:t>gemini-2.0-flash</a:t>
            </a:r>
            <a:r>
              <a:rPr lang="en-US" sz="1400" dirty="0">
                <a:solidFill>
                  <a:srgbClr val="800000"/>
                </a:solidFill>
                <a:latin typeface="Consolas"/>
                <a:cs typeface="Arial"/>
              </a:rPr>
              <a:t>"</a:t>
            </a:r>
            <a:r>
              <a:rPr lang="en-US" sz="1400" dirty="0">
                <a:solidFill>
                  <a:srgbClr val="808030"/>
                </a:solidFill>
                <a:latin typeface="Consolas"/>
                <a:cs typeface="Arial"/>
              </a:rPr>
              <a:t>,</a:t>
            </a:r>
            <a:r>
              <a:rPr lang="en-US" sz="1400" dirty="0">
                <a:latin typeface="Consolas"/>
                <a:cs typeface="Arial"/>
              </a:rPr>
              <a:t>
    description</a:t>
            </a:r>
            <a:r>
              <a:rPr lang="en-US" sz="1400" dirty="0">
                <a:solidFill>
                  <a:srgbClr val="808030"/>
                </a:solidFill>
                <a:latin typeface="Consolas"/>
                <a:cs typeface="Arial"/>
              </a:rPr>
              <a:t>=</a:t>
            </a:r>
            <a:r>
              <a:rPr lang="en-US" sz="1400" dirty="0">
                <a:solidFill>
                  <a:srgbClr val="800000"/>
                </a:solidFill>
                <a:latin typeface="Consolas"/>
                <a:cs typeface="Arial"/>
              </a:rPr>
              <a:t>"</a:t>
            </a:r>
            <a:r>
              <a:rPr lang="en-US" sz="1400" dirty="0">
                <a:solidFill>
                  <a:srgbClr val="0000E6"/>
                </a:solidFill>
                <a:latin typeface="Consolas"/>
                <a:cs typeface="Arial"/>
              </a:rPr>
              <a:t>A smart reminder agent with persistent memory</a:t>
            </a:r>
            <a:r>
              <a:rPr lang="en-US" sz="1400" dirty="0">
                <a:solidFill>
                  <a:srgbClr val="800000"/>
                </a:solidFill>
                <a:latin typeface="Consolas"/>
                <a:cs typeface="Arial"/>
              </a:rPr>
              <a:t>"</a:t>
            </a:r>
            <a:r>
              <a:rPr lang="en-US" sz="1400" dirty="0">
                <a:solidFill>
                  <a:srgbClr val="808030"/>
                </a:solidFill>
                <a:latin typeface="Consolas"/>
                <a:cs typeface="Arial"/>
              </a:rPr>
              <a:t>,</a:t>
            </a:r>
            <a:r>
              <a:rPr lang="en-US" sz="1400" dirty="0">
                <a:latin typeface="Consolas"/>
                <a:cs typeface="Arial"/>
              </a:rPr>
              <a:t>
    instruction</a:t>
            </a:r>
            <a:r>
              <a:rPr lang="en-US" sz="1400" dirty="0">
                <a:solidFill>
                  <a:srgbClr val="808030"/>
                </a:solidFill>
                <a:latin typeface="Consolas"/>
                <a:cs typeface="Arial"/>
              </a:rPr>
              <a:t>=</a:t>
            </a:r>
            <a:r>
              <a:rPr lang="en-US" sz="1400" dirty="0">
                <a:solidFill>
                  <a:srgbClr val="800000"/>
                </a:solidFill>
                <a:latin typeface="Consolas"/>
                <a:cs typeface="Arial"/>
              </a:rPr>
              <a:t>"""</a:t>
            </a:r>
            <a:r>
              <a:rPr lang="en-US" sz="1400" dirty="0">
                <a:latin typeface="Consolas"/>
                <a:cs typeface="Arial"/>
              </a:rPr>
              <a:t>
</a:t>
            </a:r>
            <a:r>
              <a:rPr lang="en-US" sz="1400" dirty="0">
                <a:solidFill>
                  <a:srgbClr val="0000E6"/>
                </a:solidFill>
                <a:latin typeface="Consolas"/>
                <a:cs typeface="Arial"/>
              </a:rPr>
              <a:t>    You are a friendly reminder assistant that remembers users across conversations.</a:t>
            </a:r>
            <a:r>
              <a:rPr lang="en-US" sz="1400" dirty="0">
                <a:latin typeface="Consolas"/>
                <a:cs typeface="Arial"/>
              </a:rPr>
              <a:t>
</a:t>
            </a:r>
            <a:r>
              <a:rPr lang="en-US" sz="1400" dirty="0">
                <a:solidFill>
                  <a:srgbClr val="0000E6"/>
                </a:solidFill>
                <a:latin typeface="Consolas"/>
                <a:cs typeface="Arial"/>
              </a:rPr>
              <a:t>    </a:t>
            </a:r>
            <a:r>
              <a:rPr lang="en-US" sz="1400" dirty="0">
                <a:latin typeface="Consolas"/>
                <a:cs typeface="Arial"/>
              </a:rPr>
              <a:t>
</a:t>
            </a:r>
            <a:r>
              <a:rPr lang="en-US" sz="1400" dirty="0">
                <a:solidFill>
                  <a:srgbClr val="0000E6"/>
                </a:solidFill>
                <a:latin typeface="Consolas"/>
                <a:cs typeface="Arial"/>
              </a:rPr>
              <a:t>    The user's information is stored in state:</a:t>
            </a:r>
            <a:r>
              <a:rPr lang="en-US" sz="1400" dirty="0">
                <a:latin typeface="Consolas"/>
                <a:cs typeface="Arial"/>
              </a:rPr>
              <a:t>
</a:t>
            </a:r>
            <a:r>
              <a:rPr lang="en-US" sz="1400" dirty="0">
                <a:solidFill>
                  <a:srgbClr val="0000E6"/>
                </a:solidFill>
                <a:latin typeface="Consolas"/>
                <a:cs typeface="Arial"/>
              </a:rPr>
              <a:t>    - User's name: {</a:t>
            </a:r>
            <a:r>
              <a:rPr lang="en-US" sz="1400" dirty="0" err="1">
                <a:solidFill>
                  <a:srgbClr val="0000E6"/>
                </a:solidFill>
                <a:latin typeface="Consolas"/>
                <a:cs typeface="Arial"/>
              </a:rPr>
              <a:t>user_name</a:t>
            </a:r>
            <a:r>
              <a:rPr lang="en-US" sz="1400" dirty="0">
                <a:solidFill>
                  <a:srgbClr val="0000E6"/>
                </a:solidFill>
                <a:latin typeface="Consolas"/>
                <a:cs typeface="Arial"/>
              </a:rPr>
              <a:t>}</a:t>
            </a:r>
            <a:r>
              <a:rPr lang="en-US" sz="1400" dirty="0">
                <a:latin typeface="Consolas"/>
                <a:cs typeface="Arial"/>
              </a:rPr>
              <a:t>
</a:t>
            </a:r>
            <a:r>
              <a:rPr lang="en-US" sz="1400" dirty="0">
                <a:solidFill>
                  <a:srgbClr val="0000E6"/>
                </a:solidFill>
                <a:latin typeface="Consolas"/>
                <a:cs typeface="Arial"/>
              </a:rPr>
              <a:t>    - Reminders: {reminders}</a:t>
            </a:r>
            <a:r>
              <a:rPr lang="en-US" sz="1400" dirty="0">
                <a:latin typeface="Consolas"/>
                <a:cs typeface="Arial"/>
              </a:rPr>
              <a:t>
</a:t>
            </a:r>
            <a:r>
              <a:rPr lang="en-US" sz="1400" dirty="0">
                <a:solidFill>
                  <a:srgbClr val="0000E6"/>
                </a:solidFill>
                <a:latin typeface="Consolas"/>
                <a:cs typeface="Arial"/>
              </a:rPr>
              <a:t>    </a:t>
            </a:r>
            <a:r>
              <a:rPr lang="en-US" sz="1400" dirty="0">
                <a:latin typeface="Consolas"/>
                <a:cs typeface="Arial"/>
              </a:rPr>
              <a:t>
</a:t>
            </a:r>
            <a:r>
              <a:rPr lang="en-US" sz="1400" dirty="0">
                <a:solidFill>
                  <a:srgbClr val="0000E6"/>
                </a:solidFill>
                <a:latin typeface="Consolas"/>
                <a:cs typeface="Arial"/>
              </a:rPr>
              <a:t>    You can help users manage their reminders with the following capabilities:</a:t>
            </a:r>
            <a:r>
              <a:rPr lang="en-US" sz="1400" dirty="0">
                <a:latin typeface="Consolas"/>
                <a:cs typeface="Arial"/>
              </a:rPr>
              <a:t>
</a:t>
            </a:r>
            <a:r>
              <a:rPr lang="en-US" sz="1400" dirty="0">
                <a:solidFill>
                  <a:srgbClr val="0000E6"/>
                </a:solidFill>
                <a:latin typeface="Consolas"/>
                <a:cs typeface="Arial"/>
              </a:rPr>
              <a:t>    1. Add new reminders</a:t>
            </a:r>
            <a:r>
              <a:rPr lang="en-US" sz="1400" dirty="0">
                <a:latin typeface="Consolas"/>
                <a:cs typeface="Arial"/>
              </a:rPr>
              <a:t>
</a:t>
            </a:r>
            <a:r>
              <a:rPr lang="en-US" sz="1400" dirty="0">
                <a:solidFill>
                  <a:srgbClr val="0000E6"/>
                </a:solidFill>
                <a:latin typeface="Consolas"/>
                <a:cs typeface="Arial"/>
              </a:rPr>
              <a:t>    2. View existing reminders</a:t>
            </a:r>
            <a:r>
              <a:rPr lang="en-US" sz="1400" dirty="0">
                <a:latin typeface="Consolas"/>
                <a:cs typeface="Arial"/>
              </a:rPr>
              <a:t>
</a:t>
            </a:r>
            <a:r>
              <a:rPr lang="en-US" sz="1400" dirty="0">
                <a:solidFill>
                  <a:srgbClr val="0000E6"/>
                </a:solidFill>
                <a:latin typeface="Consolas"/>
                <a:cs typeface="Arial"/>
              </a:rPr>
              <a:t>    3. Update reminders</a:t>
            </a:r>
            <a:r>
              <a:rPr lang="en-US" sz="1400" dirty="0">
                <a:latin typeface="Consolas"/>
                <a:cs typeface="Arial"/>
              </a:rPr>
              <a:t>
</a:t>
            </a:r>
            <a:r>
              <a:rPr lang="en-US" sz="1400" dirty="0">
                <a:solidFill>
                  <a:srgbClr val="0000E6"/>
                </a:solidFill>
                <a:latin typeface="Consolas"/>
                <a:cs typeface="Arial"/>
              </a:rPr>
              <a:t>    4. Delete reminders</a:t>
            </a:r>
            <a:r>
              <a:rPr lang="en-US" sz="1400" dirty="0">
                <a:latin typeface="Consolas"/>
                <a:cs typeface="Arial"/>
              </a:rPr>
              <a:t>
</a:t>
            </a:r>
            <a:r>
              <a:rPr lang="en-US" sz="1400" dirty="0">
                <a:solidFill>
                  <a:srgbClr val="0000E6"/>
                </a:solidFill>
                <a:latin typeface="Consolas"/>
                <a:cs typeface="Arial"/>
              </a:rPr>
              <a:t>    5. Update the user's name</a:t>
            </a:r>
            <a:r>
              <a:rPr lang="en-US" sz="1400" dirty="0">
                <a:latin typeface="Consolas"/>
                <a:cs typeface="Arial"/>
              </a:rPr>
              <a:t>
</a:t>
            </a:r>
            <a:r>
              <a:rPr lang="en-US" sz="1400" dirty="0">
                <a:solidFill>
                  <a:srgbClr val="0000E6"/>
                </a:solidFill>
                <a:latin typeface="Consolas"/>
                <a:cs typeface="Arial"/>
              </a:rPr>
              <a:t>    </a:t>
            </a:r>
            <a:r>
              <a:rPr lang="en-US" sz="1400" dirty="0">
                <a:latin typeface="Consolas"/>
                <a:cs typeface="Arial"/>
              </a:rPr>
              <a:t>
</a:t>
            </a:r>
            <a:r>
              <a:rPr lang="en-US" sz="1400" dirty="0">
                <a:solidFill>
                  <a:srgbClr val="0000E6"/>
                </a:solidFill>
                <a:latin typeface="Consolas"/>
                <a:cs typeface="Arial"/>
              </a:rPr>
              <a:t>    Always be friendly and address the user by name. If you don't know their name yet,</a:t>
            </a:r>
            <a:r>
              <a:rPr lang="en-US" sz="1400" dirty="0">
                <a:latin typeface="Consolas"/>
                <a:cs typeface="Arial"/>
              </a:rPr>
              <a:t>
</a:t>
            </a:r>
            <a:r>
              <a:rPr lang="en-US" sz="1400" dirty="0">
                <a:solidFill>
                  <a:srgbClr val="0000E6"/>
                </a:solidFill>
                <a:latin typeface="Consolas"/>
                <a:cs typeface="Arial"/>
              </a:rPr>
              <a:t>    use the </a:t>
            </a:r>
            <a:r>
              <a:rPr lang="en-US" sz="1400" dirty="0" err="1">
                <a:solidFill>
                  <a:srgbClr val="0000E6"/>
                </a:solidFill>
                <a:latin typeface="Consolas"/>
                <a:cs typeface="Arial"/>
              </a:rPr>
              <a:t>update_user_name</a:t>
            </a:r>
            <a:r>
              <a:rPr lang="en-US" sz="1400" dirty="0">
                <a:solidFill>
                  <a:srgbClr val="0000E6"/>
                </a:solidFill>
                <a:latin typeface="Consolas"/>
                <a:cs typeface="Arial"/>
              </a:rPr>
              <a:t> tool to store it when they introduce themselves.</a:t>
            </a:r>
            <a:endParaRPr lang="en-US" sz="1400">
              <a:cs typeface="Arial"/>
            </a:endParaRPr>
          </a:p>
        </p:txBody>
      </p:sp>
    </p:spTree>
    <p:extLst>
      <p:ext uri="{BB962C8B-B14F-4D97-AF65-F5344CB8AC3E}">
        <p14:creationId xmlns:p14="http://schemas.microsoft.com/office/powerpoint/2010/main" val="3308448162"/>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06CA92-6DEF-FCC9-A2A1-CEFDAF083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29EFE-C588-1A2F-B43A-1E9B4285313C}"/>
              </a:ext>
            </a:extLst>
          </p:cNvPr>
          <p:cNvSpPr>
            <a:spLocks noGrp="1"/>
          </p:cNvSpPr>
          <p:nvPr>
            <p:ph type="title"/>
          </p:nvPr>
        </p:nvSpPr>
        <p:spPr>
          <a:xfrm>
            <a:off x="194693" y="304800"/>
            <a:ext cx="8299450" cy="990600"/>
          </a:xfrm>
        </p:spPr>
        <p:txBody>
          <a:bodyPr/>
          <a:lstStyle/>
          <a:p>
            <a:pPr marL="685800" indent="-685800"/>
            <a:r>
              <a:rPr lang="en-US" dirty="0"/>
              <a:t>Memory Agent</a:t>
            </a:r>
          </a:p>
        </p:txBody>
      </p:sp>
      <p:sp>
        <p:nvSpPr>
          <p:cNvPr id="3" name="Content Placeholder 2">
            <a:extLst>
              <a:ext uri="{FF2B5EF4-FFF2-40B4-BE49-F238E27FC236}">
                <a16:creationId xmlns:a16="http://schemas.microsoft.com/office/drawing/2014/main" id="{3124BBB2-9152-1606-0D64-1C3FF5708C76}"/>
              </a:ext>
            </a:extLst>
          </p:cNvPr>
          <p:cNvSpPr>
            <a:spLocks noGrp="1"/>
          </p:cNvSpPr>
          <p:nvPr>
            <p:ph idx="1"/>
          </p:nvPr>
        </p:nvSpPr>
        <p:spPr>
          <a:xfrm>
            <a:off x="195836" y="940029"/>
            <a:ext cx="8299450" cy="5216887"/>
          </a:xfrm>
        </p:spPr>
        <p:txBody>
          <a:bodyPr/>
          <a:lstStyle/>
          <a:p>
            <a:pPr marL="0" indent="0">
              <a:buNone/>
            </a:pPr>
            <a:r>
              <a:rPr lang="en-US" sz="1200" dirty="0">
                <a:latin typeface="Consolas"/>
                <a:cs typeface="Arial"/>
              </a:rPr>
              <a:t>   </a:t>
            </a:r>
            <a:r>
              <a:rPr lang="en-US" sz="1200" dirty="0">
                <a:solidFill>
                  <a:srgbClr val="808030"/>
                </a:solidFill>
                <a:latin typeface="Consolas"/>
                <a:cs typeface="Arial"/>
              </a:rPr>
              <a:t>**</a:t>
            </a:r>
            <a:r>
              <a:rPr lang="en-US" sz="1200" dirty="0">
                <a:latin typeface="Consolas"/>
                <a:cs typeface="Arial"/>
              </a:rPr>
              <a:t>REMINDER MANAGEMENT GUIDELINES</a:t>
            </a:r>
            <a:r>
              <a:rPr lang="en-US" sz="1200" dirty="0">
                <a:solidFill>
                  <a:srgbClr val="800080"/>
                </a:solidFill>
                <a:latin typeface="Consolas"/>
                <a:cs typeface="Arial"/>
              </a:rPr>
              <a:t>:</a:t>
            </a:r>
            <a:r>
              <a:rPr lang="en-US" sz="1200" dirty="0">
                <a:solidFill>
                  <a:srgbClr val="808030"/>
                </a:solidFill>
                <a:latin typeface="Consolas"/>
                <a:cs typeface="Arial"/>
              </a:rPr>
              <a:t>**</a:t>
            </a:r>
            <a:r>
              <a:rPr lang="en-US" sz="1200" dirty="0">
                <a:latin typeface="Consolas"/>
                <a:cs typeface="Arial"/>
              </a:rPr>
              <a:t>
    When dealing </a:t>
            </a:r>
            <a:r>
              <a:rPr lang="en-US" sz="1200" b="1" dirty="0">
                <a:solidFill>
                  <a:srgbClr val="800000"/>
                </a:solidFill>
                <a:latin typeface="Consolas"/>
                <a:cs typeface="Arial"/>
              </a:rPr>
              <a:t>with</a:t>
            </a:r>
            <a:r>
              <a:rPr lang="en-US" sz="1200" dirty="0">
                <a:latin typeface="Consolas"/>
                <a:cs typeface="Arial"/>
              </a:rPr>
              <a:t> reminders</a:t>
            </a:r>
            <a:r>
              <a:rPr lang="en-US" sz="1200" dirty="0">
                <a:solidFill>
                  <a:srgbClr val="808030"/>
                </a:solidFill>
                <a:latin typeface="Consolas"/>
                <a:cs typeface="Arial"/>
              </a:rPr>
              <a:t>,</a:t>
            </a:r>
            <a:r>
              <a:rPr lang="en-US" sz="1200" dirty="0">
                <a:latin typeface="Consolas"/>
                <a:cs typeface="Arial"/>
              </a:rPr>
              <a:t> you need to be </a:t>
            </a:r>
            <a:r>
              <a:rPr lang="en-US" sz="1200" dirty="0">
                <a:solidFill>
                  <a:srgbClr val="000000"/>
                </a:solidFill>
                <a:latin typeface="Consolas"/>
                <a:cs typeface="Arial"/>
              </a:rPr>
              <a:t>smart about finding the right reminder</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008C00"/>
                </a:solidFill>
                <a:latin typeface="Consolas"/>
                <a:cs typeface="Arial"/>
              </a:rPr>
              <a:t>1</a:t>
            </a:r>
            <a:r>
              <a:rPr lang="en-US" sz="1200" dirty="0">
                <a:solidFill>
                  <a:srgbClr val="808030"/>
                </a:solidFill>
                <a:latin typeface="Consolas"/>
                <a:cs typeface="Arial"/>
              </a:rPr>
              <a:t>.</a:t>
            </a:r>
            <a:r>
              <a:rPr lang="en-US" sz="1200" dirty="0">
                <a:solidFill>
                  <a:srgbClr val="000000"/>
                </a:solidFill>
                <a:latin typeface="Consolas"/>
                <a:cs typeface="Arial"/>
              </a:rPr>
              <a:t> When the user asks to update or </a:t>
            </a:r>
            <a:r>
              <a:rPr lang="en-US" sz="1200" b="1" dirty="0">
                <a:solidFill>
                  <a:srgbClr val="800000"/>
                </a:solidFill>
                <a:latin typeface="Consolas"/>
                <a:cs typeface="Arial"/>
              </a:rPr>
              <a:t>delete</a:t>
            </a:r>
            <a:r>
              <a:rPr lang="en-US" sz="1200" dirty="0">
                <a:solidFill>
                  <a:srgbClr val="000000"/>
                </a:solidFill>
                <a:latin typeface="Consolas"/>
                <a:cs typeface="Arial"/>
              </a:rPr>
              <a:t> a reminder but doesn</a:t>
            </a:r>
            <a:r>
              <a:rPr lang="en-US" sz="1200" dirty="0">
                <a:solidFill>
                  <a:srgbClr val="800000"/>
                </a:solidFill>
                <a:latin typeface="Consolas"/>
                <a:cs typeface="Arial"/>
              </a:rPr>
              <a:t>'</a:t>
            </a:r>
            <a:r>
              <a:rPr lang="en-US" sz="1200" dirty="0">
                <a:solidFill>
                  <a:srgbClr val="0000E6"/>
                </a:solidFill>
                <a:latin typeface="Consolas"/>
                <a:cs typeface="Arial"/>
              </a:rPr>
              <a:t>t provide an index:</a:t>
            </a:r>
            <a:r>
              <a:rPr lang="en-US" sz="1200" dirty="0">
                <a:latin typeface="Consolas"/>
                <a:cs typeface="Arial"/>
              </a:rPr>
              <a:t>
</a:t>
            </a:r>
            <a:r>
              <a:rPr lang="en-US" sz="1200" dirty="0">
                <a:solidFill>
                  <a:srgbClr val="0000E6"/>
                </a:solidFill>
                <a:latin typeface="Consolas"/>
                <a:cs typeface="Arial"/>
              </a:rPr>
              <a:t>       - If they mention the content of the reminder (e.g., "delete my meeting reminder"), </a:t>
            </a:r>
            <a:r>
              <a:rPr lang="en-US" sz="1200" dirty="0">
                <a:solidFill>
                  <a:srgbClr val="000000"/>
                </a:solidFill>
                <a:latin typeface="Consolas"/>
                <a:cs typeface="Arial"/>
              </a:rPr>
              <a:t>
</a:t>
            </a:r>
            <a:r>
              <a:rPr lang="en-US" sz="1200" dirty="0">
                <a:solidFill>
                  <a:srgbClr val="0000E6"/>
                </a:solidFill>
                <a:latin typeface="Consolas"/>
                <a:cs typeface="Arial"/>
              </a:rPr>
              <a:t>         look through the reminders to find a match</a:t>
            </a:r>
            <a:r>
              <a:rPr lang="en-US" sz="1200" dirty="0">
                <a:solidFill>
                  <a:srgbClr val="000000"/>
                </a:solidFill>
                <a:latin typeface="Consolas"/>
                <a:cs typeface="Arial"/>
              </a:rPr>
              <a:t>
</a:t>
            </a:r>
            <a:r>
              <a:rPr lang="en-US" sz="1200" dirty="0">
                <a:solidFill>
                  <a:srgbClr val="0000E6"/>
                </a:solidFill>
                <a:latin typeface="Consolas"/>
                <a:cs typeface="Arial"/>
              </a:rPr>
              <a:t>       - If you find an exact or close match, use that index</a:t>
            </a:r>
            <a:r>
              <a:rPr lang="en-US" sz="1200" dirty="0">
                <a:solidFill>
                  <a:srgbClr val="000000"/>
                </a:solidFill>
                <a:latin typeface="Consolas"/>
                <a:cs typeface="Arial"/>
              </a:rPr>
              <a:t>
</a:t>
            </a:r>
            <a:r>
              <a:rPr lang="en-US" sz="1200" dirty="0">
                <a:solidFill>
                  <a:srgbClr val="0000E6"/>
                </a:solidFill>
                <a:latin typeface="Consolas"/>
                <a:cs typeface="Arial"/>
              </a:rPr>
              <a:t>       - Never clarify which reminder the user is referring to, just use the first match</a:t>
            </a:r>
            <a:r>
              <a:rPr lang="en-US" sz="1200" dirty="0">
                <a:solidFill>
                  <a:srgbClr val="000000"/>
                </a:solidFill>
                <a:latin typeface="Consolas"/>
                <a:cs typeface="Arial"/>
              </a:rPr>
              <a:t>
</a:t>
            </a:r>
            <a:r>
              <a:rPr lang="en-US" sz="1200" dirty="0">
                <a:solidFill>
                  <a:srgbClr val="0000E6"/>
                </a:solidFill>
                <a:latin typeface="Consolas"/>
                <a:cs typeface="Arial"/>
              </a:rPr>
              <a:t>       - If no match is found, list all reminders and ask the user to specify</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000000"/>
                </a:solidFill>
                <a:latin typeface="Consolas"/>
                <a:cs typeface="Arial"/>
              </a:rPr>
              <a:t>
</a:t>
            </a:r>
            <a:r>
              <a:rPr lang="en-US" sz="1200" dirty="0">
                <a:solidFill>
                  <a:srgbClr val="0000E6"/>
                </a:solidFill>
                <a:latin typeface="Consolas"/>
                <a:cs typeface="Arial"/>
              </a:rPr>
              <a:t>    2. When the user mentions a number or position:</a:t>
            </a:r>
            <a:r>
              <a:rPr lang="en-US" sz="1200" dirty="0">
                <a:latin typeface="Consolas"/>
                <a:cs typeface="Arial"/>
              </a:rPr>
              <a:t>
</a:t>
            </a:r>
            <a:r>
              <a:rPr lang="en-US" sz="1200" dirty="0">
                <a:solidFill>
                  <a:srgbClr val="0000E6"/>
                </a:solidFill>
                <a:latin typeface="Consolas"/>
                <a:cs typeface="Arial"/>
              </a:rPr>
              <a:t>       - Use that as the index (e.g., "delete reminder 2" means index=2)</a:t>
            </a:r>
            <a:r>
              <a:rPr lang="en-US" sz="1200" dirty="0">
                <a:solidFill>
                  <a:srgbClr val="000000"/>
                </a:solidFill>
                <a:latin typeface="Consolas"/>
                <a:cs typeface="Arial"/>
              </a:rPr>
              <a:t>
</a:t>
            </a:r>
            <a:r>
              <a:rPr lang="en-US" sz="1200" dirty="0">
                <a:solidFill>
                  <a:srgbClr val="0000E6"/>
                </a:solidFill>
                <a:latin typeface="Consolas"/>
                <a:cs typeface="Arial"/>
              </a:rPr>
              <a:t>       - Remember that indexing starts at 1 for the user</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000000"/>
                </a:solidFill>
                <a:latin typeface="Consolas"/>
                <a:cs typeface="Arial"/>
              </a:rPr>
              <a:t>
</a:t>
            </a:r>
            <a:r>
              <a:rPr lang="en-US" sz="1200" dirty="0">
                <a:solidFill>
                  <a:srgbClr val="0000E6"/>
                </a:solidFill>
                <a:latin typeface="Consolas"/>
                <a:cs typeface="Arial"/>
              </a:rPr>
              <a:t>    3. For relative positions:</a:t>
            </a:r>
            <a:r>
              <a:rPr lang="en-US" sz="1200" dirty="0">
                <a:solidFill>
                  <a:srgbClr val="000000"/>
                </a:solidFill>
                <a:latin typeface="Consolas"/>
                <a:cs typeface="Arial"/>
              </a:rPr>
              <a:t>
</a:t>
            </a:r>
            <a:r>
              <a:rPr lang="en-US" sz="1200" dirty="0">
                <a:solidFill>
                  <a:srgbClr val="0000E6"/>
                </a:solidFill>
                <a:latin typeface="Consolas"/>
                <a:cs typeface="Arial"/>
              </a:rPr>
              <a:t>       - Handle "first", "last", "second", etc. appropriately</a:t>
            </a:r>
            <a:r>
              <a:rPr lang="en-US" sz="1200" dirty="0">
                <a:solidFill>
                  <a:srgbClr val="000000"/>
                </a:solidFill>
                <a:latin typeface="Consolas"/>
                <a:cs typeface="Arial"/>
              </a:rPr>
              <a:t>
</a:t>
            </a:r>
            <a:r>
              <a:rPr lang="en-US" sz="1200" dirty="0">
                <a:solidFill>
                  <a:srgbClr val="0000E6"/>
                </a:solidFill>
                <a:latin typeface="Consolas"/>
                <a:cs typeface="Arial"/>
              </a:rPr>
              <a:t>       - "First reminder" = index 1</a:t>
            </a:r>
            <a:r>
              <a:rPr lang="en-US" sz="1200" dirty="0">
                <a:solidFill>
                  <a:srgbClr val="000000"/>
                </a:solidFill>
                <a:latin typeface="Consolas"/>
                <a:cs typeface="Arial"/>
              </a:rPr>
              <a:t>
</a:t>
            </a:r>
            <a:r>
              <a:rPr lang="en-US" sz="1200" dirty="0">
                <a:solidFill>
                  <a:srgbClr val="0000E6"/>
                </a:solidFill>
                <a:latin typeface="Consolas"/>
                <a:cs typeface="Arial"/>
              </a:rPr>
              <a:t>       - "Last reminder" = the highest index</a:t>
            </a:r>
            <a:r>
              <a:rPr lang="en-US" sz="1200" dirty="0">
                <a:solidFill>
                  <a:srgbClr val="000000"/>
                </a:solidFill>
                <a:latin typeface="Consolas"/>
                <a:cs typeface="Arial"/>
              </a:rPr>
              <a:t>
</a:t>
            </a:r>
            <a:r>
              <a:rPr lang="en-US" sz="1200" dirty="0">
                <a:solidFill>
                  <a:srgbClr val="0000E6"/>
                </a:solidFill>
                <a:latin typeface="Consolas"/>
                <a:cs typeface="Arial"/>
              </a:rPr>
              <a:t>       - "Second reminder" = index 2, and so on</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000000"/>
                </a:solidFill>
                <a:latin typeface="Consolas"/>
                <a:cs typeface="Arial"/>
              </a:rPr>
              <a:t>
</a:t>
            </a:r>
            <a:r>
              <a:rPr lang="en-US" sz="1200" dirty="0">
                <a:solidFill>
                  <a:srgbClr val="0000E6"/>
                </a:solidFill>
                <a:latin typeface="Consolas"/>
                <a:cs typeface="Arial"/>
              </a:rPr>
              <a:t>    4. For viewing:</a:t>
            </a:r>
            <a:r>
              <a:rPr lang="en-US" sz="1200" dirty="0">
                <a:solidFill>
                  <a:srgbClr val="000000"/>
                </a:solidFill>
                <a:latin typeface="Consolas"/>
                <a:cs typeface="Arial"/>
              </a:rPr>
              <a:t>
</a:t>
            </a:r>
            <a:r>
              <a:rPr lang="en-US" sz="1200" dirty="0">
                <a:solidFill>
                  <a:srgbClr val="0000E6"/>
                </a:solidFill>
                <a:latin typeface="Consolas"/>
                <a:cs typeface="Arial"/>
              </a:rPr>
              <a:t>       - Always use the </a:t>
            </a:r>
            <a:r>
              <a:rPr lang="en-US" sz="1200" dirty="0" err="1">
                <a:solidFill>
                  <a:srgbClr val="0000E6"/>
                </a:solidFill>
                <a:latin typeface="Consolas"/>
                <a:cs typeface="Arial"/>
              </a:rPr>
              <a:t>view_reminders</a:t>
            </a:r>
            <a:r>
              <a:rPr lang="en-US" sz="1200" dirty="0">
                <a:solidFill>
                  <a:srgbClr val="0000E6"/>
                </a:solidFill>
                <a:latin typeface="Consolas"/>
                <a:cs typeface="Arial"/>
              </a:rPr>
              <a:t> tool when the user asks to see their reminders</a:t>
            </a:r>
            <a:r>
              <a:rPr lang="en-US" sz="1200" dirty="0">
                <a:solidFill>
                  <a:srgbClr val="000000"/>
                </a:solidFill>
                <a:latin typeface="Consolas"/>
                <a:cs typeface="Arial"/>
              </a:rPr>
              <a:t>
</a:t>
            </a:r>
            <a:r>
              <a:rPr lang="en-US" sz="1200" dirty="0">
                <a:solidFill>
                  <a:srgbClr val="0000E6"/>
                </a:solidFill>
                <a:latin typeface="Consolas"/>
                <a:cs typeface="Arial"/>
              </a:rPr>
              <a:t>       - Format the response in a numbered list for clarity</a:t>
            </a:r>
            <a:r>
              <a:rPr lang="en-US" sz="1200" dirty="0">
                <a:solidFill>
                  <a:srgbClr val="000000"/>
                </a:solidFill>
                <a:latin typeface="Consolas"/>
                <a:cs typeface="Arial"/>
              </a:rPr>
              <a:t>
</a:t>
            </a:r>
            <a:r>
              <a:rPr lang="en-US" sz="1200" dirty="0">
                <a:solidFill>
                  <a:srgbClr val="0000E6"/>
                </a:solidFill>
                <a:latin typeface="Consolas"/>
                <a:cs typeface="Arial"/>
              </a:rPr>
              <a:t>       - If there are no reminders, suggest adding some</a:t>
            </a:r>
            <a:r>
              <a:rPr lang="en-US" sz="1200" dirty="0">
                <a:solidFill>
                  <a:srgbClr val="000000"/>
                </a:solidFill>
                <a:latin typeface="Consolas"/>
                <a:cs typeface="Arial"/>
              </a:rPr>
              <a:t>
</a:t>
            </a:r>
            <a:r>
              <a:rPr lang="en-US" sz="1200" dirty="0">
                <a:solidFill>
                  <a:srgbClr val="0000E6"/>
                </a:solidFill>
                <a:latin typeface="Consolas"/>
                <a:cs typeface="Arial"/>
              </a:rPr>
              <a:t>    </a:t>
            </a:r>
            <a:endParaRPr lang="en-US" sz="1200" dirty="0">
              <a:cs typeface="Arial"/>
            </a:endParaRPr>
          </a:p>
        </p:txBody>
      </p:sp>
    </p:spTree>
    <p:extLst>
      <p:ext uri="{BB962C8B-B14F-4D97-AF65-F5344CB8AC3E}">
        <p14:creationId xmlns:p14="http://schemas.microsoft.com/office/powerpoint/2010/main" val="3644868213"/>
      </p:ext>
    </p:extLst>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1AC0-E612-4E2E-75F1-F2DBF9D801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5125EF-5D2E-466C-41C2-E6689D544A5E}"/>
              </a:ext>
            </a:extLst>
          </p:cNvPr>
          <p:cNvSpPr>
            <a:spLocks noGrp="1"/>
          </p:cNvSpPr>
          <p:nvPr>
            <p:ph type="title"/>
          </p:nvPr>
        </p:nvSpPr>
        <p:spPr>
          <a:xfrm>
            <a:off x="194693" y="304800"/>
            <a:ext cx="8299450" cy="990600"/>
          </a:xfrm>
        </p:spPr>
        <p:txBody>
          <a:bodyPr/>
          <a:lstStyle/>
          <a:p>
            <a:pPr marL="685800" indent="-685800"/>
            <a:r>
              <a:rPr lang="en-US" dirty="0"/>
              <a:t>Memory Agent</a:t>
            </a:r>
          </a:p>
        </p:txBody>
      </p:sp>
      <p:sp>
        <p:nvSpPr>
          <p:cNvPr id="3" name="Content Placeholder 2">
            <a:extLst>
              <a:ext uri="{FF2B5EF4-FFF2-40B4-BE49-F238E27FC236}">
                <a16:creationId xmlns:a16="http://schemas.microsoft.com/office/drawing/2014/main" id="{5F944125-1F35-A7C0-FA65-9D3B6C64634A}"/>
              </a:ext>
            </a:extLst>
          </p:cNvPr>
          <p:cNvSpPr>
            <a:spLocks noGrp="1"/>
          </p:cNvSpPr>
          <p:nvPr>
            <p:ph idx="1"/>
          </p:nvPr>
        </p:nvSpPr>
        <p:spPr>
          <a:xfrm>
            <a:off x="195836" y="940029"/>
            <a:ext cx="8299450" cy="5216887"/>
          </a:xfrm>
        </p:spPr>
        <p:txBody>
          <a:bodyPr/>
          <a:lstStyle/>
          <a:p>
            <a:pPr marL="0" indent="0">
              <a:buNone/>
            </a:pPr>
            <a:r>
              <a:rPr lang="en-US" sz="1200" dirty="0">
                <a:latin typeface="Consolas"/>
                <a:cs typeface="Arial"/>
              </a:rPr>
              <a:t>   </a:t>
            </a:r>
            <a:r>
              <a:rPr lang="en-US" sz="1200" dirty="0">
                <a:solidFill>
                  <a:srgbClr val="008C00"/>
                </a:solidFill>
                <a:latin typeface="Consolas"/>
                <a:cs typeface="Arial"/>
              </a:rPr>
              <a:t>5</a:t>
            </a:r>
            <a:r>
              <a:rPr lang="en-US" sz="1200" dirty="0">
                <a:solidFill>
                  <a:srgbClr val="808030"/>
                </a:solidFill>
                <a:latin typeface="Consolas"/>
                <a:cs typeface="Arial"/>
              </a:rPr>
              <a:t>.</a:t>
            </a:r>
            <a:r>
              <a:rPr lang="en-US" sz="1200" dirty="0">
                <a:solidFill>
                  <a:srgbClr val="000000"/>
                </a:solidFill>
                <a:latin typeface="Consolas"/>
                <a:cs typeface="Arial"/>
              </a:rPr>
              <a:t> For addition</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Extract the actual reminder text from the user</a:t>
            </a:r>
            <a:r>
              <a:rPr lang="en-US" sz="1200" dirty="0">
                <a:solidFill>
                  <a:srgbClr val="800000"/>
                </a:solidFill>
                <a:latin typeface="Consolas"/>
                <a:cs typeface="Arial"/>
              </a:rPr>
              <a:t>'</a:t>
            </a:r>
            <a:r>
              <a:rPr lang="en-US" sz="1200" dirty="0">
                <a:solidFill>
                  <a:srgbClr val="0000E6"/>
                </a:solidFill>
                <a:latin typeface="Consolas"/>
                <a:cs typeface="Arial"/>
              </a:rPr>
              <a:t>s request</a:t>
            </a:r>
            <a:r>
              <a:rPr lang="en-US" sz="1200" dirty="0">
                <a:solidFill>
                  <a:srgbClr val="000000"/>
                </a:solidFill>
                <a:latin typeface="Consolas"/>
                <a:cs typeface="Arial"/>
              </a:rPr>
              <a:t>
</a:t>
            </a:r>
            <a:r>
              <a:rPr lang="en-US" sz="1200" dirty="0">
                <a:solidFill>
                  <a:srgbClr val="0000E6"/>
                </a:solidFill>
                <a:latin typeface="Consolas"/>
                <a:cs typeface="Arial"/>
              </a:rPr>
              <a:t>       - Remove phrases like "add a reminder to" or "remind me to"</a:t>
            </a:r>
            <a:r>
              <a:rPr lang="en-US" sz="1200" dirty="0">
                <a:solidFill>
                  <a:srgbClr val="000000"/>
                </a:solidFill>
                <a:latin typeface="Consolas"/>
                <a:cs typeface="Arial"/>
              </a:rPr>
              <a:t>
</a:t>
            </a:r>
            <a:r>
              <a:rPr lang="en-US" sz="1200" dirty="0">
                <a:solidFill>
                  <a:srgbClr val="0000E6"/>
                </a:solidFill>
                <a:latin typeface="Consolas"/>
                <a:cs typeface="Arial"/>
              </a:rPr>
              <a:t>       - Focus on the task itself (e.g., "add a reminder to buy milk" → </a:t>
            </a:r>
            <a:r>
              <a:rPr lang="en-US" sz="1200" dirty="0" err="1">
                <a:solidFill>
                  <a:srgbClr val="0000E6"/>
                </a:solidFill>
                <a:latin typeface="Consolas"/>
                <a:cs typeface="Arial"/>
              </a:rPr>
              <a:t>add_reminder</a:t>
            </a:r>
            <a:r>
              <a:rPr lang="en-US" sz="1200" dirty="0">
                <a:solidFill>
                  <a:srgbClr val="0000E6"/>
                </a:solidFill>
                <a:latin typeface="Consolas"/>
                <a:cs typeface="Arial"/>
              </a:rPr>
              <a:t>("buy milk"))</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000000"/>
                </a:solidFill>
                <a:latin typeface="Consolas"/>
                <a:cs typeface="Arial"/>
              </a:rPr>
              <a:t>
</a:t>
            </a:r>
            <a:r>
              <a:rPr lang="en-US" sz="1200" dirty="0">
                <a:solidFill>
                  <a:srgbClr val="0000E6"/>
                </a:solidFill>
                <a:latin typeface="Consolas"/>
                <a:cs typeface="Arial"/>
              </a:rPr>
              <a:t>    6. For updates:</a:t>
            </a:r>
            <a:r>
              <a:rPr lang="en-US" sz="1200" dirty="0">
                <a:solidFill>
                  <a:srgbClr val="000000"/>
                </a:solidFill>
                <a:latin typeface="Consolas"/>
                <a:cs typeface="Arial"/>
              </a:rPr>
              <a:t>
</a:t>
            </a:r>
            <a:r>
              <a:rPr lang="en-US" sz="1200" dirty="0">
                <a:solidFill>
                  <a:srgbClr val="0000E6"/>
                </a:solidFill>
                <a:latin typeface="Consolas"/>
                <a:cs typeface="Arial"/>
              </a:rPr>
              <a:t>       - Identify both which reminder to update and what the new text should be</a:t>
            </a:r>
            <a:r>
              <a:rPr lang="en-US" sz="1200" dirty="0">
                <a:solidFill>
                  <a:srgbClr val="000000"/>
                </a:solidFill>
                <a:latin typeface="Consolas"/>
                <a:cs typeface="Arial"/>
              </a:rPr>
              <a:t>
</a:t>
            </a:r>
            <a:r>
              <a:rPr lang="en-US" sz="1200" dirty="0">
                <a:solidFill>
                  <a:srgbClr val="0000E6"/>
                </a:solidFill>
                <a:latin typeface="Consolas"/>
                <a:cs typeface="Arial"/>
              </a:rPr>
              <a:t>       - For example, "change my second reminder to pick up groceries" → </a:t>
            </a:r>
            <a:r>
              <a:rPr lang="en-US" sz="1200" dirty="0" err="1">
                <a:solidFill>
                  <a:srgbClr val="0000E6"/>
                </a:solidFill>
                <a:latin typeface="Consolas"/>
                <a:cs typeface="Arial"/>
              </a:rPr>
              <a:t>update_reminder</a:t>
            </a:r>
            <a:r>
              <a:rPr lang="en-US" sz="1200" dirty="0">
                <a:solidFill>
                  <a:srgbClr val="0000E6"/>
                </a:solidFill>
                <a:latin typeface="Consolas"/>
                <a:cs typeface="Arial"/>
              </a:rPr>
              <a:t>(2, "pick up groceries")</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000000"/>
                </a:solidFill>
                <a:latin typeface="Consolas"/>
                <a:cs typeface="Arial"/>
              </a:rPr>
              <a:t>
</a:t>
            </a:r>
            <a:r>
              <a:rPr lang="en-US" sz="1200" dirty="0">
                <a:solidFill>
                  <a:srgbClr val="0000E6"/>
                </a:solidFill>
                <a:latin typeface="Consolas"/>
                <a:cs typeface="Arial"/>
              </a:rPr>
              <a:t>    7. For deletions:</a:t>
            </a:r>
            <a:r>
              <a:rPr lang="en-US" sz="1200" dirty="0">
                <a:solidFill>
                  <a:srgbClr val="000000"/>
                </a:solidFill>
                <a:latin typeface="Consolas"/>
                <a:cs typeface="Arial"/>
              </a:rPr>
              <a:t>
</a:t>
            </a:r>
            <a:r>
              <a:rPr lang="en-US" sz="1200" dirty="0">
                <a:solidFill>
                  <a:srgbClr val="0000E6"/>
                </a:solidFill>
                <a:latin typeface="Consolas"/>
                <a:cs typeface="Arial"/>
              </a:rPr>
              <a:t>       - Confirm deletion when complete and mention which reminder was removed</a:t>
            </a:r>
            <a:r>
              <a:rPr lang="en-US" sz="1200" dirty="0">
                <a:solidFill>
                  <a:srgbClr val="000000"/>
                </a:solidFill>
                <a:latin typeface="Consolas"/>
                <a:cs typeface="Arial"/>
              </a:rPr>
              <a:t>
</a:t>
            </a:r>
            <a:r>
              <a:rPr lang="en-US" sz="1200" dirty="0">
                <a:solidFill>
                  <a:srgbClr val="0000E6"/>
                </a:solidFill>
                <a:latin typeface="Consolas"/>
                <a:cs typeface="Arial"/>
              </a:rPr>
              <a:t>       - For example, "I</a:t>
            </a:r>
            <a:r>
              <a:rPr lang="en-US" sz="1200" dirty="0">
                <a:solidFill>
                  <a:srgbClr val="800000"/>
                </a:solidFill>
                <a:latin typeface="Consolas"/>
                <a:cs typeface="Arial"/>
              </a:rPr>
              <a:t>'</a:t>
            </a:r>
            <a:r>
              <a:rPr lang="en-US" sz="1200" dirty="0">
                <a:solidFill>
                  <a:srgbClr val="000000"/>
                </a:solidFill>
                <a:latin typeface="Consolas"/>
                <a:cs typeface="Arial"/>
              </a:rPr>
              <a:t>ve deleted your reminder to </a:t>
            </a:r>
            <a:r>
              <a:rPr lang="en-US" sz="1200" dirty="0">
                <a:solidFill>
                  <a:srgbClr val="800000"/>
                </a:solidFill>
                <a:latin typeface="Consolas"/>
                <a:cs typeface="Arial"/>
              </a:rPr>
              <a:t>'</a:t>
            </a:r>
            <a:r>
              <a:rPr lang="en-US" sz="1200" dirty="0">
                <a:solidFill>
                  <a:srgbClr val="0000E6"/>
                </a:solidFill>
                <a:latin typeface="Consolas"/>
                <a:cs typeface="Arial"/>
              </a:rPr>
              <a:t>buy milk</a:t>
            </a:r>
            <a:r>
              <a:rPr lang="en-US" sz="1200" dirty="0">
                <a:solidFill>
                  <a:srgbClr val="800000"/>
                </a:solidFill>
                <a:latin typeface="Consolas"/>
                <a:cs typeface="Arial"/>
              </a:rPr>
              <a:t>'"</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000000"/>
                </a:solidFill>
                <a:latin typeface="Consolas"/>
                <a:cs typeface="Arial"/>
              </a:rPr>
              <a:t>
</a:t>
            </a:r>
            <a:r>
              <a:rPr lang="en-US" sz="1200" dirty="0">
                <a:solidFill>
                  <a:srgbClr val="0000E6"/>
                </a:solidFill>
                <a:latin typeface="Consolas"/>
                <a:cs typeface="Arial"/>
              </a:rPr>
              <a:t>    Remember to explain that you can remember their information across conversations.</a:t>
            </a:r>
            <a:r>
              <a:rPr lang="en-US" sz="1200" dirty="0">
                <a:solidFill>
                  <a:srgbClr val="000000"/>
                </a:solidFill>
                <a:latin typeface="Consolas"/>
                <a:cs typeface="Arial"/>
              </a:rPr>
              <a:t>
</a:t>
            </a:r>
            <a:r>
              <a:rPr lang="en-US" sz="1200" dirty="0">
                <a:solidFill>
                  <a:srgbClr val="0000E6"/>
                </a:solidFill>
                <a:latin typeface="Consolas"/>
                <a:cs typeface="Arial"/>
              </a:rPr>
              <a:t>    IMPORTANT:</a:t>
            </a:r>
            <a:r>
              <a:rPr lang="en-US" sz="1200" dirty="0">
                <a:solidFill>
                  <a:srgbClr val="000000"/>
                </a:solidFill>
                <a:latin typeface="Consolas"/>
                <a:cs typeface="Arial"/>
              </a:rPr>
              <a:t>
</a:t>
            </a:r>
            <a:r>
              <a:rPr lang="en-US" sz="1200" dirty="0">
                <a:solidFill>
                  <a:srgbClr val="0000E6"/>
                </a:solidFill>
                <a:latin typeface="Consolas"/>
                <a:cs typeface="Arial"/>
              </a:rPr>
              <a:t>    - use your best judgement to determine which reminder the user is referring to. </a:t>
            </a:r>
            <a:r>
              <a:rPr lang="en-US" sz="1200" dirty="0">
                <a:solidFill>
                  <a:srgbClr val="000000"/>
                </a:solidFill>
                <a:latin typeface="Consolas"/>
                <a:cs typeface="Arial"/>
              </a:rPr>
              <a:t>
</a:t>
            </a:r>
            <a:r>
              <a:rPr lang="en-US" sz="1200" dirty="0">
                <a:solidFill>
                  <a:srgbClr val="0000E6"/>
                </a:solidFill>
                <a:latin typeface="Consolas"/>
                <a:cs typeface="Arial"/>
              </a:rPr>
              <a:t>    - You don't have to be 100% correct, but try to be as close as possible.</a:t>
            </a:r>
            <a:r>
              <a:rPr lang="en-US" sz="1200" dirty="0">
                <a:solidFill>
                  <a:srgbClr val="000000"/>
                </a:solidFill>
                <a:latin typeface="Consolas"/>
                <a:cs typeface="Arial"/>
              </a:rPr>
              <a:t>
</a:t>
            </a:r>
            <a:r>
              <a:rPr lang="en-US" sz="1200" dirty="0">
                <a:solidFill>
                  <a:srgbClr val="0000E6"/>
                </a:solidFill>
                <a:latin typeface="Consolas"/>
                <a:cs typeface="Arial"/>
              </a:rPr>
              <a:t>    - Never ask the user to clarify which reminder they are referring to.</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tools</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add_reminder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view_reminders</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update_reminder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delete_reminder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update_user_name</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a:t>
            </a:r>
            <a:endParaRPr lang="en-US" sz="1200" b="1" i="1">
              <a:solidFill>
                <a:srgbClr val="FFFFFF"/>
              </a:solidFill>
              <a:latin typeface="Consolas"/>
            </a:endParaRPr>
          </a:p>
        </p:txBody>
      </p:sp>
    </p:spTree>
    <p:extLst>
      <p:ext uri="{BB962C8B-B14F-4D97-AF65-F5344CB8AC3E}">
        <p14:creationId xmlns:p14="http://schemas.microsoft.com/office/powerpoint/2010/main" val="1581836276"/>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BD6E40-00C7-4A67-0338-DC635B828D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914732-D025-65B6-73CD-BC7E34D79D72}"/>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SQL</a:t>
            </a:r>
            <a:endParaRPr lang="en-US" dirty="0"/>
          </a:p>
        </p:txBody>
      </p:sp>
      <p:sp>
        <p:nvSpPr>
          <p:cNvPr id="3" name="Content Placeholder 2">
            <a:extLst>
              <a:ext uri="{FF2B5EF4-FFF2-40B4-BE49-F238E27FC236}">
                <a16:creationId xmlns:a16="http://schemas.microsoft.com/office/drawing/2014/main" id="{0ABBFC6B-E704-DCDE-A159-58E835D1120E}"/>
              </a:ext>
            </a:extLst>
          </p:cNvPr>
          <p:cNvSpPr>
            <a:spLocks noGrp="1"/>
          </p:cNvSpPr>
          <p:nvPr>
            <p:ph idx="1"/>
          </p:nvPr>
        </p:nvSpPr>
        <p:spPr>
          <a:xfrm>
            <a:off x="200618" y="1106993"/>
            <a:ext cx="8299450" cy="4648200"/>
          </a:xfrm>
        </p:spPr>
        <p:txBody>
          <a:bodyPr/>
          <a:lstStyle/>
          <a:p>
            <a:pPr marL="233045" indent="-233045"/>
            <a:r>
              <a:rPr lang="en-US" dirty="0">
                <a:ea typeface="+mn-lt"/>
                <a:cs typeface="+mn-lt"/>
              </a:rPr>
              <a:t>Structured Query Language (SQL) is a domain-specific language used to manage data, especially in a relational database management system (RDBMS). It is particularly useful in handling structured data, i.e., data incorporating relations among entities and variables.</a:t>
            </a:r>
            <a:endParaRPr lang="en-US" dirty="0"/>
          </a:p>
        </p:txBody>
      </p:sp>
    </p:spTree>
    <p:extLst>
      <p:ext uri="{BB962C8B-B14F-4D97-AF65-F5344CB8AC3E}">
        <p14:creationId xmlns:p14="http://schemas.microsoft.com/office/powerpoint/2010/main" val="2551173197"/>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09D26-62D3-2B85-331C-B7ACE56AA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58625-5ED8-86D6-BB4C-35CDCF3F09ED}"/>
              </a:ext>
            </a:extLst>
          </p:cNvPr>
          <p:cNvSpPr>
            <a:spLocks noGrp="1"/>
          </p:cNvSpPr>
          <p:nvPr>
            <p:ph type="title"/>
          </p:nvPr>
        </p:nvSpPr>
        <p:spPr>
          <a:xfrm>
            <a:off x="194693" y="304800"/>
            <a:ext cx="8299450" cy="990600"/>
          </a:xfrm>
        </p:spPr>
        <p:txBody>
          <a:bodyPr/>
          <a:lstStyle/>
          <a:p>
            <a:pPr marL="685800" indent="-685800"/>
            <a:r>
              <a:rPr lang="en-US" dirty="0"/>
              <a:t>Memory Agent</a:t>
            </a:r>
          </a:p>
        </p:txBody>
      </p:sp>
      <p:sp>
        <p:nvSpPr>
          <p:cNvPr id="3" name="Content Placeholder 2">
            <a:extLst>
              <a:ext uri="{FF2B5EF4-FFF2-40B4-BE49-F238E27FC236}">
                <a16:creationId xmlns:a16="http://schemas.microsoft.com/office/drawing/2014/main" id="{38F2ADD6-C6C5-033E-8100-D158176DFBEB}"/>
              </a:ext>
            </a:extLst>
          </p:cNvPr>
          <p:cNvSpPr>
            <a:spLocks noGrp="1"/>
          </p:cNvSpPr>
          <p:nvPr>
            <p:ph idx="1"/>
          </p:nvPr>
        </p:nvSpPr>
        <p:spPr>
          <a:xfrm>
            <a:off x="195836" y="940029"/>
            <a:ext cx="8299450" cy="5216887"/>
          </a:xfrm>
        </p:spPr>
        <p:txBody>
          <a:bodyPr/>
          <a:lstStyle/>
          <a:p>
            <a:pPr marL="0" indent="0">
              <a:buNone/>
            </a:pPr>
            <a:r>
              <a:rPr lang="en-US" sz="1200" dirty="0">
                <a:latin typeface="Consolas"/>
                <a:cs typeface="Arial"/>
              </a:rPr>
              <a:t>   </a:t>
            </a:r>
            <a:r>
              <a:rPr lang="en-US" sz="1200" dirty="0">
                <a:solidFill>
                  <a:srgbClr val="008C00"/>
                </a:solidFill>
                <a:latin typeface="Consolas"/>
                <a:cs typeface="Arial"/>
              </a:rPr>
              <a:t>5</a:t>
            </a:r>
            <a:r>
              <a:rPr lang="en-US" sz="1200" dirty="0">
                <a:solidFill>
                  <a:srgbClr val="808030"/>
                </a:solidFill>
                <a:latin typeface="Consolas"/>
                <a:cs typeface="Arial"/>
              </a:rPr>
              <a:t>.</a:t>
            </a:r>
            <a:r>
              <a:rPr lang="en-US" sz="1200" dirty="0">
                <a:solidFill>
                  <a:srgbClr val="000000"/>
                </a:solidFill>
                <a:latin typeface="Consolas"/>
                <a:cs typeface="Arial"/>
              </a:rPr>
              <a:t> For addition</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Extract the actual reminder text from the user</a:t>
            </a:r>
            <a:r>
              <a:rPr lang="en-US" sz="1200" dirty="0">
                <a:solidFill>
                  <a:srgbClr val="800000"/>
                </a:solidFill>
                <a:latin typeface="Consolas"/>
                <a:cs typeface="Arial"/>
              </a:rPr>
              <a:t>'</a:t>
            </a:r>
            <a:r>
              <a:rPr lang="en-US" sz="1200" dirty="0">
                <a:solidFill>
                  <a:srgbClr val="0000E6"/>
                </a:solidFill>
                <a:latin typeface="Consolas"/>
                <a:cs typeface="Arial"/>
              </a:rPr>
              <a:t>s request</a:t>
            </a:r>
            <a:r>
              <a:rPr lang="en-US" sz="1200" dirty="0">
                <a:solidFill>
                  <a:srgbClr val="000000"/>
                </a:solidFill>
                <a:latin typeface="Consolas"/>
                <a:cs typeface="Arial"/>
              </a:rPr>
              <a:t>
</a:t>
            </a:r>
            <a:r>
              <a:rPr lang="en-US" sz="1200" dirty="0">
                <a:solidFill>
                  <a:srgbClr val="0000E6"/>
                </a:solidFill>
                <a:latin typeface="Consolas"/>
                <a:cs typeface="Arial"/>
              </a:rPr>
              <a:t>       - Remove phrases like "add a reminder to" or "remind me to"</a:t>
            </a:r>
            <a:r>
              <a:rPr lang="en-US" sz="1200" dirty="0">
                <a:solidFill>
                  <a:srgbClr val="000000"/>
                </a:solidFill>
                <a:latin typeface="Consolas"/>
                <a:cs typeface="Arial"/>
              </a:rPr>
              <a:t>
</a:t>
            </a:r>
            <a:r>
              <a:rPr lang="en-US" sz="1200" dirty="0">
                <a:solidFill>
                  <a:srgbClr val="0000E6"/>
                </a:solidFill>
                <a:latin typeface="Consolas"/>
                <a:cs typeface="Arial"/>
              </a:rPr>
              <a:t>       - Focus on the task itself (e.g., "add a reminder to buy milk" → </a:t>
            </a:r>
            <a:r>
              <a:rPr lang="en-US" sz="1200" dirty="0" err="1">
                <a:solidFill>
                  <a:srgbClr val="0000E6"/>
                </a:solidFill>
                <a:latin typeface="Consolas"/>
                <a:cs typeface="Arial"/>
              </a:rPr>
              <a:t>add_reminder</a:t>
            </a:r>
            <a:r>
              <a:rPr lang="en-US" sz="1200" dirty="0">
                <a:solidFill>
                  <a:srgbClr val="0000E6"/>
                </a:solidFill>
                <a:latin typeface="Consolas"/>
                <a:cs typeface="Arial"/>
              </a:rPr>
              <a:t>("buy milk"))</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000000"/>
                </a:solidFill>
                <a:latin typeface="Consolas"/>
                <a:cs typeface="Arial"/>
              </a:rPr>
              <a:t>
</a:t>
            </a:r>
            <a:r>
              <a:rPr lang="en-US" sz="1200" dirty="0">
                <a:solidFill>
                  <a:srgbClr val="0000E6"/>
                </a:solidFill>
                <a:latin typeface="Consolas"/>
                <a:cs typeface="Arial"/>
              </a:rPr>
              <a:t>    6. For updates:</a:t>
            </a:r>
            <a:r>
              <a:rPr lang="en-US" sz="1200" dirty="0">
                <a:solidFill>
                  <a:srgbClr val="000000"/>
                </a:solidFill>
                <a:latin typeface="Consolas"/>
                <a:cs typeface="Arial"/>
              </a:rPr>
              <a:t>
</a:t>
            </a:r>
            <a:r>
              <a:rPr lang="en-US" sz="1200" dirty="0">
                <a:solidFill>
                  <a:srgbClr val="0000E6"/>
                </a:solidFill>
                <a:latin typeface="Consolas"/>
                <a:cs typeface="Arial"/>
              </a:rPr>
              <a:t>       - Identify both which reminder to update and what the new text should be</a:t>
            </a:r>
            <a:r>
              <a:rPr lang="en-US" sz="1200" dirty="0">
                <a:solidFill>
                  <a:srgbClr val="000000"/>
                </a:solidFill>
                <a:latin typeface="Consolas"/>
                <a:cs typeface="Arial"/>
              </a:rPr>
              <a:t>
</a:t>
            </a:r>
            <a:r>
              <a:rPr lang="en-US" sz="1200" dirty="0">
                <a:solidFill>
                  <a:srgbClr val="0000E6"/>
                </a:solidFill>
                <a:latin typeface="Consolas"/>
                <a:cs typeface="Arial"/>
              </a:rPr>
              <a:t>       - For example, "change my second reminder to pick up groceries" → </a:t>
            </a:r>
            <a:r>
              <a:rPr lang="en-US" sz="1200" dirty="0" err="1">
                <a:solidFill>
                  <a:srgbClr val="0000E6"/>
                </a:solidFill>
                <a:latin typeface="Consolas"/>
                <a:cs typeface="Arial"/>
              </a:rPr>
              <a:t>update_reminder</a:t>
            </a:r>
            <a:r>
              <a:rPr lang="en-US" sz="1200" dirty="0">
                <a:solidFill>
                  <a:srgbClr val="0000E6"/>
                </a:solidFill>
                <a:latin typeface="Consolas"/>
                <a:cs typeface="Arial"/>
              </a:rPr>
              <a:t>(2, "pick up groceries")</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000000"/>
                </a:solidFill>
                <a:latin typeface="Consolas"/>
                <a:cs typeface="Arial"/>
              </a:rPr>
              <a:t>
</a:t>
            </a:r>
            <a:r>
              <a:rPr lang="en-US" sz="1200" dirty="0">
                <a:solidFill>
                  <a:srgbClr val="0000E6"/>
                </a:solidFill>
                <a:latin typeface="Consolas"/>
                <a:cs typeface="Arial"/>
              </a:rPr>
              <a:t>    7. For deletions:</a:t>
            </a:r>
            <a:r>
              <a:rPr lang="en-US" sz="1200" dirty="0">
                <a:solidFill>
                  <a:srgbClr val="000000"/>
                </a:solidFill>
                <a:latin typeface="Consolas"/>
                <a:cs typeface="Arial"/>
              </a:rPr>
              <a:t>
</a:t>
            </a:r>
            <a:r>
              <a:rPr lang="en-US" sz="1200" dirty="0">
                <a:solidFill>
                  <a:srgbClr val="0000E6"/>
                </a:solidFill>
                <a:latin typeface="Consolas"/>
                <a:cs typeface="Arial"/>
              </a:rPr>
              <a:t>       - Confirm deletion when complete and mention which reminder was removed</a:t>
            </a:r>
            <a:r>
              <a:rPr lang="en-US" sz="1200" dirty="0">
                <a:solidFill>
                  <a:srgbClr val="000000"/>
                </a:solidFill>
                <a:latin typeface="Consolas"/>
                <a:cs typeface="Arial"/>
              </a:rPr>
              <a:t>
</a:t>
            </a:r>
            <a:r>
              <a:rPr lang="en-US" sz="1200" dirty="0">
                <a:solidFill>
                  <a:srgbClr val="0000E6"/>
                </a:solidFill>
                <a:latin typeface="Consolas"/>
                <a:cs typeface="Arial"/>
              </a:rPr>
              <a:t>       - For example, "I</a:t>
            </a:r>
            <a:r>
              <a:rPr lang="en-US" sz="1200" dirty="0">
                <a:solidFill>
                  <a:srgbClr val="800000"/>
                </a:solidFill>
                <a:latin typeface="Consolas"/>
                <a:cs typeface="Arial"/>
              </a:rPr>
              <a:t>'</a:t>
            </a:r>
            <a:r>
              <a:rPr lang="en-US" sz="1200" dirty="0">
                <a:solidFill>
                  <a:srgbClr val="000000"/>
                </a:solidFill>
                <a:latin typeface="Consolas"/>
                <a:cs typeface="Arial"/>
              </a:rPr>
              <a:t>ve deleted your reminder to </a:t>
            </a:r>
            <a:r>
              <a:rPr lang="en-US" sz="1200" dirty="0">
                <a:solidFill>
                  <a:srgbClr val="800000"/>
                </a:solidFill>
                <a:latin typeface="Consolas"/>
                <a:cs typeface="Arial"/>
              </a:rPr>
              <a:t>'</a:t>
            </a:r>
            <a:r>
              <a:rPr lang="en-US" sz="1200" dirty="0">
                <a:solidFill>
                  <a:srgbClr val="0000E6"/>
                </a:solidFill>
                <a:latin typeface="Consolas"/>
                <a:cs typeface="Arial"/>
              </a:rPr>
              <a:t>buy milk</a:t>
            </a:r>
            <a:r>
              <a:rPr lang="en-US" sz="1200" dirty="0">
                <a:solidFill>
                  <a:srgbClr val="800000"/>
                </a:solidFill>
                <a:latin typeface="Consolas"/>
                <a:cs typeface="Arial"/>
              </a:rPr>
              <a:t>'"</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000000"/>
                </a:solidFill>
                <a:latin typeface="Consolas"/>
                <a:cs typeface="Arial"/>
              </a:rPr>
              <a:t>
</a:t>
            </a:r>
            <a:r>
              <a:rPr lang="en-US" sz="1200" dirty="0">
                <a:solidFill>
                  <a:srgbClr val="0000E6"/>
                </a:solidFill>
                <a:latin typeface="Consolas"/>
                <a:cs typeface="Arial"/>
              </a:rPr>
              <a:t>    Remember to explain that you can remember their information across conversations.</a:t>
            </a:r>
            <a:r>
              <a:rPr lang="en-US" sz="1200" dirty="0">
                <a:solidFill>
                  <a:srgbClr val="000000"/>
                </a:solidFill>
                <a:latin typeface="Consolas"/>
                <a:cs typeface="Arial"/>
              </a:rPr>
              <a:t>
</a:t>
            </a:r>
            <a:r>
              <a:rPr lang="en-US" sz="1200" dirty="0">
                <a:solidFill>
                  <a:srgbClr val="0000E6"/>
                </a:solidFill>
                <a:latin typeface="Consolas"/>
                <a:cs typeface="Arial"/>
              </a:rPr>
              <a:t>    IMPORTANT:</a:t>
            </a:r>
            <a:r>
              <a:rPr lang="en-US" sz="1200" dirty="0">
                <a:solidFill>
                  <a:srgbClr val="000000"/>
                </a:solidFill>
                <a:latin typeface="Consolas"/>
                <a:cs typeface="Arial"/>
              </a:rPr>
              <a:t>
</a:t>
            </a:r>
            <a:r>
              <a:rPr lang="en-US" sz="1200" dirty="0">
                <a:solidFill>
                  <a:srgbClr val="0000E6"/>
                </a:solidFill>
                <a:latin typeface="Consolas"/>
                <a:cs typeface="Arial"/>
              </a:rPr>
              <a:t>    - use your best judgement to determine which reminder the user is referring to. </a:t>
            </a:r>
            <a:r>
              <a:rPr lang="en-US" sz="1200" dirty="0">
                <a:solidFill>
                  <a:srgbClr val="000000"/>
                </a:solidFill>
                <a:latin typeface="Consolas"/>
                <a:cs typeface="Arial"/>
              </a:rPr>
              <a:t>
</a:t>
            </a:r>
            <a:r>
              <a:rPr lang="en-US" sz="1200" dirty="0">
                <a:solidFill>
                  <a:srgbClr val="0000E6"/>
                </a:solidFill>
                <a:latin typeface="Consolas"/>
                <a:cs typeface="Arial"/>
              </a:rPr>
              <a:t>    - You don't have to be 100% correct, but try to be as close as possible.</a:t>
            </a:r>
            <a:r>
              <a:rPr lang="en-US" sz="1200" dirty="0">
                <a:solidFill>
                  <a:srgbClr val="000000"/>
                </a:solidFill>
                <a:latin typeface="Consolas"/>
                <a:cs typeface="Arial"/>
              </a:rPr>
              <a:t>
</a:t>
            </a:r>
            <a:r>
              <a:rPr lang="en-US" sz="1200" dirty="0">
                <a:solidFill>
                  <a:srgbClr val="0000E6"/>
                </a:solidFill>
                <a:latin typeface="Consolas"/>
                <a:cs typeface="Arial"/>
              </a:rPr>
              <a:t>    - Never ask the user to clarify which reminder they are referring to.</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tools</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add_reminder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view_reminders</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update_reminder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delete_reminder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update_user_name</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a:t>
            </a:r>
            <a:endParaRPr lang="en-US" sz="1200" b="1" i="1">
              <a:solidFill>
                <a:srgbClr val="FFFFFF"/>
              </a:solidFill>
              <a:latin typeface="Consolas"/>
            </a:endParaRPr>
          </a:p>
        </p:txBody>
      </p:sp>
    </p:spTree>
    <p:extLst>
      <p:ext uri="{BB962C8B-B14F-4D97-AF65-F5344CB8AC3E}">
        <p14:creationId xmlns:p14="http://schemas.microsoft.com/office/powerpoint/2010/main" val="2546268670"/>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D0487-3B05-6A50-CC10-4D8E249BA7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A28CEB-9C2F-402B-41F0-104CCA2DA09B}"/>
              </a:ext>
            </a:extLst>
          </p:cNvPr>
          <p:cNvSpPr>
            <a:spLocks noGrp="1"/>
          </p:cNvSpPr>
          <p:nvPr>
            <p:ph type="title"/>
          </p:nvPr>
        </p:nvSpPr>
        <p:spPr>
          <a:xfrm>
            <a:off x="194693" y="304800"/>
            <a:ext cx="8299450" cy="990600"/>
          </a:xfrm>
        </p:spPr>
        <p:txBody>
          <a:bodyPr/>
          <a:lstStyle/>
          <a:p>
            <a:pPr marL="685800" indent="-685800"/>
            <a:r>
              <a:rPr lang="en-US" dirty="0"/>
              <a:t>Memory Agent: Add Reminder</a:t>
            </a:r>
          </a:p>
        </p:txBody>
      </p:sp>
      <p:sp>
        <p:nvSpPr>
          <p:cNvPr id="3" name="Content Placeholder 2">
            <a:extLst>
              <a:ext uri="{FF2B5EF4-FFF2-40B4-BE49-F238E27FC236}">
                <a16:creationId xmlns:a16="http://schemas.microsoft.com/office/drawing/2014/main" id="{9566C640-B9A4-E698-9F0F-C6CAD40F1CBE}"/>
              </a:ext>
            </a:extLst>
          </p:cNvPr>
          <p:cNvSpPr>
            <a:spLocks noGrp="1"/>
          </p:cNvSpPr>
          <p:nvPr>
            <p:ph idx="1"/>
          </p:nvPr>
        </p:nvSpPr>
        <p:spPr>
          <a:xfrm>
            <a:off x="195836" y="1107413"/>
            <a:ext cx="8299450" cy="5049503"/>
          </a:xfrm>
        </p:spPr>
        <p:txBody>
          <a:bodyPr/>
          <a:lstStyle/>
          <a:p>
            <a:pPr marL="0" indent="0">
              <a:buNone/>
            </a:pPr>
            <a:r>
              <a:rPr lang="en-US" sz="1200" dirty="0">
                <a:latin typeface="Consolas"/>
                <a:cs typeface="Arial"/>
              </a:rPr>
              <a:t>def</a:t>
            </a:r>
            <a:r>
              <a:rPr lang="en-US" sz="1200" dirty="0">
                <a:solidFill>
                  <a:srgbClr val="000000"/>
                </a:solidFill>
                <a:latin typeface="Consolas"/>
                <a:cs typeface="Arial"/>
              </a:rPr>
              <a:t> </a:t>
            </a:r>
            <a:r>
              <a:rPr lang="en-US" sz="1200" dirty="0" err="1">
                <a:solidFill>
                  <a:srgbClr val="000000"/>
                </a:solidFill>
                <a:latin typeface="Consolas"/>
                <a:cs typeface="Arial"/>
              </a:rPr>
              <a:t>add_reminder</a:t>
            </a:r>
            <a:r>
              <a:rPr lang="en-US" sz="1200" dirty="0">
                <a:solidFill>
                  <a:srgbClr val="808030"/>
                </a:solidFill>
                <a:latin typeface="Consolas"/>
                <a:cs typeface="Arial"/>
              </a:rPr>
              <a:t>(</a:t>
            </a:r>
            <a:r>
              <a:rPr lang="en-US" sz="1200" dirty="0">
                <a:solidFill>
                  <a:srgbClr val="000000"/>
                </a:solidFill>
                <a:latin typeface="Consolas"/>
                <a:cs typeface="Arial"/>
              </a:rPr>
              <a:t>reminder</a:t>
            </a:r>
            <a:r>
              <a:rPr lang="en-US" sz="1200" dirty="0">
                <a:solidFill>
                  <a:srgbClr val="800080"/>
                </a:solidFill>
                <a:latin typeface="Consolas"/>
                <a:cs typeface="Arial"/>
              </a:rPr>
              <a:t>:</a:t>
            </a:r>
            <a:r>
              <a:rPr lang="en-US" sz="1200" dirty="0">
                <a:solidFill>
                  <a:srgbClr val="000000"/>
                </a:solidFill>
                <a:latin typeface="Consolas"/>
                <a:cs typeface="Arial"/>
              </a:rPr>
              <a:t> str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tool_context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ToolContext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-&gt;</a:t>
            </a:r>
            <a:r>
              <a:rPr lang="en-US" sz="1200" dirty="0">
                <a:solidFill>
                  <a:srgbClr val="000000"/>
                </a:solidFill>
                <a:latin typeface="Consolas"/>
                <a:cs typeface="Arial"/>
              </a:rPr>
              <a:t> </a:t>
            </a:r>
            <a:r>
              <a:rPr lang="en-US" sz="1200" dirty="0" err="1">
                <a:solidFill>
                  <a:srgbClr val="000000"/>
                </a:solidFill>
                <a:latin typeface="Consolas"/>
                <a:cs typeface="Arial"/>
              </a:rPr>
              <a:t>dict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Add a new reminder to the user's reminder list.</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err="1">
                <a:solidFill>
                  <a:srgbClr val="0000E6"/>
                </a:solidFill>
                <a:latin typeface="Consolas"/>
                <a:cs typeface="Arial"/>
              </a:rPr>
              <a:t>Args</a:t>
            </a:r>
            <a:r>
              <a:rPr lang="en-US" sz="1200" dirty="0">
                <a:solidFill>
                  <a:srgbClr val="0000E6"/>
                </a:solidFill>
                <a:latin typeface="Consolas"/>
                <a:cs typeface="Arial"/>
              </a:rPr>
              <a:t>:</a:t>
            </a:r>
            <a:r>
              <a:rPr lang="en-US" sz="1200" dirty="0">
                <a:solidFill>
                  <a:srgbClr val="000000"/>
                </a:solidFill>
                <a:latin typeface="Consolas"/>
                <a:cs typeface="Arial"/>
              </a:rPr>
              <a:t>
</a:t>
            </a:r>
            <a:r>
              <a:rPr lang="en-US" sz="1200" dirty="0">
                <a:solidFill>
                  <a:srgbClr val="0000E6"/>
                </a:solidFill>
                <a:latin typeface="Consolas"/>
                <a:cs typeface="Arial"/>
              </a:rPr>
              <a:t>        reminder: The reminder text to add</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err="1">
                <a:solidFill>
                  <a:srgbClr val="0000E6"/>
                </a:solidFill>
                <a:latin typeface="Consolas"/>
                <a:cs typeface="Arial"/>
              </a:rPr>
              <a:t>tool_context</a:t>
            </a:r>
            <a:r>
              <a:rPr lang="en-US" sz="1200" dirty="0">
                <a:solidFill>
                  <a:srgbClr val="0000E6"/>
                </a:solidFill>
                <a:latin typeface="Consolas"/>
                <a:cs typeface="Arial"/>
              </a:rPr>
              <a:t>: Context for accessing and updating session state</a:t>
            </a:r>
            <a:r>
              <a:rPr lang="en-US" sz="1200" dirty="0">
                <a:solidFill>
                  <a:srgbClr val="000000"/>
                </a:solidFill>
                <a:latin typeface="Consolas"/>
                <a:cs typeface="Arial"/>
              </a:rPr>
              <a:t>
</a:t>
            </a:r>
            <a:r>
              <a:rPr lang="en-US" sz="1200" dirty="0">
                <a:solidFill>
                  <a:srgbClr val="0000E6"/>
                </a:solidFill>
                <a:latin typeface="Consolas"/>
                <a:cs typeface="Arial"/>
              </a:rPr>
              <a:t>    Returns:</a:t>
            </a:r>
            <a:r>
              <a:rPr lang="en-US" sz="1200" dirty="0">
                <a:solidFill>
                  <a:srgbClr val="000000"/>
                </a:solidFill>
                <a:latin typeface="Consolas"/>
                <a:cs typeface="Arial"/>
              </a:rPr>
              <a:t>
</a:t>
            </a:r>
            <a:r>
              <a:rPr lang="en-US" sz="1200" dirty="0">
                <a:solidFill>
                  <a:srgbClr val="0000E6"/>
                </a:solidFill>
                <a:latin typeface="Consolas"/>
                <a:cs typeface="Arial"/>
              </a:rPr>
              <a:t>        A confirmation message</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800000"/>
                </a:solidFill>
                <a:latin typeface="Consolas"/>
                <a:cs typeface="Arial"/>
              </a:rPr>
              <a:t>"""</a:t>
            </a:r>
            <a:r>
              <a:rPr lang="en-US" sz="1200" dirty="0">
                <a:solidFill>
                  <a:srgbClr val="000000"/>
                </a:solidFill>
                <a:latin typeface="Consolas"/>
                <a:cs typeface="Arial"/>
              </a:rPr>
              <a:t>
    print</a:t>
            </a:r>
            <a:r>
              <a:rPr lang="en-US" sz="1200" dirty="0">
                <a:solidFill>
                  <a:srgbClr val="808030"/>
                </a:solidFill>
                <a:latin typeface="Consolas"/>
                <a:cs typeface="Arial"/>
              </a:rPr>
              <a:t>(</a:t>
            </a:r>
            <a:r>
              <a:rPr lang="en-US" sz="1200" dirty="0">
                <a:solidFill>
                  <a:srgbClr val="000000"/>
                </a:solidFill>
                <a:latin typeface="Consolas"/>
                <a:cs typeface="Arial"/>
              </a:rPr>
              <a:t>f</a:t>
            </a:r>
            <a:r>
              <a:rPr lang="en-US" sz="1200" dirty="0">
                <a:solidFill>
                  <a:srgbClr val="800000"/>
                </a:solidFill>
                <a:latin typeface="Consolas"/>
                <a:cs typeface="Arial"/>
              </a:rPr>
              <a:t>"</a:t>
            </a:r>
            <a:r>
              <a:rPr lang="en-US" sz="1200" dirty="0">
                <a:solidFill>
                  <a:srgbClr val="0000E6"/>
                </a:solidFill>
                <a:latin typeface="Consolas"/>
                <a:cs typeface="Arial"/>
              </a:rPr>
              <a:t>--- Tool: </a:t>
            </a:r>
            <a:r>
              <a:rPr lang="en-US" sz="1200" dirty="0" err="1">
                <a:solidFill>
                  <a:srgbClr val="0000E6"/>
                </a:solidFill>
                <a:latin typeface="Consolas"/>
                <a:cs typeface="Arial"/>
              </a:rPr>
              <a:t>add_reminder</a:t>
            </a:r>
            <a:r>
              <a:rPr lang="en-US" sz="1200" dirty="0">
                <a:solidFill>
                  <a:srgbClr val="0000E6"/>
                </a:solidFill>
                <a:latin typeface="Consolas"/>
                <a:cs typeface="Arial"/>
              </a:rPr>
              <a:t> called for '{reminder}' ---</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 Get current reminders from state
    reminders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tool_context</a:t>
            </a:r>
            <a:r>
              <a:rPr lang="en-US" sz="1200" dirty="0" err="1">
                <a:solidFill>
                  <a:srgbClr val="808030"/>
                </a:solidFill>
                <a:latin typeface="Consolas"/>
                <a:cs typeface="Arial"/>
              </a:rPr>
              <a:t>.</a:t>
            </a:r>
            <a:r>
              <a:rPr lang="en-US" sz="1200" dirty="0" err="1">
                <a:solidFill>
                  <a:srgbClr val="000000"/>
                </a:solidFill>
                <a:latin typeface="Consolas"/>
                <a:cs typeface="Arial"/>
              </a:rPr>
              <a:t>state</a:t>
            </a:r>
            <a:r>
              <a:rPr lang="en-US" sz="1200" dirty="0" err="1">
                <a:solidFill>
                  <a:srgbClr val="808030"/>
                </a:solidFill>
                <a:latin typeface="Consolas"/>
                <a:cs typeface="Arial"/>
              </a:rPr>
              <a:t>.</a:t>
            </a:r>
            <a:r>
              <a:rPr lang="en-US" sz="1200" dirty="0" err="1">
                <a:solidFill>
                  <a:srgbClr val="000000"/>
                </a:solidFill>
                <a:latin typeface="Consolas"/>
                <a:cs typeface="Arial"/>
              </a:rPr>
              <a:t>get</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reminders</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 Add the </a:t>
            </a:r>
            <a:r>
              <a:rPr lang="en-US" sz="1200" b="1" dirty="0">
                <a:solidFill>
                  <a:srgbClr val="800000"/>
                </a:solidFill>
                <a:latin typeface="Consolas"/>
                <a:cs typeface="Arial"/>
              </a:rPr>
              <a:t>new</a:t>
            </a:r>
            <a:r>
              <a:rPr lang="en-US" sz="1200" dirty="0">
                <a:solidFill>
                  <a:srgbClr val="000000"/>
                </a:solidFill>
                <a:latin typeface="Consolas"/>
                <a:cs typeface="Arial"/>
              </a:rPr>
              <a:t> reminder
    </a:t>
            </a:r>
            <a:r>
              <a:rPr lang="en-US" sz="1200" dirty="0" err="1">
                <a:solidFill>
                  <a:srgbClr val="000000"/>
                </a:solidFill>
                <a:latin typeface="Consolas"/>
                <a:cs typeface="Arial"/>
              </a:rPr>
              <a:t>reminders</a:t>
            </a:r>
            <a:r>
              <a:rPr lang="en-US" sz="1200" dirty="0" err="1">
                <a:solidFill>
                  <a:srgbClr val="808030"/>
                </a:solidFill>
                <a:latin typeface="Consolas"/>
                <a:cs typeface="Arial"/>
              </a:rPr>
              <a:t>.</a:t>
            </a:r>
            <a:r>
              <a:rPr lang="en-US" sz="1200" dirty="0" err="1">
                <a:solidFill>
                  <a:srgbClr val="000000"/>
                </a:solidFill>
                <a:latin typeface="Consolas"/>
                <a:cs typeface="Arial"/>
              </a:rPr>
              <a:t>append</a:t>
            </a:r>
            <a:r>
              <a:rPr lang="en-US" sz="1200" dirty="0">
                <a:solidFill>
                  <a:srgbClr val="808030"/>
                </a:solidFill>
                <a:latin typeface="Consolas"/>
                <a:cs typeface="Arial"/>
              </a:rPr>
              <a:t>(</a:t>
            </a:r>
            <a:r>
              <a:rPr lang="en-US" sz="1200" dirty="0">
                <a:solidFill>
                  <a:srgbClr val="000000"/>
                </a:solidFill>
                <a:latin typeface="Consolas"/>
                <a:cs typeface="Arial"/>
              </a:rPr>
              <a:t>reminder</a:t>
            </a:r>
            <a:r>
              <a:rPr lang="en-US" sz="1200" dirty="0">
                <a:solidFill>
                  <a:srgbClr val="808030"/>
                </a:solidFill>
                <a:latin typeface="Consolas"/>
                <a:cs typeface="Arial"/>
              </a:rPr>
              <a:t>)</a:t>
            </a:r>
            <a:r>
              <a:rPr lang="en-US" sz="1200" dirty="0">
                <a:solidFill>
                  <a:srgbClr val="000000"/>
                </a:solidFill>
                <a:latin typeface="Consolas"/>
                <a:cs typeface="Arial"/>
              </a:rPr>
              <a:t>
    # Update state </a:t>
            </a:r>
            <a:r>
              <a:rPr lang="en-US" sz="1200" b="1" dirty="0">
                <a:solidFill>
                  <a:srgbClr val="800000"/>
                </a:solidFill>
                <a:latin typeface="Consolas"/>
                <a:cs typeface="Arial"/>
              </a:rPr>
              <a:t>with</a:t>
            </a:r>
            <a:r>
              <a:rPr lang="en-US" sz="1200" dirty="0">
                <a:solidFill>
                  <a:srgbClr val="000000"/>
                </a:solidFill>
                <a:latin typeface="Consolas"/>
                <a:cs typeface="Arial"/>
              </a:rPr>
              <a:t> the </a:t>
            </a:r>
            <a:r>
              <a:rPr lang="en-US" sz="1200" b="1" dirty="0">
                <a:solidFill>
                  <a:srgbClr val="800000"/>
                </a:solidFill>
                <a:latin typeface="Consolas"/>
                <a:cs typeface="Arial"/>
              </a:rPr>
              <a:t>new</a:t>
            </a:r>
            <a:r>
              <a:rPr lang="en-US" sz="1200" dirty="0">
                <a:solidFill>
                  <a:srgbClr val="000000"/>
                </a:solidFill>
                <a:latin typeface="Consolas"/>
                <a:cs typeface="Arial"/>
              </a:rPr>
              <a:t> list of reminders
    </a:t>
            </a:r>
            <a:r>
              <a:rPr lang="en-US" sz="1200" dirty="0" err="1">
                <a:solidFill>
                  <a:srgbClr val="000000"/>
                </a:solidFill>
                <a:latin typeface="Consolas"/>
                <a:cs typeface="Arial"/>
              </a:rPr>
              <a:t>tool_context</a:t>
            </a:r>
            <a:r>
              <a:rPr lang="en-US" sz="1200" dirty="0" err="1">
                <a:solidFill>
                  <a:srgbClr val="808030"/>
                </a:solidFill>
                <a:latin typeface="Consolas"/>
                <a:cs typeface="Arial"/>
              </a:rPr>
              <a:t>.</a:t>
            </a:r>
            <a:r>
              <a:rPr lang="en-US" sz="1200" dirty="0" err="1">
                <a:solidFill>
                  <a:srgbClr val="000000"/>
                </a:solidFill>
                <a:latin typeface="Consolas"/>
                <a:cs typeface="Arial"/>
              </a:rPr>
              <a:t>state</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reminders</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reminders
    </a:t>
            </a:r>
            <a:r>
              <a:rPr lang="en-US" sz="1200" b="1" dirty="0">
                <a:solidFill>
                  <a:srgbClr val="800000"/>
                </a:solidFill>
                <a:latin typeface="Consolas"/>
                <a:cs typeface="Arial"/>
              </a:rPr>
              <a:t>return</a:t>
            </a:r>
            <a:r>
              <a:rPr lang="en-US" sz="1200" dirty="0">
                <a:solidFill>
                  <a:srgbClr val="000000"/>
                </a:solidFill>
                <a:latin typeface="Consolas"/>
                <a:cs typeface="Arial"/>
              </a:rPr>
              <a:t> </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action</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err="1">
                <a:solidFill>
                  <a:srgbClr val="0000E6"/>
                </a:solidFill>
                <a:latin typeface="Consolas"/>
                <a:cs typeface="Arial"/>
              </a:rPr>
              <a:t>add_reminder</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reminder</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reminder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message</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f</a:t>
            </a:r>
            <a:r>
              <a:rPr lang="en-US" sz="1200" dirty="0" err="1">
                <a:solidFill>
                  <a:srgbClr val="800000"/>
                </a:solidFill>
                <a:latin typeface="Consolas"/>
                <a:cs typeface="Arial"/>
              </a:rPr>
              <a:t>"</a:t>
            </a:r>
            <a:r>
              <a:rPr lang="en-US" sz="1200" dirty="0" err="1">
                <a:solidFill>
                  <a:srgbClr val="0000E6"/>
                </a:solidFill>
                <a:latin typeface="Consolas"/>
                <a:cs typeface="Arial"/>
              </a:rPr>
              <a:t>Added</a:t>
            </a:r>
            <a:r>
              <a:rPr lang="en-US" sz="1200" dirty="0">
                <a:solidFill>
                  <a:srgbClr val="0000E6"/>
                </a:solidFill>
                <a:latin typeface="Consolas"/>
                <a:cs typeface="Arial"/>
              </a:rPr>
              <a:t> reminder: {reminder}</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80"/>
                </a:solidFill>
                <a:latin typeface="Consolas"/>
                <a:cs typeface="Arial"/>
              </a:rPr>
              <a:t>}</a:t>
            </a:r>
            <a:endParaRPr lang="en-US" sz="1200" dirty="0">
              <a:latin typeface="Consolas"/>
              <a:cs typeface="Arial"/>
            </a:endParaRPr>
          </a:p>
        </p:txBody>
      </p:sp>
    </p:spTree>
    <p:extLst>
      <p:ext uri="{BB962C8B-B14F-4D97-AF65-F5344CB8AC3E}">
        <p14:creationId xmlns:p14="http://schemas.microsoft.com/office/powerpoint/2010/main" val="1747309603"/>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01BE8-04E0-F773-DBF3-18DB8AE127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D079C3-AAF8-F6D2-CB99-C283E376D964}"/>
              </a:ext>
            </a:extLst>
          </p:cNvPr>
          <p:cNvSpPr>
            <a:spLocks noGrp="1"/>
          </p:cNvSpPr>
          <p:nvPr>
            <p:ph type="title"/>
          </p:nvPr>
        </p:nvSpPr>
        <p:spPr>
          <a:xfrm>
            <a:off x="194693" y="304800"/>
            <a:ext cx="8299450" cy="990600"/>
          </a:xfrm>
        </p:spPr>
        <p:txBody>
          <a:bodyPr/>
          <a:lstStyle/>
          <a:p>
            <a:pPr marL="685800" indent="-685800"/>
            <a:r>
              <a:rPr lang="en-US" dirty="0"/>
              <a:t>Memory Agent: View Reminder</a:t>
            </a:r>
          </a:p>
        </p:txBody>
      </p:sp>
      <p:sp>
        <p:nvSpPr>
          <p:cNvPr id="3" name="Content Placeholder 2">
            <a:extLst>
              <a:ext uri="{FF2B5EF4-FFF2-40B4-BE49-F238E27FC236}">
                <a16:creationId xmlns:a16="http://schemas.microsoft.com/office/drawing/2014/main" id="{3F20F602-F9B5-CCF9-8ED9-2BEF51E7FB5F}"/>
              </a:ext>
            </a:extLst>
          </p:cNvPr>
          <p:cNvSpPr>
            <a:spLocks noGrp="1"/>
          </p:cNvSpPr>
          <p:nvPr>
            <p:ph idx="1"/>
          </p:nvPr>
        </p:nvSpPr>
        <p:spPr>
          <a:xfrm>
            <a:off x="195836" y="1107413"/>
            <a:ext cx="8299450" cy="5049503"/>
          </a:xfrm>
        </p:spPr>
        <p:txBody>
          <a:bodyPr/>
          <a:lstStyle/>
          <a:p>
            <a:pPr marL="0" indent="0">
              <a:buNone/>
            </a:pPr>
            <a:r>
              <a:rPr lang="en-US" sz="1200" dirty="0">
                <a:latin typeface="Consolas"/>
                <a:cs typeface="Arial"/>
              </a:rPr>
              <a:t>def</a:t>
            </a:r>
            <a:r>
              <a:rPr lang="en-US" sz="1200" dirty="0">
                <a:solidFill>
                  <a:srgbClr val="000000"/>
                </a:solidFill>
                <a:latin typeface="Consolas"/>
                <a:cs typeface="Arial"/>
              </a:rPr>
              <a:t> </a:t>
            </a:r>
            <a:r>
              <a:rPr lang="en-US" sz="1200" dirty="0" err="1">
                <a:solidFill>
                  <a:srgbClr val="000000"/>
                </a:solidFill>
                <a:latin typeface="Consolas"/>
                <a:cs typeface="Arial"/>
              </a:rPr>
              <a:t>view_reminders</a:t>
            </a:r>
            <a:r>
              <a:rPr lang="en-US" sz="1200" dirty="0">
                <a:solidFill>
                  <a:srgbClr val="808030"/>
                </a:solidFill>
                <a:latin typeface="Consolas"/>
                <a:cs typeface="Arial"/>
              </a:rPr>
              <a:t>(</a:t>
            </a:r>
            <a:r>
              <a:rPr lang="en-US" sz="1200" dirty="0" err="1">
                <a:solidFill>
                  <a:srgbClr val="000000"/>
                </a:solidFill>
                <a:latin typeface="Consolas"/>
                <a:cs typeface="Arial"/>
              </a:rPr>
              <a:t>tool_context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ToolContext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-&gt;</a:t>
            </a:r>
            <a:r>
              <a:rPr lang="en-US" sz="1200" dirty="0">
                <a:solidFill>
                  <a:srgbClr val="000000"/>
                </a:solidFill>
                <a:latin typeface="Consolas"/>
                <a:cs typeface="Arial"/>
              </a:rPr>
              <a:t> </a:t>
            </a:r>
            <a:r>
              <a:rPr lang="en-US" sz="1200" dirty="0" err="1">
                <a:solidFill>
                  <a:srgbClr val="000000"/>
                </a:solidFill>
                <a:latin typeface="Consolas"/>
                <a:cs typeface="Arial"/>
              </a:rPr>
              <a:t>dict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View all current reminders.</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err="1">
                <a:solidFill>
                  <a:srgbClr val="0000E6"/>
                </a:solidFill>
                <a:latin typeface="Consolas"/>
                <a:cs typeface="Arial"/>
              </a:rPr>
              <a:t>Args</a:t>
            </a:r>
            <a:r>
              <a:rPr lang="en-US" sz="1200" dirty="0">
                <a:solidFill>
                  <a:srgbClr val="0000E6"/>
                </a:solidFill>
                <a:latin typeface="Consolas"/>
                <a:cs typeface="Arial"/>
              </a:rPr>
              <a:t>:</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err="1">
                <a:solidFill>
                  <a:srgbClr val="0000E6"/>
                </a:solidFill>
                <a:latin typeface="Consolas"/>
                <a:cs typeface="Arial"/>
              </a:rPr>
              <a:t>tool_context</a:t>
            </a:r>
            <a:r>
              <a:rPr lang="en-US" sz="1200" dirty="0">
                <a:solidFill>
                  <a:srgbClr val="0000E6"/>
                </a:solidFill>
                <a:latin typeface="Consolas"/>
                <a:cs typeface="Arial"/>
              </a:rPr>
              <a:t>: Context for accessing session state</a:t>
            </a:r>
            <a:r>
              <a:rPr lang="en-US" sz="1200" dirty="0">
                <a:solidFill>
                  <a:srgbClr val="000000"/>
                </a:solidFill>
                <a:latin typeface="Consolas"/>
                <a:cs typeface="Arial"/>
              </a:rPr>
              <a:t>
</a:t>
            </a:r>
            <a:r>
              <a:rPr lang="en-US" sz="1200" dirty="0">
                <a:solidFill>
                  <a:srgbClr val="0000E6"/>
                </a:solidFill>
                <a:latin typeface="Consolas"/>
                <a:cs typeface="Arial"/>
              </a:rPr>
              <a:t>    Returns:</a:t>
            </a:r>
            <a:r>
              <a:rPr lang="en-US" sz="1200" dirty="0">
                <a:solidFill>
                  <a:srgbClr val="000000"/>
                </a:solidFill>
                <a:latin typeface="Consolas"/>
                <a:cs typeface="Arial"/>
              </a:rPr>
              <a:t>
</a:t>
            </a:r>
            <a:r>
              <a:rPr lang="en-US" sz="1200" dirty="0">
                <a:solidFill>
                  <a:srgbClr val="0000E6"/>
                </a:solidFill>
                <a:latin typeface="Consolas"/>
                <a:cs typeface="Arial"/>
              </a:rPr>
              <a:t>        The list of reminders</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800000"/>
                </a:solidFill>
                <a:latin typeface="Consolas"/>
                <a:cs typeface="Arial"/>
              </a:rPr>
              <a:t>"""</a:t>
            </a:r>
            <a:r>
              <a:rPr lang="en-US" sz="1200" dirty="0">
                <a:solidFill>
                  <a:srgbClr val="000000"/>
                </a:solidFill>
                <a:latin typeface="Consolas"/>
                <a:cs typeface="Arial"/>
              </a:rPr>
              <a:t>
    print</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 Tool: </a:t>
            </a:r>
            <a:r>
              <a:rPr lang="en-US" sz="1200" dirty="0" err="1">
                <a:solidFill>
                  <a:srgbClr val="0000E6"/>
                </a:solidFill>
                <a:latin typeface="Consolas"/>
                <a:cs typeface="Arial"/>
              </a:rPr>
              <a:t>view_reminders</a:t>
            </a:r>
            <a:r>
              <a:rPr lang="en-US" sz="1200" dirty="0">
                <a:solidFill>
                  <a:srgbClr val="0000E6"/>
                </a:solidFill>
                <a:latin typeface="Consolas"/>
                <a:cs typeface="Arial"/>
              </a:rPr>
              <a:t> called ---</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 Get reminders from state
    reminders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tool_context</a:t>
            </a:r>
            <a:r>
              <a:rPr lang="en-US" sz="1200" dirty="0" err="1">
                <a:solidFill>
                  <a:srgbClr val="808030"/>
                </a:solidFill>
                <a:latin typeface="Consolas"/>
                <a:cs typeface="Arial"/>
              </a:rPr>
              <a:t>.</a:t>
            </a:r>
            <a:r>
              <a:rPr lang="en-US" sz="1200" dirty="0" err="1">
                <a:solidFill>
                  <a:srgbClr val="000000"/>
                </a:solidFill>
                <a:latin typeface="Consolas"/>
                <a:cs typeface="Arial"/>
              </a:rPr>
              <a:t>state</a:t>
            </a:r>
            <a:r>
              <a:rPr lang="en-US" sz="1200" dirty="0" err="1">
                <a:solidFill>
                  <a:srgbClr val="808030"/>
                </a:solidFill>
                <a:latin typeface="Consolas"/>
                <a:cs typeface="Arial"/>
              </a:rPr>
              <a:t>.</a:t>
            </a:r>
            <a:r>
              <a:rPr lang="en-US" sz="1200" dirty="0" err="1">
                <a:solidFill>
                  <a:srgbClr val="000000"/>
                </a:solidFill>
                <a:latin typeface="Consolas"/>
                <a:cs typeface="Arial"/>
              </a:rPr>
              <a:t>get</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reminders</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b="1" dirty="0">
                <a:solidFill>
                  <a:srgbClr val="800000"/>
                </a:solidFill>
                <a:latin typeface="Consolas"/>
                <a:cs typeface="Arial"/>
              </a:rPr>
              <a:t>return</a:t>
            </a:r>
            <a:r>
              <a:rPr lang="en-US" sz="1200" dirty="0">
                <a:solidFill>
                  <a:srgbClr val="000000"/>
                </a:solidFill>
                <a:latin typeface="Consolas"/>
                <a:cs typeface="Arial"/>
              </a:rPr>
              <a:t> </a:t>
            </a:r>
            <a:r>
              <a:rPr lang="en-US" sz="1200" dirty="0">
                <a:solidFill>
                  <a:srgbClr val="80008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action</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err="1">
                <a:solidFill>
                  <a:srgbClr val="0000E6"/>
                </a:solidFill>
                <a:latin typeface="Consolas"/>
                <a:cs typeface="Arial"/>
              </a:rPr>
              <a:t>view_reminders</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reminders</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reminders</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count</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len</a:t>
            </a:r>
            <a:r>
              <a:rPr lang="en-US" sz="1200" dirty="0">
                <a:solidFill>
                  <a:srgbClr val="808030"/>
                </a:solidFill>
                <a:latin typeface="Consolas"/>
                <a:cs typeface="Arial"/>
              </a:rPr>
              <a:t>(</a:t>
            </a:r>
            <a:r>
              <a:rPr lang="en-US" sz="1200" dirty="0">
                <a:solidFill>
                  <a:srgbClr val="000000"/>
                </a:solidFill>
                <a:latin typeface="Consolas"/>
                <a:cs typeface="Arial"/>
              </a:rPr>
              <a:t>reminders</a:t>
            </a:r>
            <a:r>
              <a:rPr lang="en-US" sz="1200" dirty="0">
                <a:solidFill>
                  <a:srgbClr val="808030"/>
                </a:solidFill>
                <a:latin typeface="Consolas"/>
                <a:cs typeface="Arial"/>
              </a:rPr>
              <a:t>)</a:t>
            </a:r>
            <a:r>
              <a:rPr lang="en-US" sz="1200" dirty="0">
                <a:solidFill>
                  <a:srgbClr val="800080"/>
                </a:solidFill>
                <a:latin typeface="Consolas"/>
                <a:cs typeface="Arial"/>
              </a:rPr>
              <a:t>}</a:t>
            </a:r>
            <a:endParaRPr lang="en-US" dirty="0"/>
          </a:p>
        </p:txBody>
      </p:sp>
    </p:spTree>
    <p:extLst>
      <p:ext uri="{BB962C8B-B14F-4D97-AF65-F5344CB8AC3E}">
        <p14:creationId xmlns:p14="http://schemas.microsoft.com/office/powerpoint/2010/main" val="2945644865"/>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B6848-32EC-2145-26F9-A7C64A5D6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9CC662-247D-6999-382C-DAF9D8C8F04D}"/>
              </a:ext>
            </a:extLst>
          </p:cNvPr>
          <p:cNvSpPr>
            <a:spLocks noGrp="1"/>
          </p:cNvSpPr>
          <p:nvPr>
            <p:ph type="title"/>
          </p:nvPr>
        </p:nvSpPr>
        <p:spPr>
          <a:xfrm>
            <a:off x="194693" y="304800"/>
            <a:ext cx="8299450" cy="990600"/>
          </a:xfrm>
        </p:spPr>
        <p:txBody>
          <a:bodyPr/>
          <a:lstStyle/>
          <a:p>
            <a:pPr marL="685800" indent="-685800"/>
            <a:r>
              <a:rPr lang="en-US" dirty="0"/>
              <a:t>Memory Agent: Update Reminder</a:t>
            </a:r>
          </a:p>
        </p:txBody>
      </p:sp>
      <p:sp>
        <p:nvSpPr>
          <p:cNvPr id="3" name="Content Placeholder 2">
            <a:extLst>
              <a:ext uri="{FF2B5EF4-FFF2-40B4-BE49-F238E27FC236}">
                <a16:creationId xmlns:a16="http://schemas.microsoft.com/office/drawing/2014/main" id="{35EF4AF3-5154-6E31-AE40-2E1048D3E78F}"/>
              </a:ext>
            </a:extLst>
          </p:cNvPr>
          <p:cNvSpPr>
            <a:spLocks noGrp="1"/>
          </p:cNvSpPr>
          <p:nvPr>
            <p:ph idx="1"/>
          </p:nvPr>
        </p:nvSpPr>
        <p:spPr>
          <a:xfrm>
            <a:off x="195836" y="1107413"/>
            <a:ext cx="8299450" cy="5049503"/>
          </a:xfrm>
        </p:spPr>
        <p:txBody>
          <a:bodyPr/>
          <a:lstStyle/>
          <a:p>
            <a:pPr marL="0" indent="0">
              <a:buNone/>
            </a:pPr>
            <a:r>
              <a:rPr lang="en-US" sz="1200" dirty="0">
                <a:latin typeface="Consolas"/>
                <a:cs typeface="Arial"/>
              </a:rPr>
              <a:t>def</a:t>
            </a:r>
            <a:r>
              <a:rPr lang="en-US" sz="1200" dirty="0">
                <a:solidFill>
                  <a:srgbClr val="000000"/>
                </a:solidFill>
                <a:latin typeface="Consolas"/>
                <a:cs typeface="Arial"/>
              </a:rPr>
              <a:t> </a:t>
            </a:r>
            <a:r>
              <a:rPr lang="en-US" sz="1200" dirty="0" err="1">
                <a:solidFill>
                  <a:srgbClr val="000000"/>
                </a:solidFill>
                <a:latin typeface="Consolas"/>
                <a:cs typeface="Arial"/>
              </a:rPr>
              <a:t>update_reminder</a:t>
            </a:r>
            <a:r>
              <a:rPr lang="en-US" sz="1200" dirty="0">
                <a:solidFill>
                  <a:srgbClr val="808030"/>
                </a:solidFill>
                <a:latin typeface="Consolas"/>
                <a:cs typeface="Arial"/>
              </a:rPr>
              <a:t>(</a:t>
            </a:r>
            <a:r>
              <a:rPr lang="en-US" sz="1200" dirty="0">
                <a:solidFill>
                  <a:srgbClr val="797997"/>
                </a:solidFill>
                <a:latin typeface="Consolas"/>
                <a:cs typeface="Arial"/>
              </a:rPr>
              <a:t>index</a:t>
            </a:r>
            <a:r>
              <a:rPr lang="en-US" sz="1200" dirty="0">
                <a:solidFill>
                  <a:srgbClr val="800080"/>
                </a:solidFill>
                <a:latin typeface="Consolas"/>
                <a:cs typeface="Arial"/>
              </a:rPr>
              <a:t>:</a:t>
            </a:r>
            <a:r>
              <a:rPr lang="en-US" sz="1200" dirty="0">
                <a:solidFill>
                  <a:srgbClr val="000000"/>
                </a:solidFill>
                <a:latin typeface="Consolas"/>
                <a:cs typeface="Arial"/>
              </a:rPr>
              <a:t> int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updated_text</a:t>
            </a:r>
            <a:r>
              <a:rPr lang="en-US" sz="1200" dirty="0">
                <a:solidFill>
                  <a:srgbClr val="800080"/>
                </a:solidFill>
                <a:latin typeface="Consolas"/>
                <a:cs typeface="Arial"/>
              </a:rPr>
              <a:t>:</a:t>
            </a:r>
            <a:r>
              <a:rPr lang="en-US" sz="1200" dirty="0">
                <a:solidFill>
                  <a:srgbClr val="000000"/>
                </a:solidFill>
                <a:latin typeface="Consolas"/>
                <a:cs typeface="Arial"/>
              </a:rPr>
              <a:t> str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tool_context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ToolContext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-&gt;</a:t>
            </a:r>
            <a:r>
              <a:rPr lang="en-US" sz="1200" dirty="0">
                <a:solidFill>
                  <a:srgbClr val="000000"/>
                </a:solidFill>
                <a:latin typeface="Consolas"/>
                <a:cs typeface="Arial"/>
              </a:rPr>
              <a:t> </a:t>
            </a:r>
            <a:r>
              <a:rPr lang="en-US" sz="1200" dirty="0" err="1">
                <a:solidFill>
                  <a:srgbClr val="000000"/>
                </a:solidFill>
                <a:latin typeface="Consolas"/>
                <a:cs typeface="Arial"/>
              </a:rPr>
              <a:t>dict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Update an existing reminder.</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err="1">
                <a:solidFill>
                  <a:srgbClr val="0000E6"/>
                </a:solidFill>
                <a:latin typeface="Consolas"/>
                <a:cs typeface="Arial"/>
              </a:rPr>
              <a:t>Args</a:t>
            </a:r>
            <a:r>
              <a:rPr lang="en-US" sz="1200" dirty="0">
                <a:solidFill>
                  <a:srgbClr val="0000E6"/>
                </a:solidFill>
                <a:latin typeface="Consolas"/>
                <a:cs typeface="Arial"/>
              </a:rPr>
              <a:t>:</a:t>
            </a:r>
            <a:r>
              <a:rPr lang="en-US" sz="1200" dirty="0">
                <a:solidFill>
                  <a:srgbClr val="000000"/>
                </a:solidFill>
                <a:latin typeface="Consolas"/>
                <a:cs typeface="Arial"/>
              </a:rPr>
              <a:t>
</a:t>
            </a:r>
            <a:r>
              <a:rPr lang="en-US" sz="1200" dirty="0">
                <a:solidFill>
                  <a:srgbClr val="0000E6"/>
                </a:solidFill>
                <a:latin typeface="Consolas"/>
                <a:cs typeface="Arial"/>
              </a:rPr>
              <a:t>        index: The 1-based index of the reminder to update</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err="1">
                <a:solidFill>
                  <a:srgbClr val="0000E6"/>
                </a:solidFill>
                <a:latin typeface="Consolas"/>
                <a:cs typeface="Arial"/>
              </a:rPr>
              <a:t>updated_text</a:t>
            </a:r>
            <a:r>
              <a:rPr lang="en-US" sz="1200" dirty="0">
                <a:solidFill>
                  <a:srgbClr val="0000E6"/>
                </a:solidFill>
                <a:latin typeface="Consolas"/>
                <a:cs typeface="Arial"/>
              </a:rPr>
              <a:t>: The new text for the reminder</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err="1">
                <a:solidFill>
                  <a:srgbClr val="0000E6"/>
                </a:solidFill>
                <a:latin typeface="Consolas"/>
                <a:cs typeface="Arial"/>
              </a:rPr>
              <a:t>tool_context</a:t>
            </a:r>
            <a:r>
              <a:rPr lang="en-US" sz="1200" dirty="0">
                <a:solidFill>
                  <a:srgbClr val="0000E6"/>
                </a:solidFill>
                <a:latin typeface="Consolas"/>
                <a:cs typeface="Arial"/>
              </a:rPr>
              <a:t>: Context for accessing and updating session state</a:t>
            </a:r>
            <a:r>
              <a:rPr lang="en-US" sz="1200" dirty="0">
                <a:solidFill>
                  <a:srgbClr val="000000"/>
                </a:solidFill>
                <a:latin typeface="Consolas"/>
                <a:cs typeface="Arial"/>
              </a:rPr>
              <a:t>
</a:t>
            </a:r>
            <a:r>
              <a:rPr lang="en-US" sz="1200" dirty="0">
                <a:solidFill>
                  <a:srgbClr val="0000E6"/>
                </a:solidFill>
                <a:latin typeface="Consolas"/>
                <a:cs typeface="Arial"/>
              </a:rPr>
              <a:t>    Returns:</a:t>
            </a:r>
            <a:r>
              <a:rPr lang="en-US" sz="1200" dirty="0">
                <a:solidFill>
                  <a:srgbClr val="000000"/>
                </a:solidFill>
                <a:latin typeface="Consolas"/>
                <a:cs typeface="Arial"/>
              </a:rPr>
              <a:t>
</a:t>
            </a:r>
            <a:r>
              <a:rPr lang="en-US" sz="1200" dirty="0">
                <a:solidFill>
                  <a:srgbClr val="0000E6"/>
                </a:solidFill>
                <a:latin typeface="Consolas"/>
                <a:cs typeface="Arial"/>
              </a:rPr>
              <a:t>        A confirmation message</a:t>
            </a:r>
            <a:r>
              <a:rPr lang="en-US" sz="1200" dirty="0">
                <a:solidFill>
                  <a:srgbClr val="000000"/>
                </a:solidFill>
                <a:latin typeface="Consolas"/>
                <a:cs typeface="Arial"/>
              </a:rPr>
              <a:t>
</a:t>
            </a:r>
            <a:r>
              <a:rPr lang="en-US" sz="1200" dirty="0">
                <a:solidFill>
                  <a:srgbClr val="0000E6"/>
                </a:solidFill>
                <a:latin typeface="Consolas"/>
                <a:cs typeface="Arial"/>
              </a:rPr>
              <a:t>    </a:t>
            </a:r>
            <a:r>
              <a:rPr lang="en-US" sz="1200" dirty="0">
                <a:solidFill>
                  <a:srgbClr val="800000"/>
                </a:solidFill>
                <a:latin typeface="Consolas"/>
                <a:cs typeface="Arial"/>
              </a:rPr>
              <a:t>"""</a:t>
            </a:r>
            <a:r>
              <a:rPr lang="en-US" sz="1200" dirty="0">
                <a:solidFill>
                  <a:srgbClr val="000000"/>
                </a:solidFill>
                <a:latin typeface="Consolas"/>
                <a:cs typeface="Arial"/>
              </a:rPr>
              <a:t>
    print</a:t>
            </a:r>
            <a:r>
              <a:rPr lang="en-US" sz="1200" dirty="0">
                <a:solidFill>
                  <a:srgbClr val="808030"/>
                </a:solidFill>
                <a:latin typeface="Consolas"/>
                <a:cs typeface="Arial"/>
              </a:rPr>
              <a:t>(</a:t>
            </a:r>
            <a:r>
              <a:rPr lang="en-US" sz="1200" dirty="0">
                <a:solidFill>
                  <a:srgbClr val="000000"/>
                </a:solidFill>
                <a:latin typeface="Consolas"/>
                <a:cs typeface="Arial"/>
              </a:rPr>
              <a:t>
        f</a:t>
            </a:r>
            <a:r>
              <a:rPr lang="en-US" sz="1200" dirty="0">
                <a:solidFill>
                  <a:srgbClr val="800000"/>
                </a:solidFill>
                <a:latin typeface="Consolas"/>
                <a:cs typeface="Arial"/>
              </a:rPr>
              <a:t>"</a:t>
            </a:r>
            <a:r>
              <a:rPr lang="en-US" sz="1200" dirty="0">
                <a:solidFill>
                  <a:srgbClr val="0000E6"/>
                </a:solidFill>
                <a:latin typeface="Consolas"/>
                <a:cs typeface="Arial"/>
              </a:rPr>
              <a:t>--- Tool: </a:t>
            </a:r>
            <a:r>
              <a:rPr lang="en-US" sz="1200" dirty="0" err="1">
                <a:solidFill>
                  <a:srgbClr val="0000E6"/>
                </a:solidFill>
                <a:latin typeface="Consolas"/>
                <a:cs typeface="Arial"/>
              </a:rPr>
              <a:t>update_reminder</a:t>
            </a:r>
            <a:r>
              <a:rPr lang="en-US" sz="1200" dirty="0">
                <a:solidFill>
                  <a:srgbClr val="0000E6"/>
                </a:solidFill>
                <a:latin typeface="Consolas"/>
                <a:cs typeface="Arial"/>
              </a:rPr>
              <a:t> called for index {index} with '{</a:t>
            </a:r>
            <a:r>
              <a:rPr lang="en-US" sz="1200" dirty="0" err="1">
                <a:solidFill>
                  <a:srgbClr val="0000E6"/>
                </a:solidFill>
                <a:latin typeface="Consolas"/>
                <a:cs typeface="Arial"/>
              </a:rPr>
              <a:t>updated_text</a:t>
            </a:r>
            <a:r>
              <a:rPr lang="en-US" sz="1200" dirty="0">
                <a:solidFill>
                  <a:srgbClr val="0000E6"/>
                </a:solidFill>
                <a:latin typeface="Consolas"/>
                <a:cs typeface="Arial"/>
              </a:rPr>
              <a:t>}' ---</a:t>
            </a:r>
            <a:r>
              <a:rPr lang="en-US" sz="1200" dirty="0">
                <a:solidFill>
                  <a:srgbClr val="80000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 Get current reminders from state
    reminders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tool_context</a:t>
            </a:r>
            <a:r>
              <a:rPr lang="en-US" sz="1200" dirty="0" err="1">
                <a:solidFill>
                  <a:srgbClr val="808030"/>
                </a:solidFill>
                <a:latin typeface="Consolas"/>
                <a:cs typeface="Arial"/>
              </a:rPr>
              <a:t>.</a:t>
            </a:r>
            <a:r>
              <a:rPr lang="en-US" sz="1200" dirty="0" err="1">
                <a:solidFill>
                  <a:srgbClr val="000000"/>
                </a:solidFill>
                <a:latin typeface="Consolas"/>
                <a:cs typeface="Arial"/>
              </a:rPr>
              <a:t>state</a:t>
            </a:r>
            <a:r>
              <a:rPr lang="en-US" sz="1200" dirty="0" err="1">
                <a:solidFill>
                  <a:srgbClr val="808030"/>
                </a:solidFill>
                <a:latin typeface="Consolas"/>
                <a:cs typeface="Arial"/>
              </a:rPr>
              <a:t>.</a:t>
            </a:r>
            <a:r>
              <a:rPr lang="en-US" sz="1200" dirty="0" err="1">
                <a:solidFill>
                  <a:srgbClr val="000000"/>
                </a:solidFill>
                <a:latin typeface="Consolas"/>
                <a:cs typeface="Arial"/>
              </a:rPr>
              <a:t>get</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reminders</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 Check </a:t>
            </a:r>
            <a:r>
              <a:rPr lang="en-US" sz="1200" b="1" dirty="0">
                <a:solidFill>
                  <a:srgbClr val="800000"/>
                </a:solidFill>
                <a:latin typeface="Consolas"/>
                <a:cs typeface="Arial"/>
              </a:rPr>
              <a:t>if</a:t>
            </a:r>
            <a:r>
              <a:rPr lang="en-US" sz="1200" dirty="0">
                <a:solidFill>
                  <a:srgbClr val="000000"/>
                </a:solidFill>
                <a:latin typeface="Consolas"/>
                <a:cs typeface="Arial"/>
              </a:rPr>
              <a:t> the </a:t>
            </a:r>
            <a:r>
              <a:rPr lang="en-US" sz="1200" dirty="0">
                <a:solidFill>
                  <a:srgbClr val="797997"/>
                </a:solidFill>
                <a:latin typeface="Consolas"/>
                <a:cs typeface="Arial"/>
              </a:rPr>
              <a:t>index</a:t>
            </a:r>
            <a:r>
              <a:rPr lang="en-US" sz="1200" dirty="0">
                <a:solidFill>
                  <a:srgbClr val="000000"/>
                </a:solidFill>
                <a:latin typeface="Consolas"/>
                <a:cs typeface="Arial"/>
              </a:rPr>
              <a:t> is valid
    </a:t>
            </a:r>
            <a:r>
              <a:rPr lang="en-US" sz="1200" b="1" dirty="0">
                <a:solidFill>
                  <a:srgbClr val="800000"/>
                </a:solidFill>
                <a:latin typeface="Consolas"/>
                <a:cs typeface="Arial"/>
              </a:rPr>
              <a:t>if</a:t>
            </a:r>
            <a:r>
              <a:rPr lang="en-US" sz="1200" dirty="0">
                <a:solidFill>
                  <a:srgbClr val="000000"/>
                </a:solidFill>
                <a:latin typeface="Consolas"/>
                <a:cs typeface="Arial"/>
              </a:rPr>
              <a:t> not reminders or </a:t>
            </a:r>
            <a:r>
              <a:rPr lang="en-US" sz="1200" dirty="0">
                <a:solidFill>
                  <a:srgbClr val="797997"/>
                </a:solidFill>
                <a:latin typeface="Consolas"/>
                <a:cs typeface="Arial"/>
              </a:rPr>
              <a:t>index</a:t>
            </a:r>
            <a:r>
              <a:rPr lang="en-US" sz="1200" dirty="0">
                <a:solidFill>
                  <a:srgbClr val="000000"/>
                </a:solidFill>
                <a:latin typeface="Consolas"/>
                <a:cs typeface="Arial"/>
              </a:rPr>
              <a:t> </a:t>
            </a:r>
            <a:r>
              <a:rPr lang="en-US" sz="1200" dirty="0">
                <a:solidFill>
                  <a:srgbClr val="808030"/>
                </a:solidFill>
                <a:latin typeface="Consolas"/>
                <a:cs typeface="Arial"/>
              </a:rPr>
              <a:t>&lt;</a:t>
            </a:r>
            <a:r>
              <a:rPr lang="en-US" sz="1200" dirty="0">
                <a:solidFill>
                  <a:srgbClr val="000000"/>
                </a:solidFill>
                <a:latin typeface="Consolas"/>
                <a:cs typeface="Arial"/>
              </a:rPr>
              <a:t> </a:t>
            </a:r>
            <a:r>
              <a:rPr lang="en-US" sz="1200" dirty="0">
                <a:solidFill>
                  <a:srgbClr val="008C00"/>
                </a:solidFill>
                <a:latin typeface="Consolas"/>
                <a:cs typeface="Arial"/>
              </a:rPr>
              <a:t>1</a:t>
            </a:r>
            <a:r>
              <a:rPr lang="en-US" sz="1200" dirty="0">
                <a:solidFill>
                  <a:srgbClr val="000000"/>
                </a:solidFill>
                <a:latin typeface="Consolas"/>
                <a:cs typeface="Arial"/>
              </a:rPr>
              <a:t> or </a:t>
            </a:r>
            <a:r>
              <a:rPr lang="en-US" sz="1200" dirty="0">
                <a:solidFill>
                  <a:srgbClr val="797997"/>
                </a:solidFill>
                <a:latin typeface="Consolas"/>
                <a:cs typeface="Arial"/>
              </a:rPr>
              <a:t>index</a:t>
            </a:r>
            <a:r>
              <a:rPr lang="en-US" sz="1200" dirty="0">
                <a:solidFill>
                  <a:srgbClr val="000000"/>
                </a:solidFill>
                <a:latin typeface="Consolas"/>
                <a:cs typeface="Arial"/>
              </a:rPr>
              <a:t> </a:t>
            </a:r>
            <a:r>
              <a:rPr lang="en-US" sz="1200" dirty="0">
                <a:solidFill>
                  <a:srgbClr val="808030"/>
                </a:solidFill>
                <a:latin typeface="Consolas"/>
                <a:cs typeface="Arial"/>
              </a:rPr>
              <a:t>&gt;</a:t>
            </a:r>
            <a:r>
              <a:rPr lang="en-US" sz="1200" dirty="0">
                <a:solidFill>
                  <a:srgbClr val="000000"/>
                </a:solidFill>
                <a:latin typeface="Consolas"/>
                <a:cs typeface="Arial"/>
              </a:rPr>
              <a:t> </a:t>
            </a:r>
            <a:r>
              <a:rPr lang="en-US" sz="1200" dirty="0" err="1">
                <a:solidFill>
                  <a:srgbClr val="000000"/>
                </a:solidFill>
                <a:latin typeface="Consolas"/>
                <a:cs typeface="Arial"/>
              </a:rPr>
              <a:t>len</a:t>
            </a:r>
            <a:r>
              <a:rPr lang="en-US" sz="1200" dirty="0">
                <a:solidFill>
                  <a:srgbClr val="808030"/>
                </a:solidFill>
                <a:latin typeface="Consolas"/>
                <a:cs typeface="Arial"/>
              </a:rPr>
              <a:t>(</a:t>
            </a:r>
            <a:r>
              <a:rPr lang="en-US" sz="1200" dirty="0">
                <a:solidFill>
                  <a:srgbClr val="000000"/>
                </a:solidFill>
                <a:latin typeface="Consolas"/>
                <a:cs typeface="Arial"/>
              </a:rPr>
              <a:t>reminders</a:t>
            </a:r>
            <a:r>
              <a:rPr lang="en-US" sz="1200" dirty="0">
                <a:solidFill>
                  <a:srgbClr val="80803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b="1" dirty="0">
                <a:solidFill>
                  <a:srgbClr val="800000"/>
                </a:solidFill>
                <a:latin typeface="Consolas"/>
                <a:cs typeface="Arial"/>
              </a:rPr>
              <a:t>return</a:t>
            </a:r>
            <a:r>
              <a:rPr lang="en-US" sz="1200" dirty="0">
                <a:solidFill>
                  <a:srgbClr val="000000"/>
                </a:solidFill>
                <a:latin typeface="Consolas"/>
                <a:cs typeface="Arial"/>
              </a:rPr>
              <a:t> </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action</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err="1">
                <a:solidFill>
                  <a:srgbClr val="0000E6"/>
                </a:solidFill>
                <a:latin typeface="Consolas"/>
                <a:cs typeface="Arial"/>
              </a:rPr>
              <a:t>update_reminder</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status</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error</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message</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f</a:t>
            </a:r>
            <a:r>
              <a:rPr lang="en-US" sz="1200" dirty="0" err="1">
                <a:solidFill>
                  <a:srgbClr val="800000"/>
                </a:solidFill>
                <a:latin typeface="Consolas"/>
                <a:cs typeface="Arial"/>
              </a:rPr>
              <a:t>"</a:t>
            </a:r>
            <a:r>
              <a:rPr lang="en-US" sz="1200" dirty="0" err="1">
                <a:solidFill>
                  <a:srgbClr val="0000E6"/>
                </a:solidFill>
                <a:latin typeface="Consolas"/>
                <a:cs typeface="Arial"/>
              </a:rPr>
              <a:t>Could</a:t>
            </a:r>
            <a:r>
              <a:rPr lang="en-US" sz="1200" dirty="0">
                <a:solidFill>
                  <a:srgbClr val="0000E6"/>
                </a:solidFill>
                <a:latin typeface="Consolas"/>
                <a:cs typeface="Arial"/>
              </a:rPr>
              <a:t> not find reminder at position {index}. Currently there are {</a:t>
            </a:r>
            <a:r>
              <a:rPr lang="en-US" sz="1200" dirty="0" err="1">
                <a:solidFill>
                  <a:srgbClr val="0000E6"/>
                </a:solidFill>
                <a:latin typeface="Consolas"/>
                <a:cs typeface="Arial"/>
              </a:rPr>
              <a:t>len</a:t>
            </a:r>
            <a:r>
              <a:rPr lang="en-US" sz="1200" dirty="0">
                <a:solidFill>
                  <a:srgbClr val="0000E6"/>
                </a:solidFill>
                <a:latin typeface="Consolas"/>
                <a:cs typeface="Arial"/>
              </a:rPr>
              <a:t>(reminders)} reminders.</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80"/>
                </a:solidFill>
                <a:latin typeface="Consolas"/>
                <a:cs typeface="Arial"/>
              </a:rPr>
              <a:t>}</a:t>
            </a:r>
            <a:r>
              <a:rPr lang="en-US" sz="1200" dirty="0">
                <a:solidFill>
                  <a:srgbClr val="000000"/>
                </a:solidFill>
                <a:latin typeface="Consolas"/>
                <a:cs typeface="Arial"/>
              </a:rPr>
              <a:t>
</a:t>
            </a:r>
            <a:endParaRPr lang="en-US" sz="1200" dirty="0">
              <a:solidFill>
                <a:srgbClr val="800080"/>
              </a:solidFill>
              <a:latin typeface="Consolas"/>
              <a:cs typeface="Arial"/>
            </a:endParaRPr>
          </a:p>
        </p:txBody>
      </p:sp>
    </p:spTree>
    <p:extLst>
      <p:ext uri="{BB962C8B-B14F-4D97-AF65-F5344CB8AC3E}">
        <p14:creationId xmlns:p14="http://schemas.microsoft.com/office/powerpoint/2010/main" val="3467615041"/>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64696-C527-2904-F6D4-A22BAFCE74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A1E88F-E98F-19B2-ED8D-001C28643788}"/>
              </a:ext>
            </a:extLst>
          </p:cNvPr>
          <p:cNvSpPr>
            <a:spLocks noGrp="1"/>
          </p:cNvSpPr>
          <p:nvPr>
            <p:ph type="title"/>
          </p:nvPr>
        </p:nvSpPr>
        <p:spPr>
          <a:xfrm>
            <a:off x="194693" y="304800"/>
            <a:ext cx="8299450" cy="990600"/>
          </a:xfrm>
        </p:spPr>
        <p:txBody>
          <a:bodyPr/>
          <a:lstStyle/>
          <a:p>
            <a:pPr marL="685800" indent="-685800"/>
            <a:r>
              <a:rPr lang="en-US" dirty="0"/>
              <a:t>Memory Agent: Update Reminder</a:t>
            </a:r>
          </a:p>
        </p:txBody>
      </p:sp>
      <p:sp>
        <p:nvSpPr>
          <p:cNvPr id="3" name="Content Placeholder 2">
            <a:extLst>
              <a:ext uri="{FF2B5EF4-FFF2-40B4-BE49-F238E27FC236}">
                <a16:creationId xmlns:a16="http://schemas.microsoft.com/office/drawing/2014/main" id="{73993D6A-5326-8560-6FE7-BC7CCBE574A8}"/>
              </a:ext>
            </a:extLst>
          </p:cNvPr>
          <p:cNvSpPr>
            <a:spLocks noGrp="1"/>
          </p:cNvSpPr>
          <p:nvPr>
            <p:ph idx="1"/>
          </p:nvPr>
        </p:nvSpPr>
        <p:spPr>
          <a:xfrm>
            <a:off x="195836" y="1107413"/>
            <a:ext cx="8299450" cy="5049503"/>
          </a:xfrm>
        </p:spPr>
        <p:txBody>
          <a:bodyPr/>
          <a:lstStyle/>
          <a:p>
            <a:pPr marL="0" indent="0">
              <a:buNone/>
            </a:pPr>
            <a:r>
              <a:rPr lang="en-US" sz="1200" dirty="0">
                <a:solidFill>
                  <a:srgbClr val="000000"/>
                </a:solidFill>
                <a:latin typeface="Consolas"/>
                <a:cs typeface="Arial"/>
              </a:rPr>
              <a:t>    # Update the reminder </a:t>
            </a:r>
            <a:r>
              <a:rPr lang="en-US" sz="1200" dirty="0">
                <a:solidFill>
                  <a:srgbClr val="808030"/>
                </a:solidFill>
                <a:latin typeface="Consolas"/>
                <a:cs typeface="Arial"/>
              </a:rPr>
              <a:t>(</a:t>
            </a:r>
            <a:r>
              <a:rPr lang="en-US" sz="1200" dirty="0">
                <a:solidFill>
                  <a:srgbClr val="000000"/>
                </a:solidFill>
                <a:latin typeface="Consolas"/>
                <a:cs typeface="Arial"/>
              </a:rPr>
              <a:t>adjusting </a:t>
            </a:r>
            <a:r>
              <a:rPr lang="en-US" sz="1200" b="1" dirty="0">
                <a:solidFill>
                  <a:srgbClr val="800000"/>
                </a:solidFill>
                <a:latin typeface="Consolas"/>
                <a:cs typeface="Arial"/>
              </a:rPr>
              <a:t>for</a:t>
            </a:r>
            <a:r>
              <a:rPr lang="en-US" sz="1200" dirty="0">
                <a:solidFill>
                  <a:srgbClr val="000000"/>
                </a:solidFill>
                <a:latin typeface="Consolas"/>
                <a:cs typeface="Arial"/>
              </a:rPr>
              <a:t> </a:t>
            </a:r>
            <a:r>
              <a:rPr lang="en-US" sz="1200" dirty="0">
                <a:solidFill>
                  <a:srgbClr val="008C00"/>
                </a:solidFill>
                <a:latin typeface="Consolas"/>
                <a:cs typeface="Arial"/>
              </a:rPr>
              <a:t>0</a:t>
            </a:r>
            <a:r>
              <a:rPr lang="en-US" sz="1200" dirty="0">
                <a:solidFill>
                  <a:srgbClr val="808030"/>
                </a:solidFill>
                <a:latin typeface="Consolas"/>
                <a:cs typeface="Arial"/>
              </a:rPr>
              <a:t>-</a:t>
            </a:r>
            <a:r>
              <a:rPr lang="en-US" sz="1200" dirty="0">
                <a:solidFill>
                  <a:srgbClr val="000000"/>
                </a:solidFill>
                <a:latin typeface="Consolas"/>
                <a:cs typeface="Arial"/>
              </a:rPr>
              <a:t>based indices</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old_reminder</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reminders</a:t>
            </a:r>
            <a:r>
              <a:rPr lang="en-US" sz="1200" dirty="0">
                <a:solidFill>
                  <a:srgbClr val="808030"/>
                </a:solidFill>
                <a:latin typeface="Consolas"/>
                <a:cs typeface="Arial"/>
              </a:rPr>
              <a:t>[</a:t>
            </a:r>
            <a:r>
              <a:rPr lang="en-US" sz="1200" dirty="0">
                <a:solidFill>
                  <a:srgbClr val="797997"/>
                </a:solidFill>
                <a:latin typeface="Consolas"/>
                <a:cs typeface="Arial"/>
              </a:rPr>
              <a:t>index</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008C00"/>
                </a:solidFill>
                <a:latin typeface="Consolas"/>
                <a:cs typeface="Arial"/>
              </a:rPr>
              <a:t>1</a:t>
            </a:r>
            <a:r>
              <a:rPr lang="en-US" sz="1200" dirty="0">
                <a:solidFill>
                  <a:srgbClr val="808030"/>
                </a:solidFill>
                <a:latin typeface="Consolas"/>
                <a:cs typeface="Arial"/>
              </a:rPr>
              <a:t>]</a:t>
            </a:r>
            <a:r>
              <a:rPr lang="en-US" sz="1200" dirty="0">
                <a:solidFill>
                  <a:srgbClr val="000000"/>
                </a:solidFill>
                <a:latin typeface="Consolas"/>
                <a:cs typeface="Arial"/>
              </a:rPr>
              <a:t>
    reminders</a:t>
            </a:r>
            <a:r>
              <a:rPr lang="en-US" sz="1200" dirty="0">
                <a:solidFill>
                  <a:srgbClr val="808030"/>
                </a:solidFill>
                <a:latin typeface="Consolas"/>
                <a:cs typeface="Arial"/>
              </a:rPr>
              <a:t>[</a:t>
            </a:r>
            <a:r>
              <a:rPr lang="en-US" sz="1200" dirty="0">
                <a:solidFill>
                  <a:srgbClr val="797997"/>
                </a:solidFill>
                <a:latin typeface="Consolas"/>
                <a:cs typeface="Arial"/>
              </a:rPr>
              <a:t>index</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008C00"/>
                </a:solidFill>
                <a:latin typeface="Consolas"/>
                <a:cs typeface="Arial"/>
              </a:rPr>
              <a:t>1</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updated_text</a:t>
            </a:r>
            <a:r>
              <a:rPr lang="en-US" sz="1200" dirty="0">
                <a:solidFill>
                  <a:srgbClr val="000000"/>
                </a:solidFill>
                <a:latin typeface="Consolas"/>
                <a:cs typeface="Arial"/>
              </a:rPr>
              <a:t>
    # Update state </a:t>
            </a:r>
            <a:r>
              <a:rPr lang="en-US" sz="1200" b="1" dirty="0">
                <a:solidFill>
                  <a:srgbClr val="800000"/>
                </a:solidFill>
                <a:latin typeface="Consolas"/>
                <a:cs typeface="Arial"/>
              </a:rPr>
              <a:t>with</a:t>
            </a:r>
            <a:r>
              <a:rPr lang="en-US" sz="1200" dirty="0">
                <a:solidFill>
                  <a:srgbClr val="000000"/>
                </a:solidFill>
                <a:latin typeface="Consolas"/>
                <a:cs typeface="Arial"/>
              </a:rPr>
              <a:t> the modified list
    </a:t>
            </a:r>
            <a:r>
              <a:rPr lang="en-US" sz="1200" dirty="0" err="1">
                <a:solidFill>
                  <a:srgbClr val="000000"/>
                </a:solidFill>
                <a:latin typeface="Consolas"/>
                <a:cs typeface="Arial"/>
              </a:rPr>
              <a:t>tool_context</a:t>
            </a:r>
            <a:r>
              <a:rPr lang="en-US" sz="1200" dirty="0" err="1">
                <a:solidFill>
                  <a:srgbClr val="808030"/>
                </a:solidFill>
                <a:latin typeface="Consolas"/>
                <a:cs typeface="Arial"/>
              </a:rPr>
              <a:t>.</a:t>
            </a:r>
            <a:r>
              <a:rPr lang="en-US" sz="1200" dirty="0" err="1">
                <a:solidFill>
                  <a:srgbClr val="000000"/>
                </a:solidFill>
                <a:latin typeface="Consolas"/>
                <a:cs typeface="Arial"/>
              </a:rPr>
              <a:t>state</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reminders</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reminders
    </a:t>
            </a:r>
            <a:r>
              <a:rPr lang="en-US" sz="1200" b="1" dirty="0">
                <a:solidFill>
                  <a:srgbClr val="800000"/>
                </a:solidFill>
                <a:latin typeface="Consolas"/>
                <a:cs typeface="Arial"/>
              </a:rPr>
              <a:t>return</a:t>
            </a:r>
            <a:r>
              <a:rPr lang="en-US" sz="1200" dirty="0">
                <a:solidFill>
                  <a:srgbClr val="000000"/>
                </a:solidFill>
                <a:latin typeface="Consolas"/>
                <a:cs typeface="Arial"/>
              </a:rPr>
              <a:t> </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action</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err="1">
                <a:solidFill>
                  <a:srgbClr val="0000E6"/>
                </a:solidFill>
                <a:latin typeface="Consolas"/>
                <a:cs typeface="Arial"/>
              </a:rPr>
              <a:t>update_reminder</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index</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797997"/>
                </a:solidFill>
                <a:latin typeface="Consolas"/>
                <a:cs typeface="Arial"/>
              </a:rPr>
              <a:t>index</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err="1">
                <a:solidFill>
                  <a:srgbClr val="0000E6"/>
                </a:solidFill>
                <a:latin typeface="Consolas"/>
                <a:cs typeface="Arial"/>
              </a:rPr>
              <a:t>old_text</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old_reminder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err="1">
                <a:solidFill>
                  <a:srgbClr val="0000E6"/>
                </a:solidFill>
                <a:latin typeface="Consolas"/>
                <a:cs typeface="Arial"/>
              </a:rPr>
              <a:t>updated_text</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updated_text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message</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f</a:t>
            </a:r>
            <a:r>
              <a:rPr lang="en-US" sz="1200" dirty="0" err="1">
                <a:solidFill>
                  <a:srgbClr val="800000"/>
                </a:solidFill>
                <a:latin typeface="Consolas"/>
                <a:cs typeface="Arial"/>
              </a:rPr>
              <a:t>"</a:t>
            </a:r>
            <a:r>
              <a:rPr lang="en-US" sz="1200" dirty="0" err="1">
                <a:solidFill>
                  <a:srgbClr val="0000E6"/>
                </a:solidFill>
                <a:latin typeface="Consolas"/>
                <a:cs typeface="Arial"/>
              </a:rPr>
              <a:t>Updated</a:t>
            </a:r>
            <a:r>
              <a:rPr lang="en-US" sz="1200" dirty="0">
                <a:solidFill>
                  <a:srgbClr val="0000E6"/>
                </a:solidFill>
                <a:latin typeface="Consolas"/>
                <a:cs typeface="Arial"/>
              </a:rPr>
              <a:t> reminder {index} from '{</a:t>
            </a:r>
            <a:r>
              <a:rPr lang="en-US" sz="1200" dirty="0" err="1">
                <a:solidFill>
                  <a:srgbClr val="0000E6"/>
                </a:solidFill>
                <a:latin typeface="Consolas"/>
                <a:cs typeface="Arial"/>
              </a:rPr>
              <a:t>old_reminder</a:t>
            </a:r>
            <a:r>
              <a:rPr lang="en-US" sz="1200" dirty="0">
                <a:solidFill>
                  <a:srgbClr val="0000E6"/>
                </a:solidFill>
                <a:latin typeface="Consolas"/>
                <a:cs typeface="Arial"/>
              </a:rPr>
              <a:t>}' to '{</a:t>
            </a:r>
            <a:r>
              <a:rPr lang="en-US" sz="1200" dirty="0" err="1">
                <a:solidFill>
                  <a:srgbClr val="0000E6"/>
                </a:solidFill>
                <a:latin typeface="Consolas"/>
                <a:cs typeface="Arial"/>
              </a:rPr>
              <a:t>updated_text</a:t>
            </a:r>
            <a:r>
              <a:rPr lang="en-US" sz="1200" dirty="0">
                <a:solidFill>
                  <a:srgbClr val="0000E6"/>
                </a:solidFill>
                <a:latin typeface="Consolas"/>
                <a:cs typeface="Arial"/>
              </a:rPr>
              <a:t>}'</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80"/>
                </a:solidFill>
                <a:latin typeface="Consolas"/>
                <a:cs typeface="Arial"/>
              </a:rPr>
              <a:t>}</a:t>
            </a:r>
            <a:endParaRPr lang="en-US" sz="1200">
              <a:cs typeface="Arial"/>
            </a:endParaRPr>
          </a:p>
        </p:txBody>
      </p:sp>
    </p:spTree>
    <p:extLst>
      <p:ext uri="{BB962C8B-B14F-4D97-AF65-F5344CB8AC3E}">
        <p14:creationId xmlns:p14="http://schemas.microsoft.com/office/powerpoint/2010/main" val="3212720473"/>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40524-E55A-4D86-8F93-465A85BBEE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C44DED-56EA-4E29-A6A6-271E2A6B0FB9}"/>
              </a:ext>
            </a:extLst>
          </p:cNvPr>
          <p:cNvSpPr>
            <a:spLocks noGrp="1"/>
          </p:cNvSpPr>
          <p:nvPr>
            <p:ph type="title"/>
          </p:nvPr>
        </p:nvSpPr>
        <p:spPr>
          <a:xfrm>
            <a:off x="194693" y="304800"/>
            <a:ext cx="8299450" cy="990600"/>
          </a:xfrm>
        </p:spPr>
        <p:txBody>
          <a:bodyPr/>
          <a:lstStyle/>
          <a:p>
            <a:pPr marL="685800" indent="-685800"/>
            <a:r>
              <a:rPr lang="en-US" dirty="0"/>
              <a:t>Memory Agent: Update Reminder</a:t>
            </a:r>
          </a:p>
        </p:txBody>
      </p:sp>
      <p:sp>
        <p:nvSpPr>
          <p:cNvPr id="3" name="Content Placeholder 2">
            <a:extLst>
              <a:ext uri="{FF2B5EF4-FFF2-40B4-BE49-F238E27FC236}">
                <a16:creationId xmlns:a16="http://schemas.microsoft.com/office/drawing/2014/main" id="{2A084455-9CE9-D308-C816-162896E45B81}"/>
              </a:ext>
            </a:extLst>
          </p:cNvPr>
          <p:cNvSpPr>
            <a:spLocks noGrp="1"/>
          </p:cNvSpPr>
          <p:nvPr>
            <p:ph idx="1"/>
          </p:nvPr>
        </p:nvSpPr>
        <p:spPr>
          <a:xfrm>
            <a:off x="195836" y="1107413"/>
            <a:ext cx="8299450" cy="5049503"/>
          </a:xfrm>
        </p:spPr>
        <p:txBody>
          <a:bodyPr/>
          <a:lstStyle/>
          <a:p>
            <a:pPr marL="0" indent="0">
              <a:buNone/>
            </a:pPr>
            <a:r>
              <a:rPr lang="en-US" sz="1200" dirty="0">
                <a:solidFill>
                  <a:srgbClr val="000000"/>
                </a:solidFill>
                <a:latin typeface="Consolas"/>
                <a:cs typeface="Arial"/>
              </a:rPr>
              <a:t>    # Update the reminder </a:t>
            </a:r>
            <a:r>
              <a:rPr lang="en-US" sz="1200" dirty="0">
                <a:solidFill>
                  <a:srgbClr val="808030"/>
                </a:solidFill>
                <a:latin typeface="Consolas"/>
                <a:cs typeface="Arial"/>
              </a:rPr>
              <a:t>(</a:t>
            </a:r>
            <a:r>
              <a:rPr lang="en-US" sz="1200" dirty="0">
                <a:solidFill>
                  <a:srgbClr val="000000"/>
                </a:solidFill>
                <a:latin typeface="Consolas"/>
                <a:cs typeface="Arial"/>
              </a:rPr>
              <a:t>adjusting </a:t>
            </a:r>
            <a:r>
              <a:rPr lang="en-US" sz="1200" b="1" dirty="0">
                <a:solidFill>
                  <a:srgbClr val="800000"/>
                </a:solidFill>
                <a:latin typeface="Consolas"/>
                <a:cs typeface="Arial"/>
              </a:rPr>
              <a:t>for</a:t>
            </a:r>
            <a:r>
              <a:rPr lang="en-US" sz="1200" dirty="0">
                <a:solidFill>
                  <a:srgbClr val="000000"/>
                </a:solidFill>
                <a:latin typeface="Consolas"/>
                <a:cs typeface="Arial"/>
              </a:rPr>
              <a:t> </a:t>
            </a:r>
            <a:r>
              <a:rPr lang="en-US" sz="1200" dirty="0">
                <a:solidFill>
                  <a:srgbClr val="008C00"/>
                </a:solidFill>
                <a:latin typeface="Consolas"/>
                <a:cs typeface="Arial"/>
              </a:rPr>
              <a:t>0</a:t>
            </a:r>
            <a:r>
              <a:rPr lang="en-US" sz="1200" dirty="0">
                <a:solidFill>
                  <a:srgbClr val="808030"/>
                </a:solidFill>
                <a:latin typeface="Consolas"/>
                <a:cs typeface="Arial"/>
              </a:rPr>
              <a:t>-</a:t>
            </a:r>
            <a:r>
              <a:rPr lang="en-US" sz="1200" dirty="0">
                <a:solidFill>
                  <a:srgbClr val="000000"/>
                </a:solidFill>
                <a:latin typeface="Consolas"/>
                <a:cs typeface="Arial"/>
              </a:rPr>
              <a:t>based indices</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err="1">
                <a:solidFill>
                  <a:srgbClr val="000000"/>
                </a:solidFill>
                <a:latin typeface="Consolas"/>
                <a:cs typeface="Arial"/>
              </a:rPr>
              <a:t>old_reminder</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reminders</a:t>
            </a:r>
            <a:r>
              <a:rPr lang="en-US" sz="1200" dirty="0">
                <a:solidFill>
                  <a:srgbClr val="808030"/>
                </a:solidFill>
                <a:latin typeface="Consolas"/>
                <a:cs typeface="Arial"/>
              </a:rPr>
              <a:t>[</a:t>
            </a:r>
            <a:r>
              <a:rPr lang="en-US" sz="1200" dirty="0">
                <a:solidFill>
                  <a:srgbClr val="797997"/>
                </a:solidFill>
                <a:latin typeface="Consolas"/>
                <a:cs typeface="Arial"/>
              </a:rPr>
              <a:t>index</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008C00"/>
                </a:solidFill>
                <a:latin typeface="Consolas"/>
                <a:cs typeface="Arial"/>
              </a:rPr>
              <a:t>1</a:t>
            </a:r>
            <a:r>
              <a:rPr lang="en-US" sz="1200" dirty="0">
                <a:solidFill>
                  <a:srgbClr val="808030"/>
                </a:solidFill>
                <a:latin typeface="Consolas"/>
                <a:cs typeface="Arial"/>
              </a:rPr>
              <a:t>]</a:t>
            </a:r>
            <a:r>
              <a:rPr lang="en-US" sz="1200" dirty="0">
                <a:solidFill>
                  <a:srgbClr val="000000"/>
                </a:solidFill>
                <a:latin typeface="Consolas"/>
                <a:cs typeface="Arial"/>
              </a:rPr>
              <a:t>
    reminders</a:t>
            </a:r>
            <a:r>
              <a:rPr lang="en-US" sz="1200" dirty="0">
                <a:solidFill>
                  <a:srgbClr val="808030"/>
                </a:solidFill>
                <a:latin typeface="Consolas"/>
                <a:cs typeface="Arial"/>
              </a:rPr>
              <a:t>[</a:t>
            </a:r>
            <a:r>
              <a:rPr lang="en-US" sz="1200" dirty="0">
                <a:solidFill>
                  <a:srgbClr val="797997"/>
                </a:solidFill>
                <a:latin typeface="Consolas"/>
                <a:cs typeface="Arial"/>
              </a:rPr>
              <a:t>index</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008C00"/>
                </a:solidFill>
                <a:latin typeface="Consolas"/>
                <a:cs typeface="Arial"/>
              </a:rPr>
              <a:t>1</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err="1">
                <a:solidFill>
                  <a:srgbClr val="000000"/>
                </a:solidFill>
                <a:latin typeface="Consolas"/>
                <a:cs typeface="Arial"/>
              </a:rPr>
              <a:t>updated_text</a:t>
            </a:r>
            <a:r>
              <a:rPr lang="en-US" sz="1200" dirty="0">
                <a:solidFill>
                  <a:srgbClr val="000000"/>
                </a:solidFill>
                <a:latin typeface="Consolas"/>
                <a:cs typeface="Arial"/>
              </a:rPr>
              <a:t>
    # Update state </a:t>
            </a:r>
            <a:r>
              <a:rPr lang="en-US" sz="1200" b="1" dirty="0">
                <a:solidFill>
                  <a:srgbClr val="800000"/>
                </a:solidFill>
                <a:latin typeface="Consolas"/>
                <a:cs typeface="Arial"/>
              </a:rPr>
              <a:t>with</a:t>
            </a:r>
            <a:r>
              <a:rPr lang="en-US" sz="1200" dirty="0">
                <a:solidFill>
                  <a:srgbClr val="000000"/>
                </a:solidFill>
                <a:latin typeface="Consolas"/>
                <a:cs typeface="Arial"/>
              </a:rPr>
              <a:t> the modified list
    </a:t>
            </a:r>
            <a:r>
              <a:rPr lang="en-US" sz="1200" err="1">
                <a:solidFill>
                  <a:srgbClr val="000000"/>
                </a:solidFill>
                <a:latin typeface="Consolas"/>
                <a:cs typeface="Arial"/>
              </a:rPr>
              <a:t>tool_context</a:t>
            </a:r>
            <a:r>
              <a:rPr lang="en-US" sz="1200" err="1">
                <a:solidFill>
                  <a:srgbClr val="808030"/>
                </a:solidFill>
                <a:latin typeface="Consolas"/>
                <a:cs typeface="Arial"/>
              </a:rPr>
              <a:t>.</a:t>
            </a:r>
            <a:r>
              <a:rPr lang="en-US" sz="1200" err="1">
                <a:solidFill>
                  <a:srgbClr val="000000"/>
                </a:solidFill>
                <a:latin typeface="Consolas"/>
                <a:cs typeface="Arial"/>
              </a:rPr>
              <a:t>state</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reminders</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solidFill>
                  <a:srgbClr val="000000"/>
                </a:solidFill>
                <a:latin typeface="Consolas"/>
                <a:cs typeface="Arial"/>
              </a:rPr>
              <a:t> reminders
    </a:t>
            </a:r>
            <a:r>
              <a:rPr lang="en-US" sz="1200" b="1" dirty="0">
                <a:solidFill>
                  <a:srgbClr val="800000"/>
                </a:solidFill>
                <a:latin typeface="Consolas"/>
                <a:cs typeface="Arial"/>
              </a:rPr>
              <a:t>return</a:t>
            </a:r>
            <a:r>
              <a:rPr lang="en-US" sz="1200" dirty="0">
                <a:solidFill>
                  <a:srgbClr val="000000"/>
                </a:solidFill>
                <a:latin typeface="Consolas"/>
                <a:cs typeface="Arial"/>
              </a:rPr>
              <a:t> </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action</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err="1">
                <a:solidFill>
                  <a:srgbClr val="0000E6"/>
                </a:solidFill>
                <a:latin typeface="Consolas"/>
                <a:cs typeface="Arial"/>
              </a:rPr>
              <a:t>update_reminder</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index</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dirty="0">
                <a:solidFill>
                  <a:srgbClr val="797997"/>
                </a:solidFill>
                <a:latin typeface="Consolas"/>
                <a:cs typeface="Arial"/>
              </a:rPr>
              <a:t>index</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err="1">
                <a:solidFill>
                  <a:srgbClr val="0000E6"/>
                </a:solidFill>
                <a:latin typeface="Consolas"/>
                <a:cs typeface="Arial"/>
              </a:rPr>
              <a:t>old_text</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err="1">
                <a:solidFill>
                  <a:srgbClr val="000000"/>
                </a:solidFill>
                <a:latin typeface="Consolas"/>
                <a:cs typeface="Arial"/>
              </a:rPr>
              <a:t>old_reminder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err="1">
                <a:solidFill>
                  <a:srgbClr val="0000E6"/>
                </a:solidFill>
                <a:latin typeface="Consolas"/>
                <a:cs typeface="Arial"/>
              </a:rPr>
              <a:t>updated_text</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err="1">
                <a:solidFill>
                  <a:srgbClr val="000000"/>
                </a:solidFill>
                <a:latin typeface="Consolas"/>
                <a:cs typeface="Arial"/>
              </a:rPr>
              <a:t>updated_text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message</a:t>
            </a:r>
            <a:r>
              <a:rPr lang="en-US" sz="1200" dirty="0">
                <a:solidFill>
                  <a:srgbClr val="800000"/>
                </a:solidFill>
                <a:latin typeface="Consolas"/>
                <a:cs typeface="Arial"/>
              </a:rPr>
              <a:t>"</a:t>
            </a:r>
            <a:r>
              <a:rPr lang="en-US" sz="1200" dirty="0">
                <a:solidFill>
                  <a:srgbClr val="800080"/>
                </a:solidFill>
                <a:latin typeface="Consolas"/>
                <a:cs typeface="Arial"/>
              </a:rPr>
              <a:t>:</a:t>
            </a:r>
            <a:r>
              <a:rPr lang="en-US" sz="1200" dirty="0">
                <a:solidFill>
                  <a:srgbClr val="000000"/>
                </a:solidFill>
                <a:latin typeface="Consolas"/>
                <a:cs typeface="Arial"/>
              </a:rPr>
              <a:t> </a:t>
            </a:r>
            <a:r>
              <a:rPr lang="en-US" sz="1200" err="1">
                <a:solidFill>
                  <a:srgbClr val="000000"/>
                </a:solidFill>
                <a:latin typeface="Consolas"/>
                <a:cs typeface="Arial"/>
              </a:rPr>
              <a:t>f</a:t>
            </a:r>
            <a:r>
              <a:rPr lang="en-US" sz="1200" err="1">
                <a:solidFill>
                  <a:srgbClr val="800000"/>
                </a:solidFill>
                <a:latin typeface="Consolas"/>
                <a:cs typeface="Arial"/>
              </a:rPr>
              <a:t>"</a:t>
            </a:r>
            <a:r>
              <a:rPr lang="en-US" sz="1200" err="1">
                <a:solidFill>
                  <a:srgbClr val="0000E6"/>
                </a:solidFill>
                <a:latin typeface="Consolas"/>
                <a:cs typeface="Arial"/>
              </a:rPr>
              <a:t>Updated</a:t>
            </a:r>
            <a:r>
              <a:rPr lang="en-US" sz="1200" dirty="0">
                <a:solidFill>
                  <a:srgbClr val="0000E6"/>
                </a:solidFill>
                <a:latin typeface="Consolas"/>
                <a:cs typeface="Arial"/>
              </a:rPr>
              <a:t> reminder {index} from '{</a:t>
            </a:r>
            <a:r>
              <a:rPr lang="en-US" sz="1200" err="1">
                <a:solidFill>
                  <a:srgbClr val="0000E6"/>
                </a:solidFill>
                <a:latin typeface="Consolas"/>
                <a:cs typeface="Arial"/>
              </a:rPr>
              <a:t>old_reminder</a:t>
            </a:r>
            <a:r>
              <a:rPr lang="en-US" sz="1200" dirty="0">
                <a:solidFill>
                  <a:srgbClr val="0000E6"/>
                </a:solidFill>
                <a:latin typeface="Consolas"/>
                <a:cs typeface="Arial"/>
              </a:rPr>
              <a:t>}' to '{</a:t>
            </a:r>
            <a:r>
              <a:rPr lang="en-US" sz="1200" err="1">
                <a:solidFill>
                  <a:srgbClr val="0000E6"/>
                </a:solidFill>
                <a:latin typeface="Consolas"/>
                <a:cs typeface="Arial"/>
              </a:rPr>
              <a:t>updated_text</a:t>
            </a:r>
            <a:r>
              <a:rPr lang="en-US" sz="1200" dirty="0">
                <a:solidFill>
                  <a:srgbClr val="0000E6"/>
                </a:solidFill>
                <a:latin typeface="Consolas"/>
                <a:cs typeface="Arial"/>
              </a:rPr>
              <a:t>}'</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0080"/>
                </a:solidFill>
                <a:latin typeface="Consolas"/>
                <a:cs typeface="Arial"/>
              </a:rPr>
              <a:t>}</a:t>
            </a:r>
            <a:endParaRPr lang="en-US" sz="1200">
              <a:cs typeface="Arial"/>
            </a:endParaRPr>
          </a:p>
        </p:txBody>
      </p:sp>
    </p:spTree>
    <p:extLst>
      <p:ext uri="{BB962C8B-B14F-4D97-AF65-F5344CB8AC3E}">
        <p14:creationId xmlns:p14="http://schemas.microsoft.com/office/powerpoint/2010/main" val="552752300"/>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DFC72-9D24-D15D-17D6-55312CE8D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E19AA-C236-5E2F-A624-01D30027BB6B}"/>
              </a:ext>
            </a:extLst>
          </p:cNvPr>
          <p:cNvSpPr>
            <a:spLocks noGrp="1"/>
          </p:cNvSpPr>
          <p:nvPr>
            <p:ph type="title"/>
          </p:nvPr>
        </p:nvSpPr>
        <p:spPr>
          <a:xfrm>
            <a:off x="194693" y="304800"/>
            <a:ext cx="8299450" cy="990600"/>
          </a:xfrm>
        </p:spPr>
        <p:txBody>
          <a:bodyPr/>
          <a:lstStyle/>
          <a:p>
            <a:pPr marL="685800" indent="-685800"/>
            <a:r>
              <a:rPr lang="en-US" dirty="0"/>
              <a:t>Memory Agent: Delete Reminder</a:t>
            </a:r>
            <a:endParaRPr lang="en-US" dirty="0">
              <a:cs typeface="Arial"/>
            </a:endParaRPr>
          </a:p>
        </p:txBody>
      </p:sp>
      <p:sp>
        <p:nvSpPr>
          <p:cNvPr id="3" name="Content Placeholder 2">
            <a:extLst>
              <a:ext uri="{FF2B5EF4-FFF2-40B4-BE49-F238E27FC236}">
                <a16:creationId xmlns:a16="http://schemas.microsoft.com/office/drawing/2014/main" id="{5BF10C49-D3B8-83E5-0670-57FCD5BCAA58}"/>
              </a:ext>
            </a:extLst>
          </p:cNvPr>
          <p:cNvSpPr>
            <a:spLocks noGrp="1"/>
          </p:cNvSpPr>
          <p:nvPr>
            <p:ph idx="1"/>
          </p:nvPr>
        </p:nvSpPr>
        <p:spPr>
          <a:xfrm>
            <a:off x="-243" y="801338"/>
            <a:ext cx="9614616" cy="5049503"/>
          </a:xfrm>
        </p:spPr>
        <p:txBody>
          <a:bodyPr/>
          <a:lstStyle/>
          <a:p>
            <a:pPr marL="0" indent="0">
              <a:buNone/>
            </a:pPr>
            <a:r>
              <a:rPr lang="en-US" sz="1050" dirty="0">
                <a:solidFill>
                  <a:srgbClr val="000000"/>
                </a:solidFill>
                <a:latin typeface="Consolas"/>
                <a:cs typeface="Arial"/>
              </a:rPr>
              <a:t>def </a:t>
            </a:r>
            <a:r>
              <a:rPr lang="en-US" sz="1050" dirty="0" err="1">
                <a:solidFill>
                  <a:srgbClr val="000000"/>
                </a:solidFill>
                <a:latin typeface="Consolas"/>
                <a:cs typeface="Arial"/>
              </a:rPr>
              <a:t>delete_reminder</a:t>
            </a:r>
            <a:r>
              <a:rPr lang="en-US" sz="1050" dirty="0">
                <a:solidFill>
                  <a:srgbClr val="808030"/>
                </a:solidFill>
                <a:latin typeface="Consolas"/>
                <a:cs typeface="Arial"/>
              </a:rPr>
              <a:t>(</a:t>
            </a:r>
            <a:r>
              <a:rPr lang="en-US" sz="1050" dirty="0">
                <a:solidFill>
                  <a:srgbClr val="797997"/>
                </a:solidFill>
                <a:latin typeface="Consolas"/>
                <a:cs typeface="Arial"/>
              </a:rPr>
              <a:t>index</a:t>
            </a:r>
            <a:r>
              <a:rPr lang="en-US" sz="1050" dirty="0">
                <a:solidFill>
                  <a:srgbClr val="800080"/>
                </a:solidFill>
                <a:latin typeface="Consolas"/>
                <a:cs typeface="Arial"/>
              </a:rPr>
              <a:t>:</a:t>
            </a:r>
            <a:r>
              <a:rPr lang="en-US" sz="1050" dirty="0">
                <a:solidFill>
                  <a:srgbClr val="000000"/>
                </a:solidFill>
                <a:latin typeface="Consolas"/>
                <a:cs typeface="Arial"/>
              </a:rPr>
              <a:t> int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tool_context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ToolContext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8030"/>
                </a:solidFill>
                <a:latin typeface="Consolas"/>
                <a:cs typeface="Arial"/>
              </a:rPr>
              <a:t>-&gt;</a:t>
            </a:r>
            <a:r>
              <a:rPr lang="en-US" sz="1050" dirty="0">
                <a:solidFill>
                  <a:srgbClr val="000000"/>
                </a:solidFill>
                <a:latin typeface="Consolas"/>
                <a:cs typeface="Arial"/>
              </a:rPr>
              <a:t> </a:t>
            </a:r>
            <a:r>
              <a:rPr lang="en-US" sz="1050" dirty="0" err="1">
                <a:solidFill>
                  <a:srgbClr val="000000"/>
                </a:solidFill>
                <a:latin typeface="Consolas"/>
                <a:cs typeface="Arial"/>
              </a:rPr>
              <a:t>dict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Delete a reminder.</a:t>
            </a:r>
            <a:r>
              <a:rPr lang="en-US" sz="1050" dirty="0">
                <a:solidFill>
                  <a:srgbClr val="000000"/>
                </a:solidFill>
                <a:latin typeface="Consolas"/>
                <a:cs typeface="Arial"/>
              </a:rPr>
              <a:t>
</a:t>
            </a:r>
            <a:r>
              <a:rPr lang="en-US" sz="1050" dirty="0">
                <a:solidFill>
                  <a:srgbClr val="0000E6"/>
                </a:solidFill>
                <a:latin typeface="Consolas"/>
                <a:cs typeface="Arial"/>
              </a:rPr>
              <a:t>    </a:t>
            </a:r>
            <a:r>
              <a:rPr lang="en-US" sz="1050" dirty="0" err="1">
                <a:solidFill>
                  <a:srgbClr val="0000E6"/>
                </a:solidFill>
                <a:latin typeface="Consolas"/>
                <a:cs typeface="Arial"/>
              </a:rPr>
              <a:t>Args</a:t>
            </a:r>
            <a:r>
              <a:rPr lang="en-US" sz="1050" dirty="0">
                <a:solidFill>
                  <a:srgbClr val="0000E6"/>
                </a:solidFill>
                <a:latin typeface="Consolas"/>
                <a:cs typeface="Arial"/>
              </a:rPr>
              <a:t>:</a:t>
            </a:r>
            <a:r>
              <a:rPr lang="en-US" sz="1050" dirty="0">
                <a:solidFill>
                  <a:srgbClr val="000000"/>
                </a:solidFill>
                <a:latin typeface="Consolas"/>
                <a:cs typeface="Arial"/>
              </a:rPr>
              <a:t>
</a:t>
            </a:r>
            <a:r>
              <a:rPr lang="en-US" sz="1050" dirty="0">
                <a:solidFill>
                  <a:srgbClr val="0000E6"/>
                </a:solidFill>
                <a:latin typeface="Consolas"/>
                <a:cs typeface="Arial"/>
              </a:rPr>
              <a:t>        index: The 1-based index of the reminder to delete</a:t>
            </a:r>
            <a:r>
              <a:rPr lang="en-US" sz="1050" dirty="0">
                <a:solidFill>
                  <a:srgbClr val="000000"/>
                </a:solidFill>
                <a:latin typeface="Consolas"/>
                <a:cs typeface="Arial"/>
              </a:rPr>
              <a:t>
</a:t>
            </a:r>
            <a:r>
              <a:rPr lang="en-US" sz="1050" dirty="0">
                <a:solidFill>
                  <a:srgbClr val="0000E6"/>
                </a:solidFill>
                <a:latin typeface="Consolas"/>
                <a:cs typeface="Arial"/>
              </a:rPr>
              <a:t>        </a:t>
            </a:r>
            <a:r>
              <a:rPr lang="en-US" sz="1050" dirty="0" err="1">
                <a:solidFill>
                  <a:srgbClr val="0000E6"/>
                </a:solidFill>
                <a:latin typeface="Consolas"/>
                <a:cs typeface="Arial"/>
              </a:rPr>
              <a:t>tool_context</a:t>
            </a:r>
            <a:r>
              <a:rPr lang="en-US" sz="1050" dirty="0">
                <a:solidFill>
                  <a:srgbClr val="0000E6"/>
                </a:solidFill>
                <a:latin typeface="Consolas"/>
                <a:cs typeface="Arial"/>
              </a:rPr>
              <a:t>: Context for accessing and updating session state</a:t>
            </a:r>
            <a:r>
              <a:rPr lang="en-US" sz="1050" dirty="0">
                <a:solidFill>
                  <a:srgbClr val="000000"/>
                </a:solidFill>
                <a:latin typeface="Consolas"/>
                <a:cs typeface="Arial"/>
              </a:rPr>
              <a:t>
</a:t>
            </a:r>
            <a:r>
              <a:rPr lang="en-US" sz="1050" dirty="0">
                <a:solidFill>
                  <a:srgbClr val="0000E6"/>
                </a:solidFill>
                <a:latin typeface="Consolas"/>
                <a:cs typeface="Arial"/>
              </a:rPr>
              <a:t>    Returns:</a:t>
            </a:r>
            <a:r>
              <a:rPr lang="en-US" sz="1050" dirty="0">
                <a:solidFill>
                  <a:srgbClr val="000000"/>
                </a:solidFill>
                <a:latin typeface="Consolas"/>
                <a:cs typeface="Arial"/>
              </a:rPr>
              <a:t>
</a:t>
            </a:r>
            <a:r>
              <a:rPr lang="en-US" sz="1050" dirty="0">
                <a:solidFill>
                  <a:srgbClr val="0000E6"/>
                </a:solidFill>
                <a:latin typeface="Consolas"/>
                <a:cs typeface="Arial"/>
              </a:rPr>
              <a:t>        A confirmation message</a:t>
            </a:r>
            <a:r>
              <a:rPr lang="en-US" sz="1050" dirty="0">
                <a:solidFill>
                  <a:srgbClr val="000000"/>
                </a:solidFill>
                <a:latin typeface="Consolas"/>
                <a:cs typeface="Arial"/>
              </a:rPr>
              <a:t>
</a:t>
            </a:r>
            <a:r>
              <a:rPr lang="en-US" sz="1050" dirty="0">
                <a:solidFill>
                  <a:srgbClr val="0000E6"/>
                </a:solidFill>
                <a:latin typeface="Consolas"/>
                <a:cs typeface="Arial"/>
              </a:rPr>
              <a:t>    </a:t>
            </a:r>
            <a:r>
              <a:rPr lang="en-US" sz="1050" dirty="0">
                <a:solidFill>
                  <a:srgbClr val="800000"/>
                </a:solidFill>
                <a:latin typeface="Consolas"/>
                <a:cs typeface="Arial"/>
              </a:rPr>
              <a:t>"""</a:t>
            </a:r>
            <a:r>
              <a:rPr lang="en-US" sz="1050" dirty="0">
                <a:solidFill>
                  <a:srgbClr val="000000"/>
                </a:solidFill>
                <a:latin typeface="Consolas"/>
                <a:cs typeface="Arial"/>
              </a:rPr>
              <a:t>
    print</a:t>
            </a:r>
            <a:r>
              <a:rPr lang="en-US" sz="1050" dirty="0">
                <a:solidFill>
                  <a:srgbClr val="808030"/>
                </a:solidFill>
                <a:latin typeface="Consolas"/>
                <a:cs typeface="Arial"/>
              </a:rPr>
              <a:t>(</a:t>
            </a:r>
            <a:r>
              <a:rPr lang="en-US" sz="1050" dirty="0">
                <a:solidFill>
                  <a:srgbClr val="000000"/>
                </a:solidFill>
                <a:latin typeface="Consolas"/>
                <a:cs typeface="Arial"/>
              </a:rPr>
              <a:t>f</a:t>
            </a:r>
            <a:r>
              <a:rPr lang="en-US" sz="1050" dirty="0">
                <a:solidFill>
                  <a:srgbClr val="800000"/>
                </a:solidFill>
                <a:latin typeface="Consolas"/>
                <a:cs typeface="Arial"/>
              </a:rPr>
              <a:t>"</a:t>
            </a:r>
            <a:r>
              <a:rPr lang="en-US" sz="1050" dirty="0">
                <a:solidFill>
                  <a:srgbClr val="0000E6"/>
                </a:solidFill>
                <a:latin typeface="Consolas"/>
                <a:cs typeface="Arial"/>
              </a:rPr>
              <a:t>--- Tool: </a:t>
            </a:r>
            <a:r>
              <a:rPr lang="en-US" sz="1050" dirty="0" err="1">
                <a:solidFill>
                  <a:srgbClr val="0000E6"/>
                </a:solidFill>
                <a:latin typeface="Consolas"/>
                <a:cs typeface="Arial"/>
              </a:rPr>
              <a:t>delete_reminder</a:t>
            </a:r>
            <a:r>
              <a:rPr lang="en-US" sz="1050" dirty="0">
                <a:solidFill>
                  <a:srgbClr val="0000E6"/>
                </a:solidFill>
                <a:latin typeface="Consolas"/>
                <a:cs typeface="Arial"/>
              </a:rPr>
              <a:t> called for index {index} ---</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 Get current reminders from state
    reminders </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tool_context</a:t>
            </a:r>
            <a:r>
              <a:rPr lang="en-US" sz="1050" dirty="0" err="1">
                <a:solidFill>
                  <a:srgbClr val="808030"/>
                </a:solidFill>
                <a:latin typeface="Consolas"/>
                <a:cs typeface="Arial"/>
              </a:rPr>
              <a:t>.</a:t>
            </a:r>
            <a:r>
              <a:rPr lang="en-US" sz="1050" dirty="0" err="1">
                <a:solidFill>
                  <a:srgbClr val="000000"/>
                </a:solidFill>
                <a:latin typeface="Consolas"/>
                <a:cs typeface="Arial"/>
              </a:rPr>
              <a:t>state</a:t>
            </a:r>
            <a:r>
              <a:rPr lang="en-US" sz="1050" dirty="0" err="1">
                <a:solidFill>
                  <a:srgbClr val="808030"/>
                </a:solidFill>
                <a:latin typeface="Consolas"/>
                <a:cs typeface="Arial"/>
              </a:rPr>
              <a:t>.</a:t>
            </a:r>
            <a:r>
              <a:rPr lang="en-US" sz="1050" dirty="0" err="1">
                <a:solidFill>
                  <a:srgbClr val="000000"/>
                </a:solidFill>
                <a:latin typeface="Consolas"/>
                <a:cs typeface="Arial"/>
              </a:rPr>
              <a:t>get</a:t>
            </a:r>
            <a:r>
              <a:rPr lang="en-US" sz="1050" dirty="0">
                <a:solidFill>
                  <a:srgbClr val="808030"/>
                </a:solidFill>
                <a:latin typeface="Consolas"/>
                <a:cs typeface="Arial"/>
              </a:rPr>
              <a:t>(</a:t>
            </a:r>
            <a:r>
              <a:rPr lang="en-US" sz="1050" dirty="0">
                <a:solidFill>
                  <a:srgbClr val="800000"/>
                </a:solidFill>
                <a:latin typeface="Consolas"/>
                <a:cs typeface="Arial"/>
              </a:rPr>
              <a:t>"</a:t>
            </a:r>
            <a:r>
              <a:rPr lang="en-US" sz="1050" dirty="0">
                <a:solidFill>
                  <a:srgbClr val="0000E6"/>
                </a:solidFill>
                <a:latin typeface="Consolas"/>
                <a:cs typeface="Arial"/>
              </a:rPr>
              <a:t>reminders</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8030"/>
                </a:solidFill>
                <a:latin typeface="Consolas"/>
                <a:cs typeface="Arial"/>
              </a:rPr>
              <a:t>[])</a:t>
            </a:r>
            <a:r>
              <a:rPr lang="en-US" sz="1050" dirty="0">
                <a:solidFill>
                  <a:srgbClr val="000000"/>
                </a:solidFill>
                <a:latin typeface="Consolas"/>
                <a:cs typeface="Arial"/>
              </a:rPr>
              <a:t>
    # Check </a:t>
            </a:r>
            <a:r>
              <a:rPr lang="en-US" sz="1050" b="1" dirty="0">
                <a:solidFill>
                  <a:srgbClr val="800000"/>
                </a:solidFill>
                <a:latin typeface="Consolas"/>
                <a:cs typeface="Arial"/>
              </a:rPr>
              <a:t>if</a:t>
            </a:r>
            <a:r>
              <a:rPr lang="en-US" sz="1050" dirty="0">
                <a:solidFill>
                  <a:srgbClr val="000000"/>
                </a:solidFill>
                <a:latin typeface="Consolas"/>
                <a:cs typeface="Arial"/>
              </a:rPr>
              <a:t> the </a:t>
            </a:r>
            <a:r>
              <a:rPr lang="en-US" sz="1050" dirty="0">
                <a:solidFill>
                  <a:srgbClr val="797997"/>
                </a:solidFill>
                <a:latin typeface="Consolas"/>
                <a:cs typeface="Arial"/>
              </a:rPr>
              <a:t>index</a:t>
            </a:r>
            <a:r>
              <a:rPr lang="en-US" sz="1050" dirty="0">
                <a:solidFill>
                  <a:srgbClr val="000000"/>
                </a:solidFill>
                <a:latin typeface="Consolas"/>
                <a:cs typeface="Arial"/>
              </a:rPr>
              <a:t> is valid
    </a:t>
            </a:r>
            <a:r>
              <a:rPr lang="en-US" sz="1050" b="1" dirty="0">
                <a:solidFill>
                  <a:srgbClr val="800000"/>
                </a:solidFill>
                <a:latin typeface="Consolas"/>
                <a:cs typeface="Arial"/>
              </a:rPr>
              <a:t>if</a:t>
            </a:r>
            <a:r>
              <a:rPr lang="en-US" sz="1050" dirty="0">
                <a:solidFill>
                  <a:srgbClr val="000000"/>
                </a:solidFill>
                <a:latin typeface="Consolas"/>
                <a:cs typeface="Arial"/>
              </a:rPr>
              <a:t> not reminders or </a:t>
            </a:r>
            <a:r>
              <a:rPr lang="en-US" sz="1050" dirty="0">
                <a:solidFill>
                  <a:srgbClr val="797997"/>
                </a:solidFill>
                <a:latin typeface="Consolas"/>
                <a:cs typeface="Arial"/>
              </a:rPr>
              <a:t>index</a:t>
            </a:r>
            <a:r>
              <a:rPr lang="en-US" sz="1050" dirty="0">
                <a:solidFill>
                  <a:srgbClr val="000000"/>
                </a:solidFill>
                <a:latin typeface="Consolas"/>
                <a:cs typeface="Arial"/>
              </a:rPr>
              <a:t> </a:t>
            </a:r>
            <a:r>
              <a:rPr lang="en-US" sz="1050" dirty="0">
                <a:solidFill>
                  <a:srgbClr val="808030"/>
                </a:solidFill>
                <a:latin typeface="Consolas"/>
                <a:cs typeface="Arial"/>
              </a:rPr>
              <a:t>&lt;</a:t>
            </a:r>
            <a:r>
              <a:rPr lang="en-US" sz="1050" dirty="0">
                <a:solidFill>
                  <a:srgbClr val="000000"/>
                </a:solidFill>
                <a:latin typeface="Consolas"/>
                <a:cs typeface="Arial"/>
              </a:rPr>
              <a:t> </a:t>
            </a:r>
            <a:r>
              <a:rPr lang="en-US" sz="1050" dirty="0">
                <a:solidFill>
                  <a:srgbClr val="008C00"/>
                </a:solidFill>
                <a:latin typeface="Consolas"/>
                <a:cs typeface="Arial"/>
              </a:rPr>
              <a:t>1</a:t>
            </a:r>
            <a:r>
              <a:rPr lang="en-US" sz="1050" dirty="0">
                <a:solidFill>
                  <a:srgbClr val="000000"/>
                </a:solidFill>
                <a:latin typeface="Consolas"/>
                <a:cs typeface="Arial"/>
              </a:rPr>
              <a:t> or </a:t>
            </a:r>
            <a:r>
              <a:rPr lang="en-US" sz="1050" dirty="0">
                <a:solidFill>
                  <a:srgbClr val="797997"/>
                </a:solidFill>
                <a:latin typeface="Consolas"/>
                <a:cs typeface="Arial"/>
              </a:rPr>
              <a:t>index</a:t>
            </a:r>
            <a:r>
              <a:rPr lang="en-US" sz="1050" dirty="0">
                <a:solidFill>
                  <a:srgbClr val="000000"/>
                </a:solidFill>
                <a:latin typeface="Consolas"/>
                <a:cs typeface="Arial"/>
              </a:rPr>
              <a:t> </a:t>
            </a:r>
            <a:r>
              <a:rPr lang="en-US" sz="1050" dirty="0">
                <a:solidFill>
                  <a:srgbClr val="808030"/>
                </a:solidFill>
                <a:latin typeface="Consolas"/>
                <a:cs typeface="Arial"/>
              </a:rPr>
              <a:t>&gt;</a:t>
            </a:r>
            <a:r>
              <a:rPr lang="en-US" sz="1050" dirty="0">
                <a:solidFill>
                  <a:srgbClr val="000000"/>
                </a:solidFill>
                <a:latin typeface="Consolas"/>
                <a:cs typeface="Arial"/>
              </a:rPr>
              <a:t> </a:t>
            </a:r>
            <a:r>
              <a:rPr lang="en-US" sz="1050" dirty="0" err="1">
                <a:solidFill>
                  <a:srgbClr val="000000"/>
                </a:solidFill>
                <a:latin typeface="Consolas"/>
                <a:cs typeface="Arial"/>
              </a:rPr>
              <a:t>len</a:t>
            </a:r>
            <a:r>
              <a:rPr lang="en-US" sz="1050" dirty="0">
                <a:solidFill>
                  <a:srgbClr val="808030"/>
                </a:solidFill>
                <a:latin typeface="Consolas"/>
                <a:cs typeface="Arial"/>
              </a:rPr>
              <a:t>(</a:t>
            </a:r>
            <a:r>
              <a:rPr lang="en-US" sz="1050" dirty="0">
                <a:solidFill>
                  <a:srgbClr val="000000"/>
                </a:solidFill>
                <a:latin typeface="Consolas"/>
                <a:cs typeface="Arial"/>
              </a:rPr>
              <a:t>reminders</a:t>
            </a:r>
            <a:r>
              <a:rPr lang="en-US" sz="1050" dirty="0">
                <a:solidFill>
                  <a:srgbClr val="80803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b="1" dirty="0">
                <a:solidFill>
                  <a:srgbClr val="800000"/>
                </a:solidFill>
                <a:latin typeface="Consolas"/>
                <a:cs typeface="Arial"/>
              </a:rPr>
              <a:t>return</a:t>
            </a:r>
            <a:r>
              <a:rPr lang="en-US" sz="1050" dirty="0">
                <a:solidFill>
                  <a:srgbClr val="000000"/>
                </a:solidFill>
                <a:latin typeface="Consolas"/>
                <a:cs typeface="Arial"/>
              </a:rPr>
              <a:t> </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action</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err="1">
                <a:solidFill>
                  <a:srgbClr val="0000E6"/>
                </a:solidFill>
                <a:latin typeface="Consolas"/>
                <a:cs typeface="Arial"/>
              </a:rPr>
              <a:t>delete_reminder</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status</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error</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message</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f</a:t>
            </a:r>
            <a:r>
              <a:rPr lang="en-US" sz="1050" dirty="0" err="1">
                <a:solidFill>
                  <a:srgbClr val="800000"/>
                </a:solidFill>
                <a:latin typeface="Consolas"/>
                <a:cs typeface="Arial"/>
              </a:rPr>
              <a:t>"</a:t>
            </a:r>
            <a:r>
              <a:rPr lang="en-US" sz="1050" dirty="0" err="1">
                <a:solidFill>
                  <a:srgbClr val="0000E6"/>
                </a:solidFill>
                <a:latin typeface="Consolas"/>
                <a:cs typeface="Arial"/>
              </a:rPr>
              <a:t>Could</a:t>
            </a:r>
            <a:r>
              <a:rPr lang="en-US" sz="1050" dirty="0">
                <a:solidFill>
                  <a:srgbClr val="0000E6"/>
                </a:solidFill>
                <a:latin typeface="Consolas"/>
                <a:cs typeface="Arial"/>
              </a:rPr>
              <a:t> not find reminder at position {index}. Currently there are {</a:t>
            </a:r>
            <a:r>
              <a:rPr lang="en-US" sz="1050" dirty="0" err="1">
                <a:solidFill>
                  <a:srgbClr val="0000E6"/>
                </a:solidFill>
                <a:latin typeface="Consolas"/>
                <a:cs typeface="Arial"/>
              </a:rPr>
              <a:t>len</a:t>
            </a:r>
            <a:r>
              <a:rPr lang="en-US" sz="1050" dirty="0">
                <a:solidFill>
                  <a:srgbClr val="0000E6"/>
                </a:solidFill>
                <a:latin typeface="Consolas"/>
                <a:cs typeface="Arial"/>
              </a:rPr>
              <a:t>(reminders)} reminders.</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80"/>
                </a:solidFill>
                <a:latin typeface="Consolas"/>
                <a:cs typeface="Arial"/>
              </a:rPr>
              <a:t>}</a:t>
            </a:r>
            <a:r>
              <a:rPr lang="en-US" sz="1050" dirty="0">
                <a:solidFill>
                  <a:srgbClr val="000000"/>
                </a:solidFill>
                <a:latin typeface="Consolas"/>
                <a:cs typeface="Arial"/>
              </a:rPr>
              <a:t>
    # Remove the reminder </a:t>
            </a:r>
            <a:r>
              <a:rPr lang="en-US" sz="1050" dirty="0">
                <a:solidFill>
                  <a:srgbClr val="808030"/>
                </a:solidFill>
                <a:latin typeface="Consolas"/>
                <a:cs typeface="Arial"/>
              </a:rPr>
              <a:t>(</a:t>
            </a:r>
            <a:r>
              <a:rPr lang="en-US" sz="1050" dirty="0">
                <a:solidFill>
                  <a:srgbClr val="000000"/>
                </a:solidFill>
                <a:latin typeface="Consolas"/>
                <a:cs typeface="Arial"/>
              </a:rPr>
              <a:t>adjusting </a:t>
            </a:r>
            <a:r>
              <a:rPr lang="en-US" sz="1050" b="1" dirty="0">
                <a:solidFill>
                  <a:srgbClr val="800000"/>
                </a:solidFill>
                <a:latin typeface="Consolas"/>
                <a:cs typeface="Arial"/>
              </a:rPr>
              <a:t>for</a:t>
            </a:r>
            <a:r>
              <a:rPr lang="en-US" sz="1050" dirty="0">
                <a:solidFill>
                  <a:srgbClr val="000000"/>
                </a:solidFill>
                <a:latin typeface="Consolas"/>
                <a:cs typeface="Arial"/>
              </a:rPr>
              <a:t> </a:t>
            </a:r>
            <a:r>
              <a:rPr lang="en-US" sz="1050" dirty="0">
                <a:solidFill>
                  <a:srgbClr val="008C00"/>
                </a:solidFill>
                <a:latin typeface="Consolas"/>
                <a:cs typeface="Arial"/>
              </a:rPr>
              <a:t>0</a:t>
            </a:r>
            <a:r>
              <a:rPr lang="en-US" sz="1050" dirty="0">
                <a:solidFill>
                  <a:srgbClr val="808030"/>
                </a:solidFill>
                <a:latin typeface="Consolas"/>
                <a:cs typeface="Arial"/>
              </a:rPr>
              <a:t>-</a:t>
            </a:r>
            <a:r>
              <a:rPr lang="en-US" sz="1050" dirty="0">
                <a:solidFill>
                  <a:srgbClr val="000000"/>
                </a:solidFill>
                <a:latin typeface="Consolas"/>
                <a:cs typeface="Arial"/>
              </a:rPr>
              <a:t>based indices</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deleted_reminder</a:t>
            </a:r>
            <a:r>
              <a:rPr lang="en-US" sz="1050" dirty="0">
                <a:solidFill>
                  <a:srgbClr val="000000"/>
                </a:solidFill>
                <a:latin typeface="Consolas"/>
                <a:cs typeface="Arial"/>
              </a:rPr>
              <a:t> </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reminders</a:t>
            </a:r>
            <a:r>
              <a:rPr lang="en-US" sz="1050" dirty="0" err="1">
                <a:solidFill>
                  <a:srgbClr val="808030"/>
                </a:solidFill>
                <a:latin typeface="Consolas"/>
                <a:cs typeface="Arial"/>
              </a:rPr>
              <a:t>.</a:t>
            </a:r>
            <a:r>
              <a:rPr lang="en-US" sz="1050" dirty="0" err="1">
                <a:solidFill>
                  <a:srgbClr val="000000"/>
                </a:solidFill>
                <a:latin typeface="Consolas"/>
                <a:cs typeface="Arial"/>
              </a:rPr>
              <a:t>pop</a:t>
            </a:r>
            <a:r>
              <a:rPr lang="en-US" sz="1050" dirty="0">
                <a:solidFill>
                  <a:srgbClr val="808030"/>
                </a:solidFill>
                <a:latin typeface="Consolas"/>
                <a:cs typeface="Arial"/>
              </a:rPr>
              <a:t>(</a:t>
            </a:r>
            <a:r>
              <a:rPr lang="en-US" sz="1050" dirty="0">
                <a:solidFill>
                  <a:srgbClr val="797997"/>
                </a:solidFill>
                <a:latin typeface="Consolas"/>
                <a:cs typeface="Arial"/>
              </a:rPr>
              <a:t>index</a:t>
            </a:r>
            <a:r>
              <a:rPr lang="en-US" sz="1050" dirty="0">
                <a:solidFill>
                  <a:srgbClr val="000000"/>
                </a:solidFill>
                <a:latin typeface="Consolas"/>
                <a:cs typeface="Arial"/>
              </a:rPr>
              <a:t> </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008C00"/>
                </a:solidFill>
                <a:latin typeface="Consolas"/>
                <a:cs typeface="Arial"/>
              </a:rPr>
              <a:t>1</a:t>
            </a:r>
            <a:r>
              <a:rPr lang="en-US" sz="1050" dirty="0">
                <a:solidFill>
                  <a:srgbClr val="808030"/>
                </a:solidFill>
                <a:latin typeface="Consolas"/>
                <a:cs typeface="Arial"/>
              </a:rPr>
              <a:t>)</a:t>
            </a:r>
            <a:r>
              <a:rPr lang="en-US" sz="1050" dirty="0">
                <a:solidFill>
                  <a:srgbClr val="000000"/>
                </a:solidFill>
                <a:latin typeface="Consolas"/>
                <a:cs typeface="Arial"/>
              </a:rPr>
              <a:t>
    # Update state </a:t>
            </a:r>
            <a:r>
              <a:rPr lang="en-US" sz="1050" b="1" dirty="0">
                <a:solidFill>
                  <a:srgbClr val="800000"/>
                </a:solidFill>
                <a:latin typeface="Consolas"/>
                <a:cs typeface="Arial"/>
              </a:rPr>
              <a:t>with</a:t>
            </a:r>
            <a:r>
              <a:rPr lang="en-US" sz="1050" dirty="0">
                <a:solidFill>
                  <a:srgbClr val="000000"/>
                </a:solidFill>
                <a:latin typeface="Consolas"/>
                <a:cs typeface="Arial"/>
              </a:rPr>
              <a:t> the modified list
    </a:t>
            </a:r>
            <a:r>
              <a:rPr lang="en-US" sz="1050" dirty="0" err="1">
                <a:solidFill>
                  <a:srgbClr val="000000"/>
                </a:solidFill>
                <a:latin typeface="Consolas"/>
                <a:cs typeface="Arial"/>
              </a:rPr>
              <a:t>tool_context</a:t>
            </a:r>
            <a:r>
              <a:rPr lang="en-US" sz="1050" dirty="0" err="1">
                <a:solidFill>
                  <a:srgbClr val="808030"/>
                </a:solidFill>
                <a:latin typeface="Consolas"/>
                <a:cs typeface="Arial"/>
              </a:rPr>
              <a:t>.</a:t>
            </a:r>
            <a:r>
              <a:rPr lang="en-US" sz="1050" dirty="0" err="1">
                <a:solidFill>
                  <a:srgbClr val="000000"/>
                </a:solidFill>
                <a:latin typeface="Consolas"/>
                <a:cs typeface="Arial"/>
              </a:rPr>
              <a:t>state</a:t>
            </a:r>
            <a:r>
              <a:rPr lang="en-US" sz="1050" dirty="0">
                <a:solidFill>
                  <a:srgbClr val="808030"/>
                </a:solidFill>
                <a:latin typeface="Consolas"/>
                <a:cs typeface="Arial"/>
              </a:rPr>
              <a:t>[</a:t>
            </a:r>
            <a:r>
              <a:rPr lang="en-US" sz="1050" dirty="0">
                <a:solidFill>
                  <a:srgbClr val="800000"/>
                </a:solidFill>
                <a:latin typeface="Consolas"/>
                <a:cs typeface="Arial"/>
              </a:rPr>
              <a:t>"</a:t>
            </a:r>
            <a:r>
              <a:rPr lang="en-US" sz="1050" dirty="0">
                <a:solidFill>
                  <a:srgbClr val="0000E6"/>
                </a:solidFill>
                <a:latin typeface="Consolas"/>
                <a:cs typeface="Arial"/>
              </a:rPr>
              <a:t>reminders</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8030"/>
                </a:solidFill>
                <a:latin typeface="Consolas"/>
                <a:cs typeface="Arial"/>
              </a:rPr>
              <a:t>=</a:t>
            </a:r>
            <a:r>
              <a:rPr lang="en-US" sz="1050" dirty="0">
                <a:solidFill>
                  <a:srgbClr val="000000"/>
                </a:solidFill>
                <a:latin typeface="Consolas"/>
                <a:cs typeface="Arial"/>
              </a:rPr>
              <a:t> reminders
    </a:t>
            </a:r>
            <a:r>
              <a:rPr lang="en-US" sz="1050" b="1" dirty="0">
                <a:solidFill>
                  <a:srgbClr val="800000"/>
                </a:solidFill>
                <a:latin typeface="Consolas"/>
                <a:cs typeface="Arial"/>
              </a:rPr>
              <a:t>return</a:t>
            </a:r>
            <a:r>
              <a:rPr lang="en-US" sz="1050" dirty="0">
                <a:solidFill>
                  <a:srgbClr val="000000"/>
                </a:solidFill>
                <a:latin typeface="Consolas"/>
                <a:cs typeface="Arial"/>
              </a:rPr>
              <a:t> </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action</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err="1">
                <a:solidFill>
                  <a:srgbClr val="0000E6"/>
                </a:solidFill>
                <a:latin typeface="Consolas"/>
                <a:cs typeface="Arial"/>
              </a:rPr>
              <a:t>delete_reminder</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index</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797997"/>
                </a:solidFill>
                <a:latin typeface="Consolas"/>
                <a:cs typeface="Arial"/>
              </a:rPr>
              <a:t>index</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err="1">
                <a:solidFill>
                  <a:srgbClr val="0000E6"/>
                </a:solidFill>
                <a:latin typeface="Consolas"/>
                <a:cs typeface="Arial"/>
              </a:rPr>
              <a:t>deleted_reminder</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deleted_reminder</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message</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f</a:t>
            </a:r>
            <a:r>
              <a:rPr lang="en-US" sz="1050" dirty="0" err="1">
                <a:solidFill>
                  <a:srgbClr val="800000"/>
                </a:solidFill>
                <a:latin typeface="Consolas"/>
                <a:cs typeface="Arial"/>
              </a:rPr>
              <a:t>"</a:t>
            </a:r>
            <a:r>
              <a:rPr lang="en-US" sz="1050" dirty="0" err="1">
                <a:solidFill>
                  <a:srgbClr val="0000E6"/>
                </a:solidFill>
                <a:latin typeface="Consolas"/>
                <a:cs typeface="Arial"/>
              </a:rPr>
              <a:t>Deleted</a:t>
            </a:r>
            <a:r>
              <a:rPr lang="en-US" sz="1050" dirty="0">
                <a:solidFill>
                  <a:srgbClr val="0000E6"/>
                </a:solidFill>
                <a:latin typeface="Consolas"/>
                <a:cs typeface="Arial"/>
              </a:rPr>
              <a:t> reminder {index}: '{</a:t>
            </a:r>
            <a:r>
              <a:rPr lang="en-US" sz="1050" dirty="0" err="1">
                <a:solidFill>
                  <a:srgbClr val="0000E6"/>
                </a:solidFill>
                <a:latin typeface="Consolas"/>
                <a:cs typeface="Arial"/>
              </a:rPr>
              <a:t>deleted_reminder</a:t>
            </a:r>
            <a:r>
              <a:rPr lang="en-US" sz="1050" dirty="0">
                <a:solidFill>
                  <a:srgbClr val="0000E6"/>
                </a:solidFill>
                <a:latin typeface="Consolas"/>
                <a:cs typeface="Arial"/>
              </a:rPr>
              <a:t>}'</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80"/>
                </a:solidFill>
                <a:latin typeface="Consolas"/>
                <a:cs typeface="Arial"/>
              </a:rPr>
              <a:t>}</a:t>
            </a:r>
            <a:endParaRPr lang="en-US" sz="1050" dirty="0">
              <a:cs typeface="Arial"/>
            </a:endParaRPr>
          </a:p>
        </p:txBody>
      </p:sp>
    </p:spTree>
    <p:extLst>
      <p:ext uri="{BB962C8B-B14F-4D97-AF65-F5344CB8AC3E}">
        <p14:creationId xmlns:p14="http://schemas.microsoft.com/office/powerpoint/2010/main" val="2964718228"/>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85576-134D-81C6-7D53-A7C4605A04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8CCC27-53ED-F659-A047-5076EDBE16E2}"/>
              </a:ext>
            </a:extLst>
          </p:cNvPr>
          <p:cNvSpPr>
            <a:spLocks noGrp="1"/>
          </p:cNvSpPr>
          <p:nvPr>
            <p:ph type="title"/>
          </p:nvPr>
        </p:nvSpPr>
        <p:spPr>
          <a:xfrm>
            <a:off x="194693" y="304800"/>
            <a:ext cx="8299450" cy="990600"/>
          </a:xfrm>
        </p:spPr>
        <p:txBody>
          <a:bodyPr/>
          <a:lstStyle/>
          <a:p>
            <a:pPr marL="685800" indent="-685800"/>
            <a:r>
              <a:rPr lang="en-US" dirty="0"/>
              <a:t>Memory Agent: Update User Name</a:t>
            </a:r>
            <a:endParaRPr lang="en-US" dirty="0">
              <a:cs typeface="Arial"/>
            </a:endParaRPr>
          </a:p>
        </p:txBody>
      </p:sp>
      <p:sp>
        <p:nvSpPr>
          <p:cNvPr id="3" name="Content Placeholder 2">
            <a:extLst>
              <a:ext uri="{FF2B5EF4-FFF2-40B4-BE49-F238E27FC236}">
                <a16:creationId xmlns:a16="http://schemas.microsoft.com/office/drawing/2014/main" id="{35F0EC21-FDBD-44B1-682B-999B2CF9693A}"/>
              </a:ext>
            </a:extLst>
          </p:cNvPr>
          <p:cNvSpPr>
            <a:spLocks noGrp="1"/>
          </p:cNvSpPr>
          <p:nvPr>
            <p:ph idx="1"/>
          </p:nvPr>
        </p:nvSpPr>
        <p:spPr>
          <a:xfrm>
            <a:off x="1118844" y="1303493"/>
            <a:ext cx="6209529" cy="4547348"/>
          </a:xfrm>
        </p:spPr>
        <p:txBody>
          <a:bodyPr/>
          <a:lstStyle/>
          <a:p>
            <a:pPr marL="0" indent="0">
              <a:buNone/>
            </a:pPr>
            <a:r>
              <a:rPr lang="en-US" sz="1050" dirty="0">
                <a:solidFill>
                  <a:srgbClr val="000000"/>
                </a:solidFill>
                <a:latin typeface="Consolas"/>
                <a:cs typeface="Arial"/>
              </a:rPr>
              <a:t>def </a:t>
            </a:r>
            <a:r>
              <a:rPr lang="en-US" sz="1050" dirty="0" err="1">
                <a:solidFill>
                  <a:srgbClr val="000000"/>
                </a:solidFill>
                <a:latin typeface="Consolas"/>
                <a:cs typeface="Arial"/>
              </a:rPr>
              <a:t>update_user_name</a:t>
            </a:r>
            <a:r>
              <a:rPr lang="en-US" sz="1050" dirty="0">
                <a:solidFill>
                  <a:srgbClr val="808030"/>
                </a:solidFill>
                <a:latin typeface="Consolas"/>
                <a:cs typeface="Arial"/>
              </a:rPr>
              <a:t>(</a:t>
            </a:r>
            <a:r>
              <a:rPr lang="en-US" sz="1050" dirty="0">
                <a:solidFill>
                  <a:srgbClr val="000000"/>
                </a:solidFill>
                <a:latin typeface="Consolas"/>
                <a:cs typeface="Arial"/>
              </a:rPr>
              <a:t>name</a:t>
            </a:r>
            <a:r>
              <a:rPr lang="en-US" sz="1050" dirty="0">
                <a:solidFill>
                  <a:srgbClr val="800080"/>
                </a:solidFill>
                <a:latin typeface="Consolas"/>
                <a:cs typeface="Arial"/>
              </a:rPr>
              <a:t>:</a:t>
            </a:r>
            <a:r>
              <a:rPr lang="en-US" sz="1050" dirty="0">
                <a:solidFill>
                  <a:srgbClr val="000000"/>
                </a:solidFill>
                <a:latin typeface="Consolas"/>
                <a:cs typeface="Arial"/>
              </a:rPr>
              <a:t> str</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tool_context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ToolContext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8030"/>
                </a:solidFill>
                <a:latin typeface="Consolas"/>
                <a:cs typeface="Arial"/>
              </a:rPr>
              <a:t>-&gt;</a:t>
            </a:r>
            <a:r>
              <a:rPr lang="en-US" sz="1050" dirty="0">
                <a:solidFill>
                  <a:srgbClr val="000000"/>
                </a:solidFill>
                <a:latin typeface="Consolas"/>
                <a:cs typeface="Arial"/>
              </a:rPr>
              <a:t> </a:t>
            </a:r>
            <a:r>
              <a:rPr lang="en-US" sz="1050" dirty="0" err="1">
                <a:solidFill>
                  <a:srgbClr val="000000"/>
                </a:solidFill>
                <a:latin typeface="Consolas"/>
                <a:cs typeface="Arial"/>
              </a:rPr>
              <a:t>dict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Update the user's name.</a:t>
            </a:r>
            <a:r>
              <a:rPr lang="en-US" sz="1050" dirty="0">
                <a:solidFill>
                  <a:srgbClr val="000000"/>
                </a:solidFill>
                <a:latin typeface="Consolas"/>
                <a:cs typeface="Arial"/>
              </a:rPr>
              <a:t>
</a:t>
            </a:r>
            <a:r>
              <a:rPr lang="en-US" sz="1050" dirty="0">
                <a:solidFill>
                  <a:srgbClr val="0000E6"/>
                </a:solidFill>
                <a:latin typeface="Consolas"/>
                <a:cs typeface="Arial"/>
              </a:rPr>
              <a:t>    </a:t>
            </a:r>
            <a:r>
              <a:rPr lang="en-US" sz="1050" dirty="0" err="1">
                <a:solidFill>
                  <a:srgbClr val="0000E6"/>
                </a:solidFill>
                <a:latin typeface="Consolas"/>
                <a:cs typeface="Arial"/>
              </a:rPr>
              <a:t>Args</a:t>
            </a:r>
            <a:r>
              <a:rPr lang="en-US" sz="1050" dirty="0">
                <a:solidFill>
                  <a:srgbClr val="0000E6"/>
                </a:solidFill>
                <a:latin typeface="Consolas"/>
                <a:cs typeface="Arial"/>
              </a:rPr>
              <a:t>:</a:t>
            </a:r>
            <a:r>
              <a:rPr lang="en-US" sz="1050" dirty="0">
                <a:solidFill>
                  <a:srgbClr val="000000"/>
                </a:solidFill>
                <a:latin typeface="Consolas"/>
                <a:cs typeface="Arial"/>
              </a:rPr>
              <a:t>
</a:t>
            </a:r>
            <a:r>
              <a:rPr lang="en-US" sz="1050" dirty="0">
                <a:solidFill>
                  <a:srgbClr val="0000E6"/>
                </a:solidFill>
                <a:latin typeface="Consolas"/>
                <a:cs typeface="Arial"/>
              </a:rPr>
              <a:t>        name: The new name for the user</a:t>
            </a:r>
            <a:r>
              <a:rPr lang="en-US" sz="1050" dirty="0">
                <a:solidFill>
                  <a:srgbClr val="000000"/>
                </a:solidFill>
                <a:latin typeface="Consolas"/>
                <a:cs typeface="Arial"/>
              </a:rPr>
              <a:t>
</a:t>
            </a:r>
            <a:r>
              <a:rPr lang="en-US" sz="1050" dirty="0">
                <a:solidFill>
                  <a:srgbClr val="0000E6"/>
                </a:solidFill>
                <a:latin typeface="Consolas"/>
                <a:cs typeface="Arial"/>
              </a:rPr>
              <a:t>        </a:t>
            </a:r>
            <a:r>
              <a:rPr lang="en-US" sz="1050" dirty="0" err="1">
                <a:solidFill>
                  <a:srgbClr val="0000E6"/>
                </a:solidFill>
                <a:latin typeface="Consolas"/>
                <a:cs typeface="Arial"/>
              </a:rPr>
              <a:t>tool_context</a:t>
            </a:r>
            <a:r>
              <a:rPr lang="en-US" sz="1050" dirty="0">
                <a:solidFill>
                  <a:srgbClr val="0000E6"/>
                </a:solidFill>
                <a:latin typeface="Consolas"/>
                <a:cs typeface="Arial"/>
              </a:rPr>
              <a:t>: Context for accessing and updating session state</a:t>
            </a:r>
            <a:r>
              <a:rPr lang="en-US" sz="1050" dirty="0">
                <a:solidFill>
                  <a:srgbClr val="000000"/>
                </a:solidFill>
                <a:latin typeface="Consolas"/>
                <a:cs typeface="Arial"/>
              </a:rPr>
              <a:t>
</a:t>
            </a:r>
            <a:r>
              <a:rPr lang="en-US" sz="1050" dirty="0">
                <a:solidFill>
                  <a:srgbClr val="0000E6"/>
                </a:solidFill>
                <a:latin typeface="Consolas"/>
                <a:cs typeface="Arial"/>
              </a:rPr>
              <a:t>    Returns:</a:t>
            </a:r>
            <a:r>
              <a:rPr lang="en-US" sz="1050" dirty="0">
                <a:solidFill>
                  <a:srgbClr val="000000"/>
                </a:solidFill>
                <a:latin typeface="Consolas"/>
                <a:cs typeface="Arial"/>
              </a:rPr>
              <a:t>
</a:t>
            </a:r>
            <a:r>
              <a:rPr lang="en-US" sz="1050" dirty="0">
                <a:solidFill>
                  <a:srgbClr val="0000E6"/>
                </a:solidFill>
                <a:latin typeface="Consolas"/>
                <a:cs typeface="Arial"/>
              </a:rPr>
              <a:t>        A confirmation message</a:t>
            </a:r>
            <a:r>
              <a:rPr lang="en-US" sz="1050" dirty="0">
                <a:solidFill>
                  <a:srgbClr val="000000"/>
                </a:solidFill>
                <a:latin typeface="Consolas"/>
                <a:cs typeface="Arial"/>
              </a:rPr>
              <a:t>
</a:t>
            </a:r>
            <a:r>
              <a:rPr lang="en-US" sz="1050" dirty="0">
                <a:solidFill>
                  <a:srgbClr val="0000E6"/>
                </a:solidFill>
                <a:latin typeface="Consolas"/>
                <a:cs typeface="Arial"/>
              </a:rPr>
              <a:t>    </a:t>
            </a:r>
            <a:r>
              <a:rPr lang="en-US" sz="1050" dirty="0">
                <a:solidFill>
                  <a:srgbClr val="800000"/>
                </a:solidFill>
                <a:latin typeface="Consolas"/>
                <a:cs typeface="Arial"/>
              </a:rPr>
              <a:t>"""</a:t>
            </a:r>
            <a:r>
              <a:rPr lang="en-US" sz="1050" dirty="0">
                <a:solidFill>
                  <a:srgbClr val="000000"/>
                </a:solidFill>
                <a:latin typeface="Consolas"/>
                <a:cs typeface="Arial"/>
              </a:rPr>
              <a:t>
    print</a:t>
            </a:r>
            <a:r>
              <a:rPr lang="en-US" sz="1050" dirty="0">
                <a:solidFill>
                  <a:srgbClr val="808030"/>
                </a:solidFill>
                <a:latin typeface="Consolas"/>
                <a:cs typeface="Arial"/>
              </a:rPr>
              <a:t>(</a:t>
            </a:r>
            <a:r>
              <a:rPr lang="en-US" sz="1050" dirty="0">
                <a:solidFill>
                  <a:srgbClr val="000000"/>
                </a:solidFill>
                <a:latin typeface="Consolas"/>
                <a:cs typeface="Arial"/>
              </a:rPr>
              <a:t>f</a:t>
            </a:r>
            <a:r>
              <a:rPr lang="en-US" sz="1050" dirty="0">
                <a:solidFill>
                  <a:srgbClr val="800000"/>
                </a:solidFill>
                <a:latin typeface="Consolas"/>
                <a:cs typeface="Arial"/>
              </a:rPr>
              <a:t>"</a:t>
            </a:r>
            <a:r>
              <a:rPr lang="en-US" sz="1050" dirty="0">
                <a:solidFill>
                  <a:srgbClr val="0000E6"/>
                </a:solidFill>
                <a:latin typeface="Consolas"/>
                <a:cs typeface="Arial"/>
              </a:rPr>
              <a:t>--- Tool: </a:t>
            </a:r>
            <a:r>
              <a:rPr lang="en-US" sz="1050" dirty="0" err="1">
                <a:solidFill>
                  <a:srgbClr val="0000E6"/>
                </a:solidFill>
                <a:latin typeface="Consolas"/>
                <a:cs typeface="Arial"/>
              </a:rPr>
              <a:t>update_user_name</a:t>
            </a:r>
            <a:r>
              <a:rPr lang="en-US" sz="1050" dirty="0">
                <a:solidFill>
                  <a:srgbClr val="0000E6"/>
                </a:solidFill>
                <a:latin typeface="Consolas"/>
                <a:cs typeface="Arial"/>
              </a:rPr>
              <a:t> called with '{name}' ---</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 Get current name from state
    </a:t>
            </a:r>
            <a:r>
              <a:rPr lang="en-US" sz="1050" dirty="0" err="1">
                <a:solidFill>
                  <a:srgbClr val="000000"/>
                </a:solidFill>
                <a:latin typeface="Consolas"/>
                <a:cs typeface="Arial"/>
              </a:rPr>
              <a:t>old_name</a:t>
            </a:r>
            <a:r>
              <a:rPr lang="en-US" sz="1050" dirty="0">
                <a:solidFill>
                  <a:srgbClr val="000000"/>
                </a:solidFill>
                <a:latin typeface="Consolas"/>
                <a:cs typeface="Arial"/>
              </a:rPr>
              <a:t> </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tool_context</a:t>
            </a:r>
            <a:r>
              <a:rPr lang="en-US" sz="1050" dirty="0" err="1">
                <a:solidFill>
                  <a:srgbClr val="808030"/>
                </a:solidFill>
                <a:latin typeface="Consolas"/>
                <a:cs typeface="Arial"/>
              </a:rPr>
              <a:t>.</a:t>
            </a:r>
            <a:r>
              <a:rPr lang="en-US" sz="1050" dirty="0" err="1">
                <a:solidFill>
                  <a:srgbClr val="000000"/>
                </a:solidFill>
                <a:latin typeface="Consolas"/>
                <a:cs typeface="Arial"/>
              </a:rPr>
              <a:t>state</a:t>
            </a:r>
            <a:r>
              <a:rPr lang="en-US" sz="1050" dirty="0" err="1">
                <a:solidFill>
                  <a:srgbClr val="808030"/>
                </a:solidFill>
                <a:latin typeface="Consolas"/>
                <a:cs typeface="Arial"/>
              </a:rPr>
              <a:t>.</a:t>
            </a:r>
            <a:r>
              <a:rPr lang="en-US" sz="1050" dirty="0" err="1">
                <a:solidFill>
                  <a:srgbClr val="000000"/>
                </a:solidFill>
                <a:latin typeface="Consolas"/>
                <a:cs typeface="Arial"/>
              </a:rPr>
              <a:t>get</a:t>
            </a:r>
            <a:r>
              <a:rPr lang="en-US" sz="1050" dirty="0">
                <a:solidFill>
                  <a:srgbClr val="808030"/>
                </a:solidFill>
                <a:latin typeface="Consolas"/>
                <a:cs typeface="Arial"/>
              </a:rPr>
              <a:t>(</a:t>
            </a:r>
            <a:r>
              <a:rPr lang="en-US" sz="1050" dirty="0">
                <a:solidFill>
                  <a:srgbClr val="800000"/>
                </a:solidFill>
                <a:latin typeface="Consolas"/>
                <a:cs typeface="Arial"/>
              </a:rPr>
              <a:t>"</a:t>
            </a:r>
            <a:r>
              <a:rPr lang="en-US" sz="1050" dirty="0" err="1">
                <a:solidFill>
                  <a:srgbClr val="0000E6"/>
                </a:solidFill>
                <a:latin typeface="Consolas"/>
                <a:cs typeface="Arial"/>
              </a:rPr>
              <a:t>user_name</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 Update the name </a:t>
            </a:r>
            <a:r>
              <a:rPr lang="en-US" sz="1050" b="1" dirty="0">
                <a:solidFill>
                  <a:srgbClr val="800000"/>
                </a:solidFill>
                <a:latin typeface="Consolas"/>
                <a:cs typeface="Arial"/>
              </a:rPr>
              <a:t>in</a:t>
            </a:r>
            <a:r>
              <a:rPr lang="en-US" sz="1050" dirty="0">
                <a:solidFill>
                  <a:srgbClr val="000000"/>
                </a:solidFill>
                <a:latin typeface="Consolas"/>
                <a:cs typeface="Arial"/>
              </a:rPr>
              <a:t> state
    </a:t>
            </a:r>
            <a:r>
              <a:rPr lang="en-US" sz="1050" dirty="0" err="1">
                <a:solidFill>
                  <a:srgbClr val="000000"/>
                </a:solidFill>
                <a:latin typeface="Consolas"/>
                <a:cs typeface="Arial"/>
              </a:rPr>
              <a:t>tool_context</a:t>
            </a:r>
            <a:r>
              <a:rPr lang="en-US" sz="1050" dirty="0" err="1">
                <a:solidFill>
                  <a:srgbClr val="808030"/>
                </a:solidFill>
                <a:latin typeface="Consolas"/>
                <a:cs typeface="Arial"/>
              </a:rPr>
              <a:t>.</a:t>
            </a:r>
            <a:r>
              <a:rPr lang="en-US" sz="1050" dirty="0" err="1">
                <a:solidFill>
                  <a:srgbClr val="000000"/>
                </a:solidFill>
                <a:latin typeface="Consolas"/>
                <a:cs typeface="Arial"/>
              </a:rPr>
              <a:t>state</a:t>
            </a:r>
            <a:r>
              <a:rPr lang="en-US" sz="1050" dirty="0">
                <a:solidFill>
                  <a:srgbClr val="808030"/>
                </a:solidFill>
                <a:latin typeface="Consolas"/>
                <a:cs typeface="Arial"/>
              </a:rPr>
              <a:t>[</a:t>
            </a:r>
            <a:r>
              <a:rPr lang="en-US" sz="1050" dirty="0">
                <a:solidFill>
                  <a:srgbClr val="800000"/>
                </a:solidFill>
                <a:latin typeface="Consolas"/>
                <a:cs typeface="Arial"/>
              </a:rPr>
              <a:t>"</a:t>
            </a:r>
            <a:r>
              <a:rPr lang="en-US" sz="1050" dirty="0" err="1">
                <a:solidFill>
                  <a:srgbClr val="0000E6"/>
                </a:solidFill>
                <a:latin typeface="Consolas"/>
                <a:cs typeface="Arial"/>
              </a:rPr>
              <a:t>user_name</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8030"/>
                </a:solidFill>
                <a:latin typeface="Consolas"/>
                <a:cs typeface="Arial"/>
              </a:rPr>
              <a:t>=</a:t>
            </a:r>
            <a:r>
              <a:rPr lang="en-US" sz="1050" dirty="0">
                <a:solidFill>
                  <a:srgbClr val="000000"/>
                </a:solidFill>
                <a:latin typeface="Consolas"/>
                <a:cs typeface="Arial"/>
              </a:rPr>
              <a:t> name
    </a:t>
            </a:r>
            <a:r>
              <a:rPr lang="en-US" sz="1050" b="1" dirty="0">
                <a:solidFill>
                  <a:srgbClr val="800000"/>
                </a:solidFill>
                <a:latin typeface="Consolas"/>
                <a:cs typeface="Arial"/>
              </a:rPr>
              <a:t>return</a:t>
            </a:r>
            <a:r>
              <a:rPr lang="en-US" sz="1050" dirty="0">
                <a:solidFill>
                  <a:srgbClr val="000000"/>
                </a:solidFill>
                <a:latin typeface="Consolas"/>
                <a:cs typeface="Arial"/>
              </a:rPr>
              <a:t> </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action</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err="1">
                <a:solidFill>
                  <a:srgbClr val="0000E6"/>
                </a:solidFill>
                <a:latin typeface="Consolas"/>
                <a:cs typeface="Arial"/>
              </a:rPr>
              <a:t>update_user_name</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err="1">
                <a:solidFill>
                  <a:srgbClr val="0000E6"/>
                </a:solidFill>
                <a:latin typeface="Consolas"/>
                <a:cs typeface="Arial"/>
              </a:rPr>
              <a:t>old_name</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old_name</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err="1">
                <a:solidFill>
                  <a:srgbClr val="0000E6"/>
                </a:solidFill>
                <a:latin typeface="Consolas"/>
                <a:cs typeface="Arial"/>
              </a:rPr>
              <a:t>new_name</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name</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00"/>
                </a:solidFill>
                <a:latin typeface="Consolas"/>
                <a:cs typeface="Arial"/>
              </a:rPr>
              <a:t>"</a:t>
            </a:r>
            <a:r>
              <a:rPr lang="en-US" sz="1050" dirty="0">
                <a:solidFill>
                  <a:srgbClr val="0000E6"/>
                </a:solidFill>
                <a:latin typeface="Consolas"/>
                <a:cs typeface="Arial"/>
              </a:rPr>
              <a:t>message</a:t>
            </a:r>
            <a:r>
              <a:rPr lang="en-US" sz="1050" dirty="0">
                <a:solidFill>
                  <a:srgbClr val="800000"/>
                </a:solidFill>
                <a:latin typeface="Consolas"/>
                <a:cs typeface="Arial"/>
              </a:rPr>
              <a:t>"</a:t>
            </a:r>
            <a:r>
              <a:rPr lang="en-US" sz="1050" dirty="0">
                <a:solidFill>
                  <a:srgbClr val="800080"/>
                </a:solidFill>
                <a:latin typeface="Consolas"/>
                <a:cs typeface="Arial"/>
              </a:rPr>
              <a:t>:</a:t>
            </a:r>
            <a:r>
              <a:rPr lang="en-US" sz="1050" dirty="0">
                <a:solidFill>
                  <a:srgbClr val="000000"/>
                </a:solidFill>
                <a:latin typeface="Consolas"/>
                <a:cs typeface="Arial"/>
              </a:rPr>
              <a:t> </a:t>
            </a:r>
            <a:r>
              <a:rPr lang="en-US" sz="1050" dirty="0" err="1">
                <a:solidFill>
                  <a:srgbClr val="000000"/>
                </a:solidFill>
                <a:latin typeface="Consolas"/>
                <a:cs typeface="Arial"/>
              </a:rPr>
              <a:t>f</a:t>
            </a:r>
            <a:r>
              <a:rPr lang="en-US" sz="1050" dirty="0" err="1">
                <a:solidFill>
                  <a:srgbClr val="800000"/>
                </a:solidFill>
                <a:latin typeface="Consolas"/>
                <a:cs typeface="Arial"/>
              </a:rPr>
              <a:t>"</a:t>
            </a:r>
            <a:r>
              <a:rPr lang="en-US" sz="1050" dirty="0" err="1">
                <a:solidFill>
                  <a:srgbClr val="0000E6"/>
                </a:solidFill>
                <a:latin typeface="Consolas"/>
                <a:cs typeface="Arial"/>
              </a:rPr>
              <a:t>Updated</a:t>
            </a:r>
            <a:r>
              <a:rPr lang="en-US" sz="1050" dirty="0">
                <a:solidFill>
                  <a:srgbClr val="0000E6"/>
                </a:solidFill>
                <a:latin typeface="Consolas"/>
                <a:cs typeface="Arial"/>
              </a:rPr>
              <a:t> your name to: {name}</a:t>
            </a:r>
            <a:r>
              <a:rPr lang="en-US" sz="1050" dirty="0">
                <a:solidFill>
                  <a:srgbClr val="800000"/>
                </a:solidFill>
                <a:latin typeface="Consolas"/>
                <a:cs typeface="Arial"/>
              </a:rPr>
              <a:t>"</a:t>
            </a:r>
            <a:r>
              <a:rPr lang="en-US" sz="1050" dirty="0">
                <a:solidFill>
                  <a:srgbClr val="808030"/>
                </a:solidFill>
                <a:latin typeface="Consolas"/>
                <a:cs typeface="Arial"/>
              </a:rPr>
              <a:t>,</a:t>
            </a:r>
            <a:r>
              <a:rPr lang="en-US" sz="1050" dirty="0">
                <a:solidFill>
                  <a:srgbClr val="000000"/>
                </a:solidFill>
                <a:latin typeface="Consolas"/>
                <a:cs typeface="Arial"/>
              </a:rPr>
              <a:t>
    </a:t>
            </a:r>
            <a:r>
              <a:rPr lang="en-US" sz="1050" dirty="0">
                <a:solidFill>
                  <a:srgbClr val="800080"/>
                </a:solidFill>
                <a:latin typeface="Consolas"/>
                <a:cs typeface="Arial"/>
              </a:rPr>
              <a:t>}</a:t>
            </a:r>
            <a:endParaRPr lang="en-US" dirty="0"/>
          </a:p>
        </p:txBody>
      </p:sp>
    </p:spTree>
    <p:extLst>
      <p:ext uri="{BB962C8B-B14F-4D97-AF65-F5344CB8AC3E}">
        <p14:creationId xmlns:p14="http://schemas.microsoft.com/office/powerpoint/2010/main" val="3560408858"/>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A9C0D-7FDD-D316-2D61-6362322530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E30E7-1DE4-59E9-5DE8-29668DB96C61}"/>
              </a:ext>
            </a:extLst>
          </p:cNvPr>
          <p:cNvSpPr>
            <a:spLocks noGrp="1"/>
          </p:cNvSpPr>
          <p:nvPr>
            <p:ph type="title"/>
          </p:nvPr>
        </p:nvSpPr>
        <p:spPr>
          <a:xfrm>
            <a:off x="194693" y="304800"/>
            <a:ext cx="8299450" cy="990600"/>
          </a:xfrm>
        </p:spPr>
        <p:txBody>
          <a:bodyPr/>
          <a:lstStyle/>
          <a:p>
            <a:pPr marL="685800" indent="-685800"/>
            <a:r>
              <a:rPr lang="en-US" dirty="0"/>
              <a:t>Tables</a:t>
            </a:r>
          </a:p>
        </p:txBody>
      </p:sp>
      <p:pic>
        <p:nvPicPr>
          <p:cNvPr id="6" name="Content Placeholder 5" descr="A screenshot of a computer&#10;&#10;AI-generated content may be incorrect.">
            <a:extLst>
              <a:ext uri="{FF2B5EF4-FFF2-40B4-BE49-F238E27FC236}">
                <a16:creationId xmlns:a16="http://schemas.microsoft.com/office/drawing/2014/main" id="{51E3CD2D-F50A-127F-35E5-EC0024D38602}"/>
              </a:ext>
            </a:extLst>
          </p:cNvPr>
          <p:cNvPicPr>
            <a:picLocks noGrp="1" noChangeAspect="1"/>
          </p:cNvPicPr>
          <p:nvPr>
            <p:ph idx="1"/>
          </p:nvPr>
        </p:nvPicPr>
        <p:blipFill>
          <a:blip r:embed="rId3"/>
          <a:stretch>
            <a:fillRect/>
          </a:stretch>
        </p:blipFill>
        <p:spPr bwMode="auto">
          <a:xfrm>
            <a:off x="1359942" y="1444593"/>
            <a:ext cx="2499954" cy="1628667"/>
          </a:xfrm>
          <a:prstGeom prst="rect">
            <a:avLst/>
          </a:prstGeom>
          <a:noFill/>
          <a:ln w="9525">
            <a:noFill/>
            <a:miter lim="800000"/>
            <a:headEnd/>
            <a:tailEnd/>
          </a:ln>
        </p:spPr>
      </p:pic>
      <p:pic>
        <p:nvPicPr>
          <p:cNvPr id="7" name="Picture 6" descr="A screenshot of a black screen&#10;&#10;AI-generated content may be incorrect.">
            <a:extLst>
              <a:ext uri="{FF2B5EF4-FFF2-40B4-BE49-F238E27FC236}">
                <a16:creationId xmlns:a16="http://schemas.microsoft.com/office/drawing/2014/main" id="{902C1073-2546-2D8C-26C6-6852B7744937}"/>
              </a:ext>
            </a:extLst>
          </p:cNvPr>
          <p:cNvPicPr>
            <a:picLocks noChangeAspect="1"/>
          </p:cNvPicPr>
          <p:nvPr/>
        </p:nvPicPr>
        <p:blipFill>
          <a:blip r:embed="rId4"/>
          <a:stretch>
            <a:fillRect/>
          </a:stretch>
        </p:blipFill>
        <p:spPr>
          <a:xfrm>
            <a:off x="5075881" y="303405"/>
            <a:ext cx="2868499" cy="5843163"/>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036F5800-6124-DE78-F5FD-BC62EC49EA1F}"/>
              </a:ext>
            </a:extLst>
          </p:cNvPr>
          <p:cNvPicPr>
            <a:picLocks noChangeAspect="1"/>
          </p:cNvPicPr>
          <p:nvPr/>
        </p:nvPicPr>
        <p:blipFill>
          <a:blip r:embed="rId5"/>
          <a:stretch>
            <a:fillRect/>
          </a:stretch>
        </p:blipFill>
        <p:spPr>
          <a:xfrm>
            <a:off x="509750" y="3714269"/>
            <a:ext cx="1972701" cy="1642225"/>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D04D91EA-C1BD-488E-A89C-A6053E9BD742}"/>
              </a:ext>
            </a:extLst>
          </p:cNvPr>
          <p:cNvPicPr>
            <a:picLocks noChangeAspect="1"/>
          </p:cNvPicPr>
          <p:nvPr/>
        </p:nvPicPr>
        <p:blipFill>
          <a:blip r:embed="rId6"/>
          <a:stretch>
            <a:fillRect/>
          </a:stretch>
        </p:blipFill>
        <p:spPr>
          <a:xfrm>
            <a:off x="2608367" y="3841365"/>
            <a:ext cx="2368391" cy="1513581"/>
          </a:xfrm>
          <a:prstGeom prst="rect">
            <a:avLst/>
          </a:prstGeom>
        </p:spPr>
      </p:pic>
    </p:spTree>
    <p:extLst>
      <p:ext uri="{BB962C8B-B14F-4D97-AF65-F5344CB8AC3E}">
        <p14:creationId xmlns:p14="http://schemas.microsoft.com/office/powerpoint/2010/main" val="1921102867"/>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13E3-BDC1-4AE6-273B-F38197A25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AA6000-B68A-81F4-14B8-EDEAF0999BCB}"/>
              </a:ext>
            </a:extLst>
          </p:cNvPr>
          <p:cNvSpPr>
            <a:spLocks noGrp="1"/>
          </p:cNvSpPr>
          <p:nvPr>
            <p:ph type="title"/>
          </p:nvPr>
        </p:nvSpPr>
        <p:spPr>
          <a:xfrm>
            <a:off x="194693" y="304800"/>
            <a:ext cx="8299450" cy="990600"/>
          </a:xfrm>
        </p:spPr>
        <p:txBody>
          <a:bodyPr/>
          <a:lstStyle/>
          <a:p>
            <a:pPr marL="685800" indent="-685800"/>
            <a:r>
              <a:rPr lang="en-US" dirty="0"/>
              <a:t>Running the Memory Agent</a:t>
            </a:r>
          </a:p>
        </p:txBody>
      </p:sp>
      <p:pic>
        <p:nvPicPr>
          <p:cNvPr id="5" name="Content Placeholder 4" descr="A screen shot of a computer&#10;&#10;AI-generated content may be incorrect.">
            <a:extLst>
              <a:ext uri="{FF2B5EF4-FFF2-40B4-BE49-F238E27FC236}">
                <a16:creationId xmlns:a16="http://schemas.microsoft.com/office/drawing/2014/main" id="{D214C292-06B2-3EF5-A37D-F5946F3101AC}"/>
              </a:ext>
            </a:extLst>
          </p:cNvPr>
          <p:cNvPicPr>
            <a:picLocks noGrp="1" noChangeAspect="1"/>
          </p:cNvPicPr>
          <p:nvPr>
            <p:ph idx="1"/>
          </p:nvPr>
        </p:nvPicPr>
        <p:blipFill>
          <a:blip r:embed="rId3"/>
          <a:stretch>
            <a:fillRect/>
          </a:stretch>
        </p:blipFill>
        <p:spPr bwMode="auto">
          <a:xfrm>
            <a:off x="539750" y="2248286"/>
            <a:ext cx="8299450" cy="2742427"/>
          </a:xfrm>
          <a:prstGeom prst="rect">
            <a:avLst/>
          </a:prstGeom>
          <a:noFill/>
          <a:ln w="9525">
            <a:noFill/>
            <a:miter lim="800000"/>
            <a:headEnd/>
            <a:tailEnd/>
          </a:ln>
        </p:spPr>
      </p:pic>
    </p:spTree>
    <p:extLst>
      <p:ext uri="{BB962C8B-B14F-4D97-AF65-F5344CB8AC3E}">
        <p14:creationId xmlns:p14="http://schemas.microsoft.com/office/powerpoint/2010/main" val="4180702649"/>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26CCE-B5C8-A78D-F4E3-D6AA7F6A6C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09C24-65A4-4D55-FD63-8A6FAFCE3BC1}"/>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SQLite</a:t>
            </a:r>
            <a:endParaRPr lang="en-US" dirty="0"/>
          </a:p>
        </p:txBody>
      </p:sp>
      <p:sp>
        <p:nvSpPr>
          <p:cNvPr id="3" name="Content Placeholder 2">
            <a:extLst>
              <a:ext uri="{FF2B5EF4-FFF2-40B4-BE49-F238E27FC236}">
                <a16:creationId xmlns:a16="http://schemas.microsoft.com/office/drawing/2014/main" id="{43B6F00D-160F-90D9-76AC-814261683492}"/>
              </a:ext>
            </a:extLst>
          </p:cNvPr>
          <p:cNvSpPr>
            <a:spLocks noGrp="1"/>
          </p:cNvSpPr>
          <p:nvPr>
            <p:ph idx="1"/>
          </p:nvPr>
        </p:nvSpPr>
        <p:spPr>
          <a:xfrm>
            <a:off x="200618" y="1106993"/>
            <a:ext cx="8299450" cy="4648200"/>
          </a:xfrm>
        </p:spPr>
        <p:txBody>
          <a:bodyPr/>
          <a:lstStyle/>
          <a:p>
            <a:pPr marL="233045" indent="-233045"/>
            <a:r>
              <a:rPr lang="en-US" dirty="0">
                <a:ea typeface="+mn-lt"/>
                <a:cs typeface="+mn-lt"/>
              </a:rPr>
              <a:t>SQLite is a C-language library that implements a small, fast, self-contained, high-reliability, full-featured, SQL database engine. </a:t>
            </a:r>
          </a:p>
          <a:p>
            <a:pPr marL="233045" indent="-233045"/>
            <a:r>
              <a:rPr lang="en-US" dirty="0">
                <a:ea typeface="+mn-lt"/>
                <a:cs typeface="+mn-lt"/>
              </a:rPr>
              <a:t>SQLite is the most used database engine in the world. SQLite is built into all mobile phones and most computers and comes bundled inside countless other applications that people use every day</a:t>
            </a:r>
            <a:endParaRPr lang="en-US" dirty="0">
              <a:cs typeface="Arial"/>
            </a:endParaRPr>
          </a:p>
        </p:txBody>
      </p:sp>
    </p:spTree>
    <p:extLst>
      <p:ext uri="{BB962C8B-B14F-4D97-AF65-F5344CB8AC3E}">
        <p14:creationId xmlns:p14="http://schemas.microsoft.com/office/powerpoint/2010/main" val="2304809850"/>
      </p:ext>
    </p:extLst>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1C077-FE24-E4A1-7B8A-76A75B8109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E4C8EB-FD78-16A0-2B00-7D6AB773DDBD}"/>
              </a:ext>
            </a:extLst>
          </p:cNvPr>
          <p:cNvSpPr>
            <a:spLocks noGrp="1"/>
          </p:cNvSpPr>
          <p:nvPr>
            <p:ph type="title"/>
          </p:nvPr>
        </p:nvSpPr>
        <p:spPr>
          <a:xfrm>
            <a:off x="194693" y="304800"/>
            <a:ext cx="8299450" cy="990600"/>
          </a:xfrm>
        </p:spPr>
        <p:txBody>
          <a:bodyPr/>
          <a:lstStyle/>
          <a:p>
            <a:pPr marL="685800" indent="-685800"/>
            <a:r>
              <a:rPr lang="en-US" dirty="0"/>
              <a:t>Agent Response and State</a:t>
            </a:r>
            <a:endParaRPr lang="en-US" dirty="0">
              <a:cs typeface="Arial"/>
            </a:endParaRPr>
          </a:p>
        </p:txBody>
      </p:sp>
      <p:pic>
        <p:nvPicPr>
          <p:cNvPr id="6" name="Content Placeholder 5" descr="A screenshot of a computer&#10;&#10;AI-generated content may be incorrect.">
            <a:extLst>
              <a:ext uri="{FF2B5EF4-FFF2-40B4-BE49-F238E27FC236}">
                <a16:creationId xmlns:a16="http://schemas.microsoft.com/office/drawing/2014/main" id="{5052ABEC-1E3C-C4FF-78DF-C1BCA86C85E1}"/>
              </a:ext>
            </a:extLst>
          </p:cNvPr>
          <p:cNvPicPr>
            <a:picLocks noGrp="1" noChangeAspect="1"/>
          </p:cNvPicPr>
          <p:nvPr>
            <p:ph idx="1"/>
          </p:nvPr>
        </p:nvPicPr>
        <p:blipFill>
          <a:blip r:embed="rId3"/>
          <a:stretch>
            <a:fillRect/>
          </a:stretch>
        </p:blipFill>
        <p:spPr bwMode="auto">
          <a:xfrm>
            <a:off x="539750" y="2358892"/>
            <a:ext cx="8299450" cy="2521215"/>
          </a:xfrm>
          <a:prstGeom prst="rect">
            <a:avLst/>
          </a:prstGeom>
          <a:noFill/>
          <a:ln w="9525">
            <a:noFill/>
            <a:miter lim="800000"/>
            <a:headEnd/>
            <a:tailEnd/>
          </a:ln>
        </p:spPr>
      </p:pic>
    </p:spTree>
    <p:extLst>
      <p:ext uri="{BB962C8B-B14F-4D97-AF65-F5344CB8AC3E}">
        <p14:creationId xmlns:p14="http://schemas.microsoft.com/office/powerpoint/2010/main" val="1426257921"/>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E3E27-A072-3929-8980-CF759A3C7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F0EC07-87AE-23A4-4028-35C8806DBA1E}"/>
              </a:ext>
            </a:extLst>
          </p:cNvPr>
          <p:cNvSpPr>
            <a:spLocks noGrp="1"/>
          </p:cNvSpPr>
          <p:nvPr>
            <p:ph type="title"/>
          </p:nvPr>
        </p:nvSpPr>
        <p:spPr>
          <a:xfrm>
            <a:off x="194693" y="304800"/>
            <a:ext cx="8299450" cy="990600"/>
          </a:xfrm>
        </p:spPr>
        <p:txBody>
          <a:bodyPr/>
          <a:lstStyle/>
          <a:p>
            <a:pPr marL="685800" indent="-685800"/>
            <a:r>
              <a:rPr lang="en-US" dirty="0"/>
              <a:t>Events Table</a:t>
            </a:r>
          </a:p>
        </p:txBody>
      </p:sp>
      <p:pic>
        <p:nvPicPr>
          <p:cNvPr id="5" name="Content Placeholder 4" descr="A screenshot of a computer&#10;&#10;AI-generated content may be incorrect.">
            <a:extLst>
              <a:ext uri="{FF2B5EF4-FFF2-40B4-BE49-F238E27FC236}">
                <a16:creationId xmlns:a16="http://schemas.microsoft.com/office/drawing/2014/main" id="{129FBCF1-6C6A-821F-C22B-C14976131438}"/>
              </a:ext>
            </a:extLst>
          </p:cNvPr>
          <p:cNvPicPr>
            <a:picLocks noGrp="1" noChangeAspect="1"/>
          </p:cNvPicPr>
          <p:nvPr>
            <p:ph idx="1"/>
          </p:nvPr>
        </p:nvPicPr>
        <p:blipFill>
          <a:blip r:embed="rId3"/>
          <a:stretch>
            <a:fillRect/>
          </a:stretch>
        </p:blipFill>
        <p:spPr bwMode="auto">
          <a:xfrm>
            <a:off x="539750" y="1656097"/>
            <a:ext cx="8299450" cy="3926806"/>
          </a:xfrm>
          <a:prstGeom prst="rect">
            <a:avLst/>
          </a:prstGeom>
          <a:noFill/>
          <a:ln w="9525">
            <a:noFill/>
            <a:miter lim="800000"/>
            <a:headEnd/>
            <a:tailEnd/>
          </a:ln>
        </p:spPr>
      </p:pic>
    </p:spTree>
    <p:extLst>
      <p:ext uri="{BB962C8B-B14F-4D97-AF65-F5344CB8AC3E}">
        <p14:creationId xmlns:p14="http://schemas.microsoft.com/office/powerpoint/2010/main" val="2029614222"/>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DFBF9-FF57-0223-234E-EF3F548C4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276125-28F6-D71B-98DD-0F6D847BAC43}"/>
              </a:ext>
            </a:extLst>
          </p:cNvPr>
          <p:cNvSpPr>
            <a:spLocks noGrp="1"/>
          </p:cNvSpPr>
          <p:nvPr>
            <p:ph type="title"/>
          </p:nvPr>
        </p:nvSpPr>
        <p:spPr>
          <a:xfrm>
            <a:off x="194693" y="304800"/>
            <a:ext cx="8299450" cy="990600"/>
          </a:xfrm>
        </p:spPr>
        <p:txBody>
          <a:bodyPr/>
          <a:lstStyle/>
          <a:p>
            <a:pPr marL="685800" indent="-685800"/>
            <a:r>
              <a:rPr lang="en-US" dirty="0"/>
              <a:t>Sessions Table</a:t>
            </a:r>
          </a:p>
        </p:txBody>
      </p:sp>
      <p:pic>
        <p:nvPicPr>
          <p:cNvPr id="6" name="Content Placeholder 5" descr="A screenshot of a computer&#10;&#10;AI-generated content may be incorrect.">
            <a:extLst>
              <a:ext uri="{FF2B5EF4-FFF2-40B4-BE49-F238E27FC236}">
                <a16:creationId xmlns:a16="http://schemas.microsoft.com/office/drawing/2014/main" id="{338F1990-4194-50AB-A9AC-E07F1CE5A637}"/>
              </a:ext>
            </a:extLst>
          </p:cNvPr>
          <p:cNvPicPr>
            <a:picLocks noGrp="1" noChangeAspect="1"/>
          </p:cNvPicPr>
          <p:nvPr>
            <p:ph idx="1"/>
          </p:nvPr>
        </p:nvPicPr>
        <p:blipFill>
          <a:blip r:embed="rId3"/>
          <a:stretch>
            <a:fillRect/>
          </a:stretch>
        </p:blipFill>
        <p:spPr bwMode="auto">
          <a:xfrm>
            <a:off x="539750" y="1893700"/>
            <a:ext cx="8299450" cy="3451600"/>
          </a:xfrm>
          <a:prstGeom prst="rect">
            <a:avLst/>
          </a:prstGeom>
          <a:noFill/>
          <a:ln w="9525">
            <a:noFill/>
            <a:miter lim="800000"/>
            <a:headEnd/>
            <a:tailEnd/>
          </a:ln>
        </p:spPr>
      </p:pic>
    </p:spTree>
    <p:extLst>
      <p:ext uri="{BB962C8B-B14F-4D97-AF65-F5344CB8AC3E}">
        <p14:creationId xmlns:p14="http://schemas.microsoft.com/office/powerpoint/2010/main" val="3744062202"/>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7766D-D86D-988D-C27F-B87D9C6C08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3303E1-C4BB-1195-B065-16B61D6D9A85}"/>
              </a:ext>
            </a:extLst>
          </p:cNvPr>
          <p:cNvSpPr>
            <a:spLocks noGrp="1"/>
          </p:cNvSpPr>
          <p:nvPr>
            <p:ph type="title"/>
          </p:nvPr>
        </p:nvSpPr>
        <p:spPr>
          <a:xfrm>
            <a:off x="194693" y="304800"/>
            <a:ext cx="8299450" cy="990600"/>
          </a:xfrm>
        </p:spPr>
        <p:txBody>
          <a:bodyPr/>
          <a:lstStyle/>
          <a:p>
            <a:pPr marL="685800" indent="-685800"/>
            <a:r>
              <a:rPr lang="en-US" dirty="0"/>
              <a:t>Use Case Diagram</a:t>
            </a:r>
          </a:p>
        </p:txBody>
      </p:sp>
      <p:pic>
        <p:nvPicPr>
          <p:cNvPr id="5" name="Content Placeholder 4" descr="A diagram of a person with text&#10;&#10;AI-generated content may be incorrect.">
            <a:extLst>
              <a:ext uri="{FF2B5EF4-FFF2-40B4-BE49-F238E27FC236}">
                <a16:creationId xmlns:a16="http://schemas.microsoft.com/office/drawing/2014/main" id="{4C08217F-A476-0622-032B-9F2514CD62CF}"/>
              </a:ext>
            </a:extLst>
          </p:cNvPr>
          <p:cNvPicPr>
            <a:picLocks noGrp="1" noChangeAspect="1"/>
          </p:cNvPicPr>
          <p:nvPr>
            <p:ph idx="1"/>
          </p:nvPr>
        </p:nvPicPr>
        <p:blipFill>
          <a:blip r:embed="rId3"/>
          <a:stretch>
            <a:fillRect/>
          </a:stretch>
        </p:blipFill>
        <p:spPr bwMode="auto">
          <a:xfrm>
            <a:off x="1431629" y="934039"/>
            <a:ext cx="5070249" cy="5370921"/>
          </a:xfrm>
          <a:prstGeom prst="rect">
            <a:avLst/>
          </a:prstGeom>
          <a:noFill/>
          <a:ln w="9525">
            <a:noFill/>
            <a:miter lim="800000"/>
            <a:headEnd/>
            <a:tailEnd/>
          </a:ln>
        </p:spPr>
      </p:pic>
    </p:spTree>
    <p:extLst>
      <p:ext uri="{BB962C8B-B14F-4D97-AF65-F5344CB8AC3E}">
        <p14:creationId xmlns:p14="http://schemas.microsoft.com/office/powerpoint/2010/main" val="3621999022"/>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49E6C-FC26-7637-487E-8787A8AC79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00C55F-63A6-CD7C-14E8-4CB21B2EADCA}"/>
              </a:ext>
            </a:extLst>
          </p:cNvPr>
          <p:cNvSpPr>
            <a:spLocks noGrp="1"/>
          </p:cNvSpPr>
          <p:nvPr>
            <p:ph type="title"/>
          </p:nvPr>
        </p:nvSpPr>
        <p:spPr>
          <a:xfrm>
            <a:off x="194693" y="304800"/>
            <a:ext cx="8299450" cy="990600"/>
          </a:xfrm>
        </p:spPr>
        <p:txBody>
          <a:bodyPr/>
          <a:lstStyle/>
          <a:p>
            <a:pPr marL="685800" indent="-685800"/>
            <a:r>
              <a:rPr lang="en-US" dirty="0"/>
              <a:t>Class Diagram</a:t>
            </a:r>
          </a:p>
        </p:txBody>
      </p:sp>
      <p:pic>
        <p:nvPicPr>
          <p:cNvPr id="6" name="Content Placeholder 5" descr="A diagram of a computer program&#10;&#10;AI-generated content may be incorrect.">
            <a:extLst>
              <a:ext uri="{FF2B5EF4-FFF2-40B4-BE49-F238E27FC236}">
                <a16:creationId xmlns:a16="http://schemas.microsoft.com/office/drawing/2014/main" id="{FD1B8A22-7581-CC4A-3893-2A3BB2164E58}"/>
              </a:ext>
            </a:extLst>
          </p:cNvPr>
          <p:cNvPicPr>
            <a:picLocks noGrp="1" noChangeAspect="1"/>
          </p:cNvPicPr>
          <p:nvPr>
            <p:ph idx="1"/>
          </p:nvPr>
        </p:nvPicPr>
        <p:blipFill>
          <a:blip r:embed="rId3"/>
          <a:stretch>
            <a:fillRect/>
          </a:stretch>
        </p:blipFill>
        <p:spPr bwMode="auto">
          <a:xfrm>
            <a:off x="1082433" y="910473"/>
            <a:ext cx="6428517" cy="5300219"/>
          </a:xfrm>
          <a:prstGeom prst="rect">
            <a:avLst/>
          </a:prstGeom>
          <a:noFill/>
          <a:ln w="9525">
            <a:noFill/>
            <a:miter lim="800000"/>
            <a:headEnd/>
            <a:tailEnd/>
          </a:ln>
        </p:spPr>
      </p:pic>
    </p:spTree>
    <p:extLst>
      <p:ext uri="{BB962C8B-B14F-4D97-AF65-F5344CB8AC3E}">
        <p14:creationId xmlns:p14="http://schemas.microsoft.com/office/powerpoint/2010/main" val="4102083691"/>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A250BF-C1DC-8A16-A6D7-7F04237155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A6D0D-6354-0460-EE46-A65544B061FE}"/>
              </a:ext>
            </a:extLst>
          </p:cNvPr>
          <p:cNvSpPr>
            <a:spLocks noGrp="1"/>
          </p:cNvSpPr>
          <p:nvPr>
            <p:ph type="title"/>
          </p:nvPr>
        </p:nvSpPr>
        <p:spPr>
          <a:xfrm>
            <a:off x="194693" y="304800"/>
            <a:ext cx="8299450" cy="990600"/>
          </a:xfrm>
        </p:spPr>
        <p:txBody>
          <a:bodyPr/>
          <a:lstStyle/>
          <a:p>
            <a:pPr marL="685800" indent="-685800"/>
            <a:r>
              <a:rPr lang="en-US" dirty="0"/>
              <a:t>Deployment Diagram</a:t>
            </a:r>
            <a:endParaRPr lang="en-US" dirty="0">
              <a:cs typeface="Arial"/>
            </a:endParaRPr>
          </a:p>
        </p:txBody>
      </p:sp>
      <p:pic>
        <p:nvPicPr>
          <p:cNvPr id="5" name="Content Placeholder 4" descr="A screenshot of a computer&#10;&#10;AI-generated content may be incorrect.">
            <a:extLst>
              <a:ext uri="{FF2B5EF4-FFF2-40B4-BE49-F238E27FC236}">
                <a16:creationId xmlns:a16="http://schemas.microsoft.com/office/drawing/2014/main" id="{B8A922E8-39D6-7E99-993F-B2F4495CD7A5}"/>
              </a:ext>
            </a:extLst>
          </p:cNvPr>
          <p:cNvPicPr>
            <a:picLocks noGrp="1" noChangeAspect="1"/>
          </p:cNvPicPr>
          <p:nvPr>
            <p:ph idx="1"/>
          </p:nvPr>
        </p:nvPicPr>
        <p:blipFill>
          <a:blip r:embed="rId3"/>
          <a:stretch>
            <a:fillRect/>
          </a:stretch>
        </p:blipFill>
        <p:spPr bwMode="auto">
          <a:xfrm>
            <a:off x="1057799" y="1009749"/>
            <a:ext cx="6705599" cy="5203791"/>
          </a:xfrm>
          <a:prstGeom prst="rect">
            <a:avLst/>
          </a:prstGeom>
          <a:noFill/>
          <a:ln w="9525">
            <a:noFill/>
            <a:miter lim="800000"/>
            <a:headEnd/>
            <a:tailEnd/>
          </a:ln>
        </p:spPr>
      </p:pic>
    </p:spTree>
    <p:extLst>
      <p:ext uri="{BB962C8B-B14F-4D97-AF65-F5344CB8AC3E}">
        <p14:creationId xmlns:p14="http://schemas.microsoft.com/office/powerpoint/2010/main" val="374545578"/>
      </p:ext>
    </p:extLst>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750" y="304800"/>
            <a:ext cx="8299450" cy="990600"/>
          </a:xfrm>
        </p:spPr>
        <p:txBody>
          <a:bodyPr wrap="square" anchor="t">
            <a:normAutofit/>
          </a:bodyPr>
          <a:lstStyle/>
          <a:p>
            <a:pPr>
              <a:lnSpc>
                <a:spcPct val="90000"/>
              </a:lnSpc>
            </a:pPr>
            <a:r>
              <a:rPr lang="en-US" sz="3100"/>
              <a:t>References</a:t>
            </a:r>
            <a:endParaRPr lang="en-US"/>
          </a:p>
        </p:txBody>
      </p:sp>
      <p:sp>
        <p:nvSpPr>
          <p:cNvPr id="3" name="Content Placeholder 2"/>
          <p:cNvSpPr>
            <a:spLocks noGrp="1"/>
          </p:cNvSpPr>
          <p:nvPr>
            <p:ph type="body" sz="half" idx="1"/>
          </p:nvPr>
        </p:nvSpPr>
        <p:spPr>
          <a:xfrm>
            <a:off x="323851" y="969962"/>
            <a:ext cx="7813524" cy="5202238"/>
          </a:xfrm>
        </p:spPr>
        <p:txBody>
          <a:bodyPr wrap="square" anchor="t">
            <a:noAutofit/>
          </a:bodyPr>
          <a:lstStyle/>
          <a:p>
            <a:pPr marL="233045" indent="-233045">
              <a:buNone/>
            </a:pPr>
            <a:endParaRPr lang="en-US" sz="1100" dirty="0">
              <a:latin typeface="Calibri"/>
              <a:ea typeface="Calibri"/>
              <a:cs typeface="Times New Roman"/>
            </a:endParaRPr>
          </a:p>
          <a:p>
            <a:pPr marL="233045" indent="-233045">
              <a:buFont typeface="Wingdings"/>
              <a:buChar char="§"/>
            </a:pPr>
            <a:r>
              <a:rPr lang="en-US" sz="1100" u="sng" dirty="0">
                <a:latin typeface="Calibri"/>
                <a:ea typeface="Calibri"/>
                <a:cs typeface="Calibri"/>
                <a:hlinkClick r:id="rId3"/>
              </a:rPr>
              <a:t>Google Agent Development Kit (ADK)</a:t>
            </a:r>
            <a:endParaRPr lang="en-US" sz="1100" dirty="0">
              <a:latin typeface="Calibri"/>
              <a:ea typeface="Calibri"/>
              <a:cs typeface="Calibri"/>
            </a:endParaRPr>
          </a:p>
          <a:p>
            <a:pPr marL="233045" indent="-233045">
              <a:buFont typeface="Wingdings"/>
              <a:buChar char="§"/>
            </a:pPr>
            <a:r>
              <a:rPr lang="en-US" sz="1100" u="sng" dirty="0">
                <a:latin typeface="Calibri"/>
                <a:ea typeface="Calibri"/>
                <a:cs typeface="Calibri"/>
                <a:hlinkClick r:id="rId4"/>
              </a:rPr>
              <a:t>google-adk·PyPI</a:t>
            </a:r>
            <a:endParaRPr lang="en-US" sz="1100" dirty="0">
              <a:latin typeface="Calibri"/>
              <a:ea typeface="Calibri"/>
              <a:cs typeface="Calibri"/>
            </a:endParaRPr>
          </a:p>
          <a:p>
            <a:pPr marL="233045" indent="-233045">
              <a:buFont typeface="Wingdings"/>
              <a:buChar char="§"/>
            </a:pPr>
            <a:r>
              <a:rPr lang="en-US" sz="1100" u="sng" dirty="0">
                <a:latin typeface="Calibri"/>
                <a:ea typeface="Calibri"/>
                <a:cs typeface="Calibri"/>
                <a:hlinkClick r:id="rId5"/>
              </a:rPr>
              <a:t>Gemini models  |  Gemini API  |  Google AI for Developers</a:t>
            </a:r>
            <a:endParaRPr lang="en-US" sz="1100" dirty="0">
              <a:latin typeface="Calibri"/>
              <a:ea typeface="Calibri"/>
              <a:cs typeface="Calibri"/>
            </a:endParaRPr>
          </a:p>
          <a:p>
            <a:pPr marL="233045" indent="-233045">
              <a:buFont typeface="Wingdings"/>
              <a:buChar char="§"/>
            </a:pPr>
            <a:r>
              <a:rPr lang="en-US" sz="1100" u="sng" dirty="0">
                <a:latin typeface="Calibri"/>
                <a:ea typeface="Calibri"/>
                <a:cs typeface="Calibri"/>
                <a:hlinkClick r:id="rId6"/>
              </a:rPr>
              <a:t>Brandon Hancock's ADK Crash Course</a:t>
            </a:r>
            <a:endParaRPr lang="en-US" sz="1100">
              <a:latin typeface="Calibri"/>
              <a:ea typeface="Calibri"/>
              <a:cs typeface="Calibri"/>
              <a:hlinkClick r:id="rId6"/>
            </a:endParaRPr>
          </a:p>
          <a:p>
            <a:pPr marL="687070" lvl="1">
              <a:buFont typeface="Times"/>
              <a:buChar char="•"/>
            </a:pPr>
            <a:r>
              <a:rPr lang="en-US" sz="1100" dirty="0">
                <a:latin typeface="Calibri"/>
                <a:ea typeface="Calibri"/>
                <a:cs typeface="Calibri"/>
              </a:rPr>
              <a:t>Module 6: Persistent Storage</a:t>
            </a:r>
          </a:p>
          <a:p>
            <a:pPr marL="233045" indent="-233045">
              <a:buFont typeface="Wingdings"/>
              <a:buChar char="§"/>
            </a:pPr>
            <a:r>
              <a:rPr lang="en-US" sz="1100" u="sng" dirty="0">
                <a:latin typeface="Calibri"/>
                <a:ea typeface="Calibri"/>
                <a:cs typeface="Calibri"/>
                <a:hlinkClick r:id="rId7"/>
              </a:rPr>
              <a:t>Brandon Hancock's ADK Masterclass: Build AI Agents &amp; Automate Workflows (Beginner to Pro)</a:t>
            </a:r>
            <a:r>
              <a:rPr lang="en-US" sz="1100" dirty="0">
                <a:latin typeface="Calibri"/>
                <a:ea typeface="Calibri"/>
                <a:cs typeface="Calibri"/>
              </a:rPr>
              <a:t> (3:12:47)</a:t>
            </a:r>
          </a:p>
          <a:p>
            <a:pPr marL="687070" lvl="1">
              <a:buFont typeface="Times"/>
              <a:buChar char="•"/>
            </a:pPr>
            <a:r>
              <a:rPr lang="en-US" sz="1100" dirty="0">
                <a:latin typeface="Calibri"/>
                <a:ea typeface="Calibri"/>
                <a:cs typeface="Calibri"/>
              </a:rPr>
              <a:t>Module 6: Persistent Storage (01:14:20 – 01:30:55)</a:t>
            </a:r>
          </a:p>
          <a:p>
            <a:pPr marL="233045" indent="-233045">
              <a:buFont typeface="Wingdings"/>
              <a:buChar char="§"/>
            </a:pPr>
            <a:r>
              <a:rPr lang="en-US" sz="1100" dirty="0">
                <a:latin typeface="Calibri"/>
                <a:ea typeface="Calibri"/>
                <a:cs typeface="Times New Roman"/>
              </a:rPr>
              <a:t>Google. (2025). </a:t>
            </a:r>
            <a:r>
              <a:rPr lang="en-US" sz="1100" i="1" dirty="0">
                <a:latin typeface="Calibri"/>
                <a:ea typeface="Calibri"/>
                <a:cs typeface="Times New Roman"/>
              </a:rPr>
              <a:t>Agent Development Kit</a:t>
            </a:r>
            <a:r>
              <a:rPr lang="en-US" sz="1100" dirty="0">
                <a:latin typeface="Calibri"/>
                <a:ea typeface="Calibri"/>
                <a:cs typeface="Times New Roman"/>
              </a:rPr>
              <a:t>. Github.io. </a:t>
            </a:r>
            <a:r>
              <a:rPr lang="en-US" sz="1100" dirty="0">
                <a:latin typeface="Calibri"/>
                <a:ea typeface="Calibri"/>
                <a:cs typeface="Times New Roman"/>
                <a:hlinkClick r:id="rId8"/>
              </a:rPr>
              <a:t>https://google.github.io/adk-docs/agents/llm-agents/#guiding-the-agent-instructions-instruction</a:t>
            </a:r>
            <a:endParaRPr lang="en-US" sz="1100" dirty="0">
              <a:latin typeface="Calibri"/>
              <a:ea typeface="Calibri"/>
              <a:cs typeface="Times New Roman"/>
            </a:endParaRPr>
          </a:p>
          <a:p>
            <a:pPr marL="233045" indent="-233045"/>
            <a:r>
              <a:rPr lang="en-US" sz="1100" dirty="0">
                <a:latin typeface="Calibri"/>
                <a:ea typeface="+mn-lt"/>
                <a:cs typeface="+mn-lt"/>
              </a:rPr>
              <a:t>W3Schools. (2025). JSON. W3schools.com. </a:t>
            </a:r>
            <a:r>
              <a:rPr lang="en-US" sz="1100" dirty="0">
                <a:latin typeface="Calibri"/>
                <a:ea typeface="+mn-lt"/>
                <a:cs typeface="+mn-lt"/>
                <a:hlinkClick r:id="rId9"/>
              </a:rPr>
              <a:t>https://www.w3schools.com/js/js_json.asp</a:t>
            </a:r>
            <a:endParaRPr lang="en-US" sz="1100" dirty="0">
              <a:latin typeface="Calibri"/>
              <a:ea typeface="+mn-lt"/>
              <a:cs typeface="+mn-lt"/>
            </a:endParaRPr>
          </a:p>
          <a:p>
            <a:pPr marL="233045" indent="-233045"/>
            <a:r>
              <a:rPr lang="en-US" sz="1100" dirty="0" err="1">
                <a:latin typeface="Calibri"/>
                <a:ea typeface="+mn-lt"/>
                <a:cs typeface="+mn-lt"/>
              </a:rPr>
              <a:t>Pydantic</a:t>
            </a:r>
            <a:r>
              <a:rPr lang="en-US" sz="1100" dirty="0">
                <a:latin typeface="Calibri"/>
                <a:ea typeface="+mn-lt"/>
                <a:cs typeface="+mn-lt"/>
              </a:rPr>
              <a:t>. (2020). Welcome to </a:t>
            </a:r>
            <a:r>
              <a:rPr lang="en-US" sz="1100" dirty="0" err="1">
                <a:latin typeface="Calibri"/>
                <a:ea typeface="+mn-lt"/>
                <a:cs typeface="+mn-lt"/>
              </a:rPr>
              <a:t>Pydantic</a:t>
            </a:r>
            <a:r>
              <a:rPr lang="en-US" sz="1100" dirty="0">
                <a:latin typeface="Calibri"/>
                <a:ea typeface="+mn-lt"/>
                <a:cs typeface="+mn-lt"/>
              </a:rPr>
              <a:t> - </a:t>
            </a:r>
            <a:r>
              <a:rPr lang="en-US" sz="1100" dirty="0" err="1">
                <a:latin typeface="Calibri"/>
                <a:ea typeface="+mn-lt"/>
                <a:cs typeface="+mn-lt"/>
              </a:rPr>
              <a:t>Pydantic</a:t>
            </a:r>
            <a:r>
              <a:rPr lang="en-US" sz="1100" dirty="0">
                <a:latin typeface="Calibri"/>
                <a:ea typeface="+mn-lt"/>
                <a:cs typeface="+mn-lt"/>
              </a:rPr>
              <a:t>. </a:t>
            </a:r>
            <a:r>
              <a:rPr lang="en-US" sz="1100" dirty="0" err="1">
                <a:latin typeface="Calibri"/>
                <a:ea typeface="+mn-lt"/>
                <a:cs typeface="+mn-lt"/>
              </a:rPr>
              <a:t>Pydantic.dev</a:t>
            </a:r>
            <a:r>
              <a:rPr lang="en-US" sz="1100" dirty="0">
                <a:latin typeface="Calibri"/>
                <a:ea typeface="+mn-lt"/>
                <a:cs typeface="+mn-lt"/>
              </a:rPr>
              <a:t>. </a:t>
            </a:r>
            <a:r>
              <a:rPr lang="en-US" sz="1100" dirty="0">
                <a:latin typeface="Calibri"/>
                <a:ea typeface="+mn-lt"/>
                <a:cs typeface="+mn-lt"/>
                <a:hlinkClick r:id="rId10"/>
              </a:rPr>
              <a:t>https://docs.pydantic.dev/latest/</a:t>
            </a:r>
            <a:endParaRPr lang="en-US" sz="1100" dirty="0">
              <a:latin typeface="Calibri"/>
              <a:ea typeface="Calibri"/>
              <a:cs typeface="Times New Roman"/>
            </a:endParaRPr>
          </a:p>
          <a:p>
            <a:pPr marL="233045" indent="-233045">
              <a:buNone/>
            </a:pPr>
            <a:r>
              <a:rPr lang="en-US" sz="1100" dirty="0">
                <a:latin typeface="Calibri"/>
                <a:ea typeface="Calibri"/>
                <a:cs typeface="Times New Roman"/>
              </a:rPr>
              <a:t>‌</a:t>
            </a:r>
            <a:endParaRPr lang="en-US" sz="1100" dirty="0">
              <a:latin typeface="Calibri"/>
              <a:ea typeface="Calibri"/>
              <a:cs typeface="Arial"/>
            </a:endParaRPr>
          </a:p>
          <a:p>
            <a:pPr marL="233045" indent="-233045">
              <a:buNone/>
            </a:pPr>
            <a:endParaRPr lang="en-US" sz="1100" dirty="0">
              <a:latin typeface="Calibri"/>
              <a:ea typeface="Calibri"/>
              <a:cs typeface="Times New Roman"/>
            </a:endParaRPr>
          </a:p>
          <a:p>
            <a:pPr marL="0" indent="0">
              <a:lnSpc>
                <a:spcPct val="114999"/>
              </a:lnSpc>
              <a:spcBef>
                <a:spcPts val="0"/>
              </a:spcBef>
              <a:spcAft>
                <a:spcPts val="0"/>
              </a:spcAft>
              <a:buNone/>
            </a:pPr>
            <a:endParaRPr lang="en-US" sz="1100" dirty="0">
              <a:latin typeface="Calibri"/>
              <a:ea typeface="Calibri"/>
              <a:cs typeface="Arial"/>
            </a:endParaRPr>
          </a:p>
        </p:txBody>
      </p:sp>
    </p:spTree>
    <p:extLst>
      <p:ext uri="{BB962C8B-B14F-4D97-AF65-F5344CB8AC3E}">
        <p14:creationId xmlns:p14="http://schemas.microsoft.com/office/powerpoint/2010/main" val="3712092304"/>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24F0E-1249-D476-6358-94DAB94514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A0780E-7DE8-EB34-6858-2E33CE8613CE}"/>
              </a:ext>
            </a:extLst>
          </p:cNvPr>
          <p:cNvSpPr>
            <a:spLocks noGrp="1"/>
          </p:cNvSpPr>
          <p:nvPr>
            <p:ph type="title"/>
          </p:nvPr>
        </p:nvSpPr>
        <p:spPr>
          <a:xfrm>
            <a:off x="539750" y="304800"/>
            <a:ext cx="8299450" cy="990600"/>
          </a:xfrm>
        </p:spPr>
        <p:txBody>
          <a:bodyPr wrap="square" anchor="t">
            <a:normAutofit/>
          </a:bodyPr>
          <a:lstStyle/>
          <a:p>
            <a:pPr>
              <a:lnSpc>
                <a:spcPct val="90000"/>
              </a:lnSpc>
            </a:pPr>
            <a:r>
              <a:rPr lang="en-US" sz="3100"/>
              <a:t>Q&amp;A</a:t>
            </a:r>
            <a:br>
              <a:rPr lang="en-US" sz="3100"/>
            </a:br>
            <a:endParaRPr lang="en-US" sz="3100"/>
          </a:p>
        </p:txBody>
      </p:sp>
      <p:pic>
        <p:nvPicPr>
          <p:cNvPr id="4" name="Picture 3" descr="Questions and Answers">
            <a:extLst>
              <a:ext uri="{FF2B5EF4-FFF2-40B4-BE49-F238E27FC236}">
                <a16:creationId xmlns:a16="http://schemas.microsoft.com/office/drawing/2014/main" id="{5AB53C02-6176-4DE2-DE8A-18343B32E461}"/>
              </a:ext>
            </a:extLst>
          </p:cNvPr>
          <p:cNvPicPr>
            <a:picLocks noChangeAspect="1"/>
          </p:cNvPicPr>
          <p:nvPr/>
        </p:nvPicPr>
        <p:blipFill>
          <a:blip r:embed="rId3"/>
          <a:stretch>
            <a:fillRect/>
          </a:stretch>
        </p:blipFill>
        <p:spPr>
          <a:xfrm>
            <a:off x="5621338" y="2057400"/>
            <a:ext cx="3217862" cy="3217862"/>
          </a:xfrm>
          <a:prstGeom prst="rect">
            <a:avLst/>
          </a:prstGeom>
          <a:noFill/>
        </p:spPr>
      </p:pic>
    </p:spTree>
    <p:extLst>
      <p:ext uri="{BB962C8B-B14F-4D97-AF65-F5344CB8AC3E}">
        <p14:creationId xmlns:p14="http://schemas.microsoft.com/office/powerpoint/2010/main" val="224708200"/>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5014F-68AB-3D3D-756C-DB0AB013BB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E77DF-3674-481B-B8A0-3BEA4EF6A83B}"/>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CRUD</a:t>
            </a:r>
            <a:endParaRPr lang="en-US" dirty="0"/>
          </a:p>
        </p:txBody>
      </p:sp>
      <p:sp>
        <p:nvSpPr>
          <p:cNvPr id="3" name="Content Placeholder 2">
            <a:extLst>
              <a:ext uri="{FF2B5EF4-FFF2-40B4-BE49-F238E27FC236}">
                <a16:creationId xmlns:a16="http://schemas.microsoft.com/office/drawing/2014/main" id="{77B54C74-9048-6206-498D-08588F1B4462}"/>
              </a:ext>
            </a:extLst>
          </p:cNvPr>
          <p:cNvSpPr>
            <a:spLocks noGrp="1"/>
          </p:cNvSpPr>
          <p:nvPr>
            <p:ph idx="1"/>
          </p:nvPr>
        </p:nvSpPr>
        <p:spPr>
          <a:xfrm>
            <a:off x="200618" y="1106993"/>
            <a:ext cx="8299450" cy="4648200"/>
          </a:xfrm>
        </p:spPr>
        <p:txBody>
          <a:bodyPr/>
          <a:lstStyle/>
          <a:p>
            <a:pPr marL="233045" indent="-233045"/>
            <a:r>
              <a:rPr lang="en-US" dirty="0">
                <a:ea typeface="+mn-lt"/>
                <a:cs typeface="+mn-lt"/>
              </a:rPr>
              <a:t>In computer programming, create, read, update, and delete (CRUD) are the four basic operations </a:t>
            </a:r>
            <a:r>
              <a:rPr lang="en-US">
                <a:ea typeface="+mn-lt"/>
                <a:cs typeface="+mn-lt"/>
              </a:rPr>
              <a:t>(actions) of persistent storage.</a:t>
            </a:r>
            <a:endParaRPr lang="en-US" dirty="0">
              <a:ea typeface="+mn-lt"/>
              <a:cs typeface="+mn-lt"/>
            </a:endParaRPr>
          </a:p>
          <a:p>
            <a:pPr marL="233045" indent="-233045"/>
            <a:endParaRPr lang="en-US" dirty="0">
              <a:ea typeface="+mn-lt"/>
              <a:cs typeface="+mn-lt"/>
            </a:endParaRPr>
          </a:p>
          <a:p>
            <a:pPr marL="233045" indent="-233045"/>
            <a:r>
              <a:rPr lang="en-US" dirty="0">
                <a:ea typeface="+mn-lt"/>
                <a:cs typeface="+mn-lt"/>
              </a:rPr>
              <a:t>CRUD is also sometimes used to describe user interface conventions that facilitate viewing, searching, and changing information using computer-based forms and reports.</a:t>
            </a:r>
            <a:endParaRPr lang="en-US">
              <a:cs typeface="Arial"/>
            </a:endParaRPr>
          </a:p>
        </p:txBody>
      </p:sp>
    </p:spTree>
    <p:extLst>
      <p:ext uri="{BB962C8B-B14F-4D97-AF65-F5344CB8AC3E}">
        <p14:creationId xmlns:p14="http://schemas.microsoft.com/office/powerpoint/2010/main" val="122533038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982D6-B751-C7C2-1BD4-D820ED89A0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C3146B-F028-D792-237A-0A0F67C322CC}"/>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CRUD with Python and SQLite</a:t>
            </a:r>
            <a:br>
              <a:rPr lang="en-US" dirty="0">
                <a:ea typeface="+mj-lt"/>
                <a:cs typeface="+mj-lt"/>
              </a:rPr>
            </a:br>
            <a:r>
              <a:rPr lang="en-US" dirty="0">
                <a:cs typeface="Arial"/>
              </a:rPr>
              <a:t>Setup and Connection</a:t>
            </a:r>
            <a:endParaRPr lang="en-US" dirty="0"/>
          </a:p>
        </p:txBody>
      </p:sp>
      <p:sp>
        <p:nvSpPr>
          <p:cNvPr id="6" name="Content Placeholder 5">
            <a:extLst>
              <a:ext uri="{FF2B5EF4-FFF2-40B4-BE49-F238E27FC236}">
                <a16:creationId xmlns:a16="http://schemas.microsoft.com/office/drawing/2014/main" id="{A4F90398-81D0-999D-4AD1-19EADE60F837}"/>
              </a:ext>
            </a:extLst>
          </p:cNvPr>
          <p:cNvSpPr>
            <a:spLocks noGrp="1"/>
          </p:cNvSpPr>
          <p:nvPr>
            <p:ph idx="1"/>
          </p:nvPr>
        </p:nvSpPr>
        <p:spPr>
          <a:xfrm>
            <a:off x="539750" y="1896978"/>
            <a:ext cx="8299450" cy="4025698"/>
          </a:xfrm>
        </p:spPr>
        <p:txBody>
          <a:bodyPr/>
          <a:lstStyle/>
          <a:p>
            <a:pPr marL="0" indent="0">
              <a:buNone/>
            </a:pPr>
            <a:r>
              <a:rPr lang="en-US" sz="2000" b="1" dirty="0">
                <a:solidFill>
                  <a:srgbClr val="800000"/>
                </a:solidFill>
                <a:latin typeface="Consolas"/>
                <a:cs typeface="Arial"/>
              </a:rPr>
              <a:t>import</a:t>
            </a:r>
            <a:r>
              <a:rPr lang="en-US" sz="2000" dirty="0">
                <a:latin typeface="Consolas"/>
                <a:cs typeface="Arial"/>
              </a:rPr>
              <a:t> sqlite3
def </a:t>
            </a:r>
            <a:r>
              <a:rPr lang="en-US" sz="2000" err="1">
                <a:latin typeface="Consolas"/>
                <a:cs typeface="Arial"/>
              </a:rPr>
              <a:t>get_connection</a:t>
            </a:r>
            <a:r>
              <a:rPr lang="en-US" sz="2000" dirty="0">
                <a:solidFill>
                  <a:srgbClr val="808030"/>
                </a:solidFill>
                <a:latin typeface="Consolas"/>
                <a:cs typeface="Arial"/>
              </a:rPr>
              <a:t>()</a:t>
            </a:r>
            <a:r>
              <a:rPr lang="en-US" sz="2000" dirty="0">
                <a:solidFill>
                  <a:srgbClr val="800080"/>
                </a:solidFill>
                <a:latin typeface="Consolas"/>
                <a:cs typeface="Arial"/>
              </a:rPr>
              <a:t>:</a:t>
            </a:r>
            <a:r>
              <a:rPr lang="en-US" sz="2000" dirty="0">
                <a:latin typeface="Consolas"/>
                <a:cs typeface="Arial"/>
              </a:rPr>
              <a:t>
    </a:t>
            </a:r>
            <a:r>
              <a:rPr lang="en-US" sz="2000" dirty="0">
                <a:solidFill>
                  <a:srgbClr val="800000"/>
                </a:solidFill>
                <a:latin typeface="Consolas"/>
                <a:cs typeface="Arial"/>
              </a:rPr>
              <a:t>"""</a:t>
            </a:r>
            <a:r>
              <a:rPr lang="en-US" sz="2000" dirty="0">
                <a:solidFill>
                  <a:srgbClr val="0000E6"/>
                </a:solidFill>
                <a:latin typeface="Consolas"/>
                <a:cs typeface="Arial"/>
              </a:rPr>
              <a:t>Establishes a connection to the SQLite database.</a:t>
            </a:r>
            <a:r>
              <a:rPr lang="en-US" sz="2000" dirty="0">
                <a:solidFill>
                  <a:srgbClr val="800000"/>
                </a:solidFill>
                <a:latin typeface="Consolas"/>
                <a:cs typeface="Arial"/>
              </a:rPr>
              <a:t>"""</a:t>
            </a:r>
            <a:r>
              <a:rPr lang="en-US" sz="2000" dirty="0">
                <a:latin typeface="Consolas"/>
                <a:cs typeface="Arial"/>
              </a:rPr>
              <a:t>
    </a:t>
            </a:r>
            <a:r>
              <a:rPr lang="en-US" sz="2000" dirty="0">
                <a:solidFill>
                  <a:srgbClr val="E34ADC"/>
                </a:solidFill>
                <a:latin typeface="Consolas"/>
                <a:cs typeface="Arial"/>
              </a:rPr>
              <a:t>try:</a:t>
            </a:r>
            <a:r>
              <a:rPr lang="en-US" sz="2000" dirty="0">
                <a:latin typeface="Consolas"/>
                <a:cs typeface="Arial"/>
              </a:rPr>
              <a:t>
        conn </a:t>
            </a:r>
            <a:r>
              <a:rPr lang="en-US" sz="2000" dirty="0">
                <a:solidFill>
                  <a:srgbClr val="808030"/>
                </a:solidFill>
                <a:latin typeface="Consolas"/>
                <a:cs typeface="Arial"/>
              </a:rPr>
              <a:t>=</a:t>
            </a:r>
            <a:r>
              <a:rPr lang="en-US" sz="2000" dirty="0">
                <a:latin typeface="Consolas"/>
                <a:cs typeface="Arial"/>
              </a:rPr>
              <a:t> sqlite3</a:t>
            </a:r>
            <a:r>
              <a:rPr lang="en-US" sz="2000" dirty="0">
                <a:solidFill>
                  <a:srgbClr val="808030"/>
                </a:solidFill>
                <a:latin typeface="Consolas"/>
                <a:cs typeface="Arial"/>
              </a:rPr>
              <a:t>.</a:t>
            </a:r>
            <a:r>
              <a:rPr lang="en-US" sz="2000" dirty="0">
                <a:latin typeface="Consolas"/>
                <a:cs typeface="Arial"/>
              </a:rPr>
              <a:t>connect</a:t>
            </a:r>
            <a:r>
              <a:rPr lang="en-US" sz="2000" dirty="0">
                <a:solidFill>
                  <a:srgbClr val="808030"/>
                </a:solidFill>
                <a:latin typeface="Consolas"/>
                <a:cs typeface="Arial"/>
              </a:rPr>
              <a:t>(</a:t>
            </a:r>
            <a:r>
              <a:rPr lang="en-US" sz="2000" dirty="0">
                <a:solidFill>
                  <a:srgbClr val="800000"/>
                </a:solidFill>
                <a:latin typeface="Consolas"/>
                <a:cs typeface="Arial"/>
              </a:rPr>
              <a:t>'</a:t>
            </a:r>
            <a:r>
              <a:rPr lang="en-US" sz="2000" err="1">
                <a:solidFill>
                  <a:srgbClr val="0000E6"/>
                </a:solidFill>
                <a:latin typeface="Consolas"/>
                <a:cs typeface="Arial"/>
              </a:rPr>
              <a:t>database.db</a:t>
            </a:r>
            <a:r>
              <a:rPr lang="en-US" sz="2000" dirty="0">
                <a:solidFill>
                  <a:srgbClr val="800000"/>
                </a:solidFill>
                <a:latin typeface="Consolas"/>
                <a:cs typeface="Arial"/>
              </a:rPr>
              <a:t>'</a:t>
            </a:r>
            <a:r>
              <a:rPr lang="en-US" sz="2000" dirty="0">
                <a:solidFill>
                  <a:srgbClr val="808030"/>
                </a:solidFill>
                <a:latin typeface="Consolas"/>
                <a:cs typeface="Arial"/>
              </a:rPr>
              <a:t>)</a:t>
            </a:r>
            <a:r>
              <a:rPr lang="en-US" sz="2000" dirty="0">
                <a:latin typeface="Consolas"/>
                <a:cs typeface="Arial"/>
              </a:rPr>
              <a:t>
        </a:t>
            </a:r>
            <a:r>
              <a:rPr lang="en-US" sz="2000" b="1" dirty="0">
                <a:solidFill>
                  <a:srgbClr val="800000"/>
                </a:solidFill>
                <a:latin typeface="Consolas"/>
                <a:cs typeface="Arial"/>
              </a:rPr>
              <a:t>return</a:t>
            </a:r>
            <a:r>
              <a:rPr lang="en-US" sz="2000" dirty="0">
                <a:latin typeface="Consolas"/>
                <a:cs typeface="Arial"/>
              </a:rPr>
              <a:t> conn
    except sqlite3</a:t>
            </a:r>
            <a:r>
              <a:rPr lang="en-US" sz="2000" dirty="0">
                <a:solidFill>
                  <a:srgbClr val="808030"/>
                </a:solidFill>
                <a:latin typeface="Consolas"/>
                <a:cs typeface="Arial"/>
              </a:rPr>
              <a:t>.</a:t>
            </a:r>
            <a:r>
              <a:rPr lang="en-US" sz="2000" dirty="0">
                <a:latin typeface="Consolas"/>
                <a:cs typeface="Arial"/>
              </a:rPr>
              <a:t>Error as e</a:t>
            </a:r>
            <a:r>
              <a:rPr lang="en-US" sz="2000" dirty="0">
                <a:solidFill>
                  <a:srgbClr val="800080"/>
                </a:solidFill>
                <a:latin typeface="Consolas"/>
                <a:cs typeface="Arial"/>
              </a:rPr>
              <a:t>:</a:t>
            </a:r>
            <a:r>
              <a:rPr lang="en-US" sz="2000" dirty="0">
                <a:latin typeface="Consolas"/>
                <a:cs typeface="Arial"/>
              </a:rPr>
              <a:t>
        print</a:t>
            </a:r>
            <a:r>
              <a:rPr lang="en-US" sz="2000" dirty="0">
                <a:solidFill>
                  <a:srgbClr val="808030"/>
                </a:solidFill>
                <a:latin typeface="Consolas"/>
                <a:cs typeface="Arial"/>
              </a:rPr>
              <a:t>(</a:t>
            </a:r>
            <a:r>
              <a:rPr lang="en-US" sz="2000" err="1">
                <a:latin typeface="Consolas"/>
                <a:cs typeface="Arial"/>
              </a:rPr>
              <a:t>f</a:t>
            </a:r>
            <a:r>
              <a:rPr lang="en-US" sz="2000" err="1">
                <a:solidFill>
                  <a:srgbClr val="800000"/>
                </a:solidFill>
                <a:latin typeface="Consolas"/>
                <a:cs typeface="Arial"/>
              </a:rPr>
              <a:t>"</a:t>
            </a:r>
            <a:r>
              <a:rPr lang="en-US" sz="2000" err="1">
                <a:solidFill>
                  <a:srgbClr val="0000E6"/>
                </a:solidFill>
                <a:latin typeface="Consolas"/>
                <a:cs typeface="Arial"/>
              </a:rPr>
              <a:t>Error</a:t>
            </a:r>
            <a:r>
              <a:rPr lang="en-US" sz="2000" dirty="0">
                <a:solidFill>
                  <a:srgbClr val="0000E6"/>
                </a:solidFill>
                <a:latin typeface="Consolas"/>
                <a:cs typeface="Arial"/>
              </a:rPr>
              <a:t> connecting to database: {e}</a:t>
            </a:r>
            <a:r>
              <a:rPr lang="en-US" sz="2000" dirty="0">
                <a:solidFill>
                  <a:srgbClr val="800000"/>
                </a:solidFill>
                <a:latin typeface="Consolas"/>
                <a:cs typeface="Arial"/>
              </a:rPr>
              <a:t>"</a:t>
            </a:r>
            <a:r>
              <a:rPr lang="en-US" sz="2000" dirty="0">
                <a:solidFill>
                  <a:srgbClr val="808030"/>
                </a:solidFill>
                <a:latin typeface="Consolas"/>
                <a:cs typeface="Arial"/>
              </a:rPr>
              <a:t>)</a:t>
            </a:r>
            <a:r>
              <a:rPr lang="en-US" sz="2000" dirty="0">
                <a:latin typeface="Consolas"/>
                <a:cs typeface="Arial"/>
              </a:rPr>
              <a:t>
        </a:t>
            </a:r>
            <a:r>
              <a:rPr lang="en-US" sz="2000" b="1" dirty="0">
                <a:solidFill>
                  <a:srgbClr val="800000"/>
                </a:solidFill>
                <a:latin typeface="Consolas"/>
                <a:cs typeface="Arial"/>
              </a:rPr>
              <a:t>return</a:t>
            </a:r>
            <a:r>
              <a:rPr lang="en-US" sz="2000" dirty="0">
                <a:latin typeface="Consolas"/>
                <a:cs typeface="Arial"/>
              </a:rPr>
              <a:t> None</a:t>
            </a:r>
            <a:endParaRPr lang="en-US" sz="2000">
              <a:cs typeface="Arial"/>
            </a:endParaRPr>
          </a:p>
        </p:txBody>
      </p:sp>
    </p:spTree>
    <p:extLst>
      <p:ext uri="{BB962C8B-B14F-4D97-AF65-F5344CB8AC3E}">
        <p14:creationId xmlns:p14="http://schemas.microsoft.com/office/powerpoint/2010/main" val="87689652"/>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A140B-3C7E-739C-0A08-F06F259FF0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A9433-6616-7125-26B5-9A593EA785EC}"/>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CRUD with Python and SQLite</a:t>
            </a:r>
            <a:br>
              <a:rPr lang="en-US" dirty="0">
                <a:ea typeface="+mj-lt"/>
                <a:cs typeface="+mj-lt"/>
              </a:rPr>
            </a:br>
            <a:r>
              <a:rPr lang="en-US" dirty="0">
                <a:cs typeface="Arial"/>
              </a:rPr>
              <a:t>CREATE</a:t>
            </a:r>
            <a:endParaRPr lang="en-US" dirty="0"/>
          </a:p>
        </p:txBody>
      </p:sp>
      <p:sp>
        <p:nvSpPr>
          <p:cNvPr id="6" name="Content Placeholder 5">
            <a:extLst>
              <a:ext uri="{FF2B5EF4-FFF2-40B4-BE49-F238E27FC236}">
                <a16:creationId xmlns:a16="http://schemas.microsoft.com/office/drawing/2014/main" id="{71A2BECB-1ACF-50B0-03FE-B5DC2936FC66}"/>
              </a:ext>
            </a:extLst>
          </p:cNvPr>
          <p:cNvSpPr>
            <a:spLocks noGrp="1"/>
          </p:cNvSpPr>
          <p:nvPr>
            <p:ph idx="1"/>
          </p:nvPr>
        </p:nvSpPr>
        <p:spPr>
          <a:xfrm>
            <a:off x="539750" y="1896978"/>
            <a:ext cx="8299450" cy="4025698"/>
          </a:xfrm>
        </p:spPr>
        <p:txBody>
          <a:bodyPr/>
          <a:lstStyle/>
          <a:p>
            <a:pPr marL="0" indent="0">
              <a:buNone/>
            </a:pPr>
            <a:r>
              <a:rPr lang="en-US" sz="1200" dirty="0">
                <a:latin typeface="Consolas"/>
                <a:cs typeface="Arial"/>
              </a:rPr>
              <a:t>def </a:t>
            </a:r>
            <a:r>
              <a:rPr lang="en-US" sz="1200" dirty="0" err="1">
                <a:latin typeface="Consolas"/>
                <a:cs typeface="Arial"/>
              </a:rPr>
              <a:t>create_table</a:t>
            </a:r>
            <a:r>
              <a:rPr lang="en-US" sz="1200" dirty="0">
                <a:solidFill>
                  <a:srgbClr val="808030"/>
                </a:solidFill>
                <a:latin typeface="Consolas"/>
                <a:cs typeface="Arial"/>
              </a:rPr>
              <a:t>(</a:t>
            </a:r>
            <a:r>
              <a:rPr lang="en-US" sz="1200" dirty="0">
                <a:latin typeface="Consolas"/>
                <a:cs typeface="Arial"/>
              </a:rPr>
              <a:t>conn</a:t>
            </a:r>
            <a:r>
              <a:rPr lang="en-US" sz="1200" dirty="0">
                <a:solidFill>
                  <a:srgbClr val="808030"/>
                </a:solidFill>
                <a:latin typeface="Consolas"/>
                <a:cs typeface="Arial"/>
              </a:rPr>
              <a:t>)</a:t>
            </a:r>
            <a:r>
              <a:rPr lang="en-US" sz="1200" dirty="0">
                <a:solidFill>
                  <a:srgbClr val="800080"/>
                </a:solidFill>
                <a:latin typeface="Consolas"/>
                <a:cs typeface="Arial"/>
              </a:rPr>
              <a:t>:</a:t>
            </a:r>
            <a:r>
              <a:rPr lang="en-US" sz="1200" dirty="0">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Creates a 'users' table if it doesn't already exist.</a:t>
            </a:r>
            <a:r>
              <a:rPr lang="en-US" sz="1200" dirty="0">
                <a:solidFill>
                  <a:srgbClr val="800000"/>
                </a:solidFill>
                <a:latin typeface="Consolas"/>
                <a:cs typeface="Arial"/>
              </a:rPr>
              <a:t>"""</a:t>
            </a:r>
            <a:r>
              <a:rPr lang="en-US" sz="1200" dirty="0">
                <a:latin typeface="Consolas"/>
                <a:cs typeface="Arial"/>
              </a:rPr>
              <a:t>
    cursor </a:t>
            </a:r>
            <a:r>
              <a:rPr lang="en-US" sz="1200" dirty="0">
                <a:solidFill>
                  <a:srgbClr val="808030"/>
                </a:solidFill>
                <a:latin typeface="Consolas"/>
                <a:cs typeface="Arial"/>
              </a:rPr>
              <a:t>=</a:t>
            </a:r>
            <a:r>
              <a:rPr lang="en-US" sz="1200" dirty="0">
                <a:latin typeface="Consolas"/>
                <a:cs typeface="Arial"/>
              </a:rPr>
              <a:t> </a:t>
            </a:r>
            <a:r>
              <a:rPr lang="en-US" sz="1200" dirty="0" err="1">
                <a:latin typeface="Consolas"/>
                <a:cs typeface="Arial"/>
              </a:rPr>
              <a:t>conn</a:t>
            </a:r>
            <a:r>
              <a:rPr lang="en-US" sz="1200" dirty="0" err="1">
                <a:solidFill>
                  <a:srgbClr val="808030"/>
                </a:solidFill>
                <a:latin typeface="Consolas"/>
                <a:cs typeface="Arial"/>
              </a:rPr>
              <a:t>.</a:t>
            </a:r>
            <a:r>
              <a:rPr lang="en-US" sz="1200" dirty="0" err="1">
                <a:latin typeface="Consolas"/>
                <a:cs typeface="Arial"/>
              </a:rPr>
              <a:t>cursor</a:t>
            </a:r>
            <a:r>
              <a:rPr lang="en-US" sz="1200" dirty="0">
                <a:solidFill>
                  <a:srgbClr val="808030"/>
                </a:solidFill>
                <a:latin typeface="Consolas"/>
                <a:cs typeface="Arial"/>
              </a:rPr>
              <a:t>()</a:t>
            </a:r>
            <a:r>
              <a:rPr lang="en-US" sz="1200" dirty="0">
                <a:latin typeface="Consolas"/>
                <a:cs typeface="Arial"/>
              </a:rPr>
              <a:t>
    </a:t>
            </a:r>
            <a:r>
              <a:rPr lang="en-US" sz="1200" dirty="0" err="1">
                <a:latin typeface="Consolas"/>
                <a:cs typeface="Arial"/>
              </a:rPr>
              <a:t>cursor</a:t>
            </a:r>
            <a:r>
              <a:rPr lang="en-US" sz="1200" dirty="0" err="1">
                <a:solidFill>
                  <a:srgbClr val="808030"/>
                </a:solidFill>
                <a:latin typeface="Consolas"/>
                <a:cs typeface="Arial"/>
              </a:rPr>
              <a:t>.</a:t>
            </a:r>
            <a:r>
              <a:rPr lang="en-US" sz="1200" dirty="0" err="1">
                <a:latin typeface="Consolas"/>
                <a:cs typeface="Arial"/>
              </a:rPr>
              <a:t>execute</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latin typeface="Consolas"/>
                <a:cs typeface="Arial"/>
              </a:rPr>
              <a:t>
</a:t>
            </a:r>
            <a:r>
              <a:rPr lang="en-US" sz="1200" dirty="0">
                <a:solidFill>
                  <a:srgbClr val="0000E6"/>
                </a:solidFill>
                <a:latin typeface="Consolas"/>
                <a:cs typeface="Arial"/>
              </a:rPr>
              <a:t>        CREATE TABLE IF NOT EXISTS users (</a:t>
            </a:r>
            <a:r>
              <a:rPr lang="en-US" sz="1200" dirty="0">
                <a:latin typeface="Consolas"/>
                <a:cs typeface="Arial"/>
              </a:rPr>
              <a:t>
</a:t>
            </a:r>
            <a:r>
              <a:rPr lang="en-US" sz="1200" dirty="0">
                <a:solidFill>
                  <a:srgbClr val="0000E6"/>
                </a:solidFill>
                <a:latin typeface="Consolas"/>
                <a:cs typeface="Arial"/>
              </a:rPr>
              <a:t>            id INTEGER PRIMARY KEY,</a:t>
            </a:r>
            <a:r>
              <a:rPr lang="en-US" sz="1200" dirty="0">
                <a:latin typeface="Consolas"/>
                <a:cs typeface="Arial"/>
              </a:rPr>
              <a:t>
</a:t>
            </a:r>
            <a:r>
              <a:rPr lang="en-US" sz="1200" dirty="0">
                <a:solidFill>
                  <a:srgbClr val="0000E6"/>
                </a:solidFill>
                <a:latin typeface="Consolas"/>
                <a:cs typeface="Arial"/>
              </a:rPr>
              <a:t>            name TEXT NOT NULL,</a:t>
            </a:r>
            <a:r>
              <a:rPr lang="en-US" sz="1200" dirty="0">
                <a:latin typeface="Consolas"/>
                <a:cs typeface="Arial"/>
              </a:rPr>
              <a:t>
</a:t>
            </a:r>
            <a:r>
              <a:rPr lang="en-US" sz="1200" dirty="0">
                <a:solidFill>
                  <a:srgbClr val="0000E6"/>
                </a:solidFill>
                <a:latin typeface="Consolas"/>
                <a:cs typeface="Arial"/>
              </a:rPr>
              <a:t>            email TEXT UNIQUE NOT NULL</a:t>
            </a:r>
            <a:r>
              <a:rPr lang="en-US" sz="1200" dirty="0">
                <a:latin typeface="Consolas"/>
                <a:cs typeface="Arial"/>
              </a:rPr>
              <a:t>
</a:t>
            </a:r>
            <a:r>
              <a:rPr lang="en-US" sz="1200" dirty="0">
                <a:solidFill>
                  <a:srgbClr val="0000E6"/>
                </a:solidFill>
                <a:latin typeface="Consolas"/>
                <a:cs typeface="Arial"/>
              </a:rPr>
              <a:t>        )</a:t>
            </a:r>
            <a:r>
              <a:rPr lang="en-US" sz="1200" dirty="0">
                <a:latin typeface="Consolas"/>
                <a:cs typeface="Arial"/>
              </a:rPr>
              <a:t>
</a:t>
            </a:r>
            <a:r>
              <a:rPr lang="en-US" sz="1200" dirty="0">
                <a:solidFill>
                  <a:srgbClr val="0000E6"/>
                </a:solidFill>
                <a:latin typeface="Consolas"/>
                <a:cs typeface="Arial"/>
              </a:rPr>
              <a:t>    </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latin typeface="Consolas"/>
                <a:cs typeface="Arial"/>
              </a:rPr>
              <a:t>
    </a:t>
            </a:r>
            <a:r>
              <a:rPr lang="en-US" sz="1200" dirty="0" err="1">
                <a:latin typeface="Consolas"/>
                <a:cs typeface="Arial"/>
              </a:rPr>
              <a:t>conn</a:t>
            </a:r>
            <a:r>
              <a:rPr lang="en-US" sz="1200" dirty="0" err="1">
                <a:solidFill>
                  <a:srgbClr val="808030"/>
                </a:solidFill>
                <a:latin typeface="Consolas"/>
                <a:cs typeface="Arial"/>
              </a:rPr>
              <a:t>.</a:t>
            </a:r>
            <a:r>
              <a:rPr lang="en-US" sz="1200" dirty="0" err="1">
                <a:latin typeface="Consolas"/>
                <a:cs typeface="Arial"/>
              </a:rPr>
              <a:t>commit</a:t>
            </a:r>
            <a:r>
              <a:rPr lang="en-US" sz="1200" dirty="0">
                <a:solidFill>
                  <a:srgbClr val="808030"/>
                </a:solidFill>
                <a:latin typeface="Consolas"/>
                <a:cs typeface="Arial"/>
              </a:rPr>
              <a:t>()</a:t>
            </a:r>
            <a:r>
              <a:rPr lang="en-US" sz="1200" dirty="0">
                <a:latin typeface="Consolas"/>
                <a:cs typeface="Arial"/>
              </a:rPr>
              <a:t>
    print</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Table 'users' created successfully.</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latin typeface="Consolas"/>
                <a:cs typeface="Arial"/>
              </a:rPr>
              <a:t>
def </a:t>
            </a:r>
            <a:r>
              <a:rPr lang="en-US" sz="1200" dirty="0" err="1">
                <a:latin typeface="Consolas"/>
                <a:cs typeface="Arial"/>
              </a:rPr>
              <a:t>create_user</a:t>
            </a:r>
            <a:r>
              <a:rPr lang="en-US" sz="1200" dirty="0">
                <a:solidFill>
                  <a:srgbClr val="808030"/>
                </a:solidFill>
                <a:latin typeface="Consolas"/>
                <a:cs typeface="Arial"/>
              </a:rPr>
              <a:t>(</a:t>
            </a:r>
            <a:r>
              <a:rPr lang="en-US" sz="1200" dirty="0">
                <a:latin typeface="Consolas"/>
                <a:cs typeface="Arial"/>
              </a:rPr>
              <a:t>conn</a:t>
            </a:r>
            <a:r>
              <a:rPr lang="en-US" sz="1200" dirty="0">
                <a:solidFill>
                  <a:srgbClr val="808030"/>
                </a:solidFill>
                <a:latin typeface="Consolas"/>
                <a:cs typeface="Arial"/>
              </a:rPr>
              <a:t>,</a:t>
            </a:r>
            <a:r>
              <a:rPr lang="en-US" sz="1200" dirty="0">
                <a:latin typeface="Consolas"/>
                <a:cs typeface="Arial"/>
              </a:rPr>
              <a:t> name</a:t>
            </a:r>
            <a:r>
              <a:rPr lang="en-US" sz="1200" dirty="0">
                <a:solidFill>
                  <a:srgbClr val="808030"/>
                </a:solidFill>
                <a:latin typeface="Consolas"/>
                <a:cs typeface="Arial"/>
              </a:rPr>
              <a:t>,</a:t>
            </a:r>
            <a:r>
              <a:rPr lang="en-US" sz="1200" dirty="0">
                <a:latin typeface="Consolas"/>
                <a:cs typeface="Arial"/>
              </a:rPr>
              <a:t> email</a:t>
            </a:r>
            <a:r>
              <a:rPr lang="en-US" sz="1200" dirty="0">
                <a:solidFill>
                  <a:srgbClr val="808030"/>
                </a:solidFill>
                <a:latin typeface="Consolas"/>
                <a:cs typeface="Arial"/>
              </a:rPr>
              <a:t>)</a:t>
            </a:r>
            <a:r>
              <a:rPr lang="en-US" sz="1200" dirty="0">
                <a:solidFill>
                  <a:srgbClr val="800080"/>
                </a:solidFill>
                <a:latin typeface="Consolas"/>
                <a:cs typeface="Arial"/>
              </a:rPr>
              <a:t>:</a:t>
            </a:r>
            <a:r>
              <a:rPr lang="en-US" sz="1200" dirty="0">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Inserts a new user into the 'users' table.</a:t>
            </a:r>
            <a:r>
              <a:rPr lang="en-US" sz="1200" dirty="0">
                <a:solidFill>
                  <a:srgbClr val="800000"/>
                </a:solidFill>
                <a:latin typeface="Consolas"/>
                <a:cs typeface="Arial"/>
              </a:rPr>
              <a:t>"""</a:t>
            </a:r>
            <a:r>
              <a:rPr lang="en-US" sz="1200" dirty="0">
                <a:latin typeface="Consolas"/>
                <a:cs typeface="Arial"/>
              </a:rPr>
              <a:t>
    </a:t>
            </a:r>
            <a:r>
              <a:rPr lang="en-US" sz="1200" dirty="0">
                <a:solidFill>
                  <a:srgbClr val="000000"/>
                </a:solidFill>
                <a:latin typeface="Consolas"/>
                <a:cs typeface="Arial"/>
              </a:rPr>
              <a:t>cursor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conn</a:t>
            </a:r>
            <a:r>
              <a:rPr lang="en-US" sz="1200" dirty="0" err="1">
                <a:solidFill>
                  <a:srgbClr val="808030"/>
                </a:solidFill>
                <a:latin typeface="Consolas"/>
                <a:cs typeface="Arial"/>
              </a:rPr>
              <a:t>.</a:t>
            </a:r>
            <a:r>
              <a:rPr lang="en-US" sz="1200" dirty="0" err="1">
                <a:solidFill>
                  <a:srgbClr val="000000"/>
                </a:solidFill>
                <a:latin typeface="Consolas"/>
                <a:cs typeface="Arial"/>
              </a:rPr>
              <a:t>cursor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E34ADC"/>
                </a:solidFill>
                <a:latin typeface="Consolas"/>
                <a:cs typeface="Arial"/>
              </a:rPr>
              <a:t>try:</a:t>
            </a:r>
            <a:r>
              <a:rPr lang="en-US" sz="1200" dirty="0">
                <a:latin typeface="Consolas"/>
                <a:cs typeface="Arial"/>
              </a:rPr>
              <a:t>
        </a:t>
            </a:r>
            <a:r>
              <a:rPr lang="en-US" sz="1200" dirty="0" err="1">
                <a:latin typeface="Consolas"/>
                <a:cs typeface="Arial"/>
              </a:rPr>
              <a:t>cursor</a:t>
            </a:r>
            <a:r>
              <a:rPr lang="en-US" sz="1200" dirty="0" err="1">
                <a:solidFill>
                  <a:srgbClr val="808030"/>
                </a:solidFill>
                <a:latin typeface="Consolas"/>
                <a:cs typeface="Arial"/>
              </a:rPr>
              <a:t>.</a:t>
            </a:r>
            <a:r>
              <a:rPr lang="en-US" sz="1200" dirty="0" err="1">
                <a:latin typeface="Consolas"/>
                <a:cs typeface="Arial"/>
              </a:rPr>
              <a:t>execute</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INSERT INTO users (name, email) VALUES (?, ?)</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latin typeface="Consolas"/>
                <a:cs typeface="Arial"/>
              </a:rPr>
              <a:t> </a:t>
            </a:r>
            <a:r>
              <a:rPr lang="en-US" sz="1200" dirty="0">
                <a:solidFill>
                  <a:srgbClr val="808030"/>
                </a:solidFill>
                <a:latin typeface="Consolas"/>
                <a:cs typeface="Arial"/>
              </a:rPr>
              <a:t>(</a:t>
            </a:r>
            <a:r>
              <a:rPr lang="en-US" sz="1200" dirty="0">
                <a:latin typeface="Consolas"/>
                <a:cs typeface="Arial"/>
              </a:rPr>
              <a:t>name</a:t>
            </a:r>
            <a:r>
              <a:rPr lang="en-US" sz="1200" dirty="0">
                <a:solidFill>
                  <a:srgbClr val="808030"/>
                </a:solidFill>
                <a:latin typeface="Consolas"/>
                <a:cs typeface="Arial"/>
              </a:rPr>
              <a:t>,</a:t>
            </a:r>
            <a:r>
              <a:rPr lang="en-US" sz="1200" dirty="0">
                <a:latin typeface="Consolas"/>
                <a:cs typeface="Arial"/>
              </a:rPr>
              <a:t> email</a:t>
            </a:r>
            <a:r>
              <a:rPr lang="en-US" sz="1200" dirty="0">
                <a:solidFill>
                  <a:srgbClr val="808030"/>
                </a:solidFill>
                <a:latin typeface="Consolas"/>
                <a:cs typeface="Arial"/>
              </a:rPr>
              <a:t>))</a:t>
            </a:r>
            <a:r>
              <a:rPr lang="en-US" sz="1200" dirty="0">
                <a:latin typeface="Consolas"/>
                <a:cs typeface="Arial"/>
              </a:rPr>
              <a:t>
        </a:t>
            </a:r>
            <a:r>
              <a:rPr lang="en-US" sz="1200" dirty="0" err="1">
                <a:latin typeface="Consolas"/>
                <a:cs typeface="Arial"/>
              </a:rPr>
              <a:t>conn</a:t>
            </a:r>
            <a:r>
              <a:rPr lang="en-US" sz="1200" dirty="0" err="1">
                <a:solidFill>
                  <a:srgbClr val="808030"/>
                </a:solidFill>
                <a:latin typeface="Consolas"/>
                <a:cs typeface="Arial"/>
              </a:rPr>
              <a:t>.</a:t>
            </a:r>
            <a:r>
              <a:rPr lang="en-US" sz="1200" dirty="0" err="1">
                <a:latin typeface="Consolas"/>
                <a:cs typeface="Arial"/>
              </a:rPr>
              <a:t>commit</a:t>
            </a:r>
            <a:r>
              <a:rPr lang="en-US" sz="1200" dirty="0">
                <a:solidFill>
                  <a:srgbClr val="808030"/>
                </a:solidFill>
                <a:latin typeface="Consolas"/>
                <a:cs typeface="Arial"/>
              </a:rPr>
              <a:t>()</a:t>
            </a:r>
            <a:r>
              <a:rPr lang="en-US" sz="1200" dirty="0">
                <a:latin typeface="Consolas"/>
                <a:cs typeface="Arial"/>
              </a:rPr>
              <a:t>
        print</a:t>
            </a:r>
            <a:r>
              <a:rPr lang="en-US" sz="1200" dirty="0">
                <a:solidFill>
                  <a:srgbClr val="808030"/>
                </a:solidFill>
                <a:latin typeface="Consolas"/>
                <a:cs typeface="Arial"/>
              </a:rPr>
              <a:t>(</a:t>
            </a:r>
            <a:r>
              <a:rPr lang="en-US" sz="1200" dirty="0" err="1">
                <a:solidFill>
                  <a:srgbClr val="000000"/>
                </a:solidFill>
                <a:latin typeface="Consolas"/>
                <a:cs typeface="Arial"/>
              </a:rPr>
              <a:t>f</a:t>
            </a:r>
            <a:r>
              <a:rPr lang="en-US" sz="1200" dirty="0" err="1">
                <a:solidFill>
                  <a:srgbClr val="800000"/>
                </a:solidFill>
                <a:latin typeface="Consolas"/>
                <a:cs typeface="Arial"/>
              </a:rPr>
              <a:t>"</a:t>
            </a:r>
            <a:r>
              <a:rPr lang="en-US" sz="1200" dirty="0" err="1">
                <a:solidFill>
                  <a:srgbClr val="0000E6"/>
                </a:solidFill>
                <a:latin typeface="Consolas"/>
                <a:cs typeface="Arial"/>
              </a:rPr>
              <a:t>User</a:t>
            </a:r>
            <a:r>
              <a:rPr lang="en-US" sz="1200" dirty="0">
                <a:solidFill>
                  <a:srgbClr val="0000E6"/>
                </a:solidFill>
                <a:latin typeface="Consolas"/>
                <a:cs typeface="Arial"/>
              </a:rPr>
              <a:t> '{name}' created successfully.</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latin typeface="Consolas"/>
                <a:cs typeface="Arial"/>
              </a:rPr>
              <a:t>
    except sqlite3</a:t>
            </a:r>
            <a:r>
              <a:rPr lang="en-US" sz="1200" dirty="0">
                <a:solidFill>
                  <a:srgbClr val="808030"/>
                </a:solidFill>
                <a:latin typeface="Consolas"/>
                <a:cs typeface="Arial"/>
              </a:rPr>
              <a:t>.</a:t>
            </a:r>
            <a:r>
              <a:rPr lang="en-US" sz="1200" dirty="0">
                <a:latin typeface="Consolas"/>
                <a:cs typeface="Arial"/>
              </a:rPr>
              <a:t>IntegrityError</a:t>
            </a:r>
            <a:r>
              <a:rPr lang="en-US" sz="1200" dirty="0">
                <a:solidFill>
                  <a:srgbClr val="800080"/>
                </a:solidFill>
                <a:latin typeface="Consolas"/>
                <a:cs typeface="Arial"/>
              </a:rPr>
              <a:t>:</a:t>
            </a:r>
            <a:r>
              <a:rPr lang="en-US" sz="1200" dirty="0">
                <a:latin typeface="Consolas"/>
                <a:cs typeface="Arial"/>
              </a:rPr>
              <a:t>
        print</a:t>
            </a:r>
            <a:r>
              <a:rPr lang="en-US" sz="1200" dirty="0">
                <a:solidFill>
                  <a:srgbClr val="808030"/>
                </a:solidFill>
                <a:latin typeface="Consolas"/>
                <a:cs typeface="Arial"/>
              </a:rPr>
              <a:t>(</a:t>
            </a:r>
            <a:r>
              <a:rPr lang="en-US" sz="1200" dirty="0" err="1">
                <a:latin typeface="Consolas"/>
                <a:cs typeface="Arial"/>
              </a:rPr>
              <a:t>f</a:t>
            </a:r>
            <a:r>
              <a:rPr lang="en-US" sz="1200" dirty="0" err="1">
                <a:solidFill>
                  <a:srgbClr val="800000"/>
                </a:solidFill>
                <a:latin typeface="Consolas"/>
                <a:cs typeface="Arial"/>
              </a:rPr>
              <a:t>"</a:t>
            </a:r>
            <a:r>
              <a:rPr lang="en-US" sz="1200" dirty="0" err="1">
                <a:solidFill>
                  <a:srgbClr val="0000E6"/>
                </a:solidFill>
                <a:latin typeface="Consolas"/>
                <a:cs typeface="Arial"/>
              </a:rPr>
              <a:t>Error</a:t>
            </a:r>
            <a:r>
              <a:rPr lang="en-US" sz="1200" dirty="0">
                <a:solidFill>
                  <a:srgbClr val="0000E6"/>
                </a:solidFill>
                <a:latin typeface="Consolas"/>
                <a:cs typeface="Arial"/>
              </a:rPr>
              <a:t>: A user with email '{email}' already exists.</a:t>
            </a:r>
            <a:r>
              <a:rPr lang="en-US" sz="1200" dirty="0">
                <a:solidFill>
                  <a:srgbClr val="800000"/>
                </a:solidFill>
                <a:latin typeface="Consolas"/>
                <a:cs typeface="Arial"/>
              </a:rPr>
              <a:t>"</a:t>
            </a:r>
            <a:r>
              <a:rPr lang="en-US" sz="1200" dirty="0">
                <a:solidFill>
                  <a:srgbClr val="808030"/>
                </a:solidFill>
                <a:latin typeface="Consolas"/>
                <a:cs typeface="Arial"/>
              </a:rPr>
              <a:t>)</a:t>
            </a:r>
            <a:endParaRPr lang="en-US" sz="1200">
              <a:cs typeface="Arial"/>
            </a:endParaRPr>
          </a:p>
        </p:txBody>
      </p:sp>
    </p:spTree>
    <p:extLst>
      <p:ext uri="{BB962C8B-B14F-4D97-AF65-F5344CB8AC3E}">
        <p14:creationId xmlns:p14="http://schemas.microsoft.com/office/powerpoint/2010/main" val="238113784"/>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B3DF0-E3F5-E168-D923-682C9929D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DCD4BF-01D7-7E74-378C-5F46950B6E94}"/>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CRUD with Python and SQLite</a:t>
            </a:r>
            <a:br>
              <a:rPr lang="en-US" dirty="0">
                <a:ea typeface="+mj-lt"/>
                <a:cs typeface="+mj-lt"/>
              </a:rPr>
            </a:br>
            <a:r>
              <a:rPr lang="en-US" dirty="0">
                <a:cs typeface="Arial"/>
              </a:rPr>
              <a:t>READ</a:t>
            </a:r>
            <a:endParaRPr lang="en-US" dirty="0"/>
          </a:p>
        </p:txBody>
      </p:sp>
      <p:sp>
        <p:nvSpPr>
          <p:cNvPr id="6" name="Content Placeholder 5">
            <a:extLst>
              <a:ext uri="{FF2B5EF4-FFF2-40B4-BE49-F238E27FC236}">
                <a16:creationId xmlns:a16="http://schemas.microsoft.com/office/drawing/2014/main" id="{D8BD5649-F211-6F5B-1117-4FA5BB7FDD58}"/>
              </a:ext>
            </a:extLst>
          </p:cNvPr>
          <p:cNvSpPr>
            <a:spLocks noGrp="1"/>
          </p:cNvSpPr>
          <p:nvPr>
            <p:ph idx="1"/>
          </p:nvPr>
        </p:nvSpPr>
        <p:spPr>
          <a:xfrm>
            <a:off x="539750" y="1896978"/>
            <a:ext cx="8299450" cy="4025698"/>
          </a:xfrm>
        </p:spPr>
        <p:txBody>
          <a:bodyPr/>
          <a:lstStyle/>
          <a:p>
            <a:pPr marL="0" indent="0">
              <a:buNone/>
            </a:pPr>
            <a:r>
              <a:rPr lang="en-US" sz="1200" dirty="0">
                <a:latin typeface="Consolas"/>
                <a:cs typeface="Arial"/>
              </a:rPr>
              <a:t>def </a:t>
            </a:r>
            <a:r>
              <a:rPr lang="en-US" sz="1200" dirty="0" err="1">
                <a:latin typeface="Consolas"/>
                <a:cs typeface="Arial"/>
              </a:rPr>
              <a:t>read_all_</a:t>
            </a:r>
            <a:r>
              <a:rPr lang="en-US" sz="1200" dirty="0" err="1">
                <a:solidFill>
                  <a:srgbClr val="000000"/>
                </a:solidFill>
                <a:latin typeface="Consolas"/>
                <a:cs typeface="Arial"/>
              </a:rPr>
              <a:t>users</a:t>
            </a:r>
            <a:r>
              <a:rPr lang="en-US" sz="1200" dirty="0">
                <a:solidFill>
                  <a:srgbClr val="808030"/>
                </a:solidFill>
                <a:latin typeface="Consolas"/>
                <a:cs typeface="Arial"/>
              </a:rPr>
              <a:t>(</a:t>
            </a:r>
            <a:r>
              <a:rPr lang="en-US" sz="1200" dirty="0">
                <a:latin typeface="Consolas"/>
                <a:cs typeface="Arial"/>
              </a:rPr>
              <a:t>conn</a:t>
            </a:r>
            <a:r>
              <a:rPr lang="en-US" sz="1200" dirty="0">
                <a:solidFill>
                  <a:srgbClr val="808030"/>
                </a:solidFill>
                <a:latin typeface="Consolas"/>
                <a:cs typeface="Arial"/>
              </a:rPr>
              <a:t>)</a:t>
            </a:r>
            <a:r>
              <a:rPr lang="en-US" sz="1200" dirty="0">
                <a:solidFill>
                  <a:srgbClr val="800080"/>
                </a:solidFill>
                <a:latin typeface="Consolas"/>
                <a:cs typeface="Arial"/>
              </a:rPr>
              <a:t>:</a:t>
            </a:r>
            <a:r>
              <a:rPr lang="en-US" sz="1200" dirty="0">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Fetches and prints all users from the 'users' table.</a:t>
            </a:r>
            <a:r>
              <a:rPr lang="en-US" sz="1200" dirty="0">
                <a:solidFill>
                  <a:srgbClr val="800000"/>
                </a:solidFill>
                <a:latin typeface="Consolas"/>
                <a:cs typeface="Arial"/>
              </a:rPr>
              <a:t>"""</a:t>
            </a:r>
            <a:r>
              <a:rPr lang="en-US" sz="1200" dirty="0">
                <a:latin typeface="Consolas"/>
                <a:cs typeface="Arial"/>
              </a:rPr>
              <a:t>
    cursor </a:t>
            </a:r>
            <a:r>
              <a:rPr lang="en-US" sz="1200" dirty="0">
                <a:solidFill>
                  <a:srgbClr val="808030"/>
                </a:solidFill>
                <a:latin typeface="Consolas"/>
                <a:cs typeface="Arial"/>
              </a:rPr>
              <a:t>=</a:t>
            </a:r>
            <a:r>
              <a:rPr lang="en-US" sz="1200" dirty="0">
                <a:latin typeface="Consolas"/>
                <a:cs typeface="Arial"/>
              </a:rPr>
              <a:t> </a:t>
            </a:r>
            <a:r>
              <a:rPr lang="en-US" sz="1200" dirty="0" err="1">
                <a:latin typeface="Consolas"/>
                <a:cs typeface="Arial"/>
              </a:rPr>
              <a:t>conn</a:t>
            </a:r>
            <a:r>
              <a:rPr lang="en-US" sz="1200" dirty="0" err="1">
                <a:solidFill>
                  <a:srgbClr val="808030"/>
                </a:solidFill>
                <a:latin typeface="Consolas"/>
                <a:cs typeface="Arial"/>
              </a:rPr>
              <a:t>.</a:t>
            </a:r>
            <a:r>
              <a:rPr lang="en-US" sz="1200" dirty="0" err="1">
                <a:latin typeface="Consolas"/>
                <a:cs typeface="Arial"/>
              </a:rPr>
              <a:t>cursor</a:t>
            </a:r>
            <a:r>
              <a:rPr lang="en-US" sz="1200" dirty="0">
                <a:solidFill>
                  <a:srgbClr val="808030"/>
                </a:solidFill>
                <a:latin typeface="Consolas"/>
                <a:cs typeface="Arial"/>
              </a:rPr>
              <a:t>()</a:t>
            </a:r>
            <a:r>
              <a:rPr lang="en-US" sz="1200" dirty="0">
                <a:latin typeface="Consolas"/>
                <a:cs typeface="Arial"/>
              </a:rPr>
              <a:t>
    </a:t>
            </a:r>
            <a:r>
              <a:rPr lang="en-US" sz="1200" dirty="0" err="1">
                <a:latin typeface="Consolas"/>
                <a:cs typeface="Arial"/>
              </a:rPr>
              <a:t>cursor</a:t>
            </a:r>
            <a:r>
              <a:rPr lang="en-US" sz="1200" dirty="0" err="1">
                <a:solidFill>
                  <a:srgbClr val="808030"/>
                </a:solidFill>
                <a:latin typeface="Consolas"/>
                <a:cs typeface="Arial"/>
              </a:rPr>
              <a:t>.</a:t>
            </a:r>
            <a:r>
              <a:rPr lang="en-US" sz="1200" dirty="0" err="1">
                <a:latin typeface="Consolas"/>
                <a:cs typeface="Arial"/>
              </a:rPr>
              <a:t>execute</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SELECT * FROM users</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users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cursor</a:t>
            </a:r>
            <a:r>
              <a:rPr lang="en-US" sz="1200" dirty="0" err="1">
                <a:solidFill>
                  <a:srgbClr val="808030"/>
                </a:solidFill>
                <a:latin typeface="Consolas"/>
                <a:cs typeface="Arial"/>
              </a:rPr>
              <a:t>.</a:t>
            </a:r>
            <a:r>
              <a:rPr lang="en-US" sz="1200" dirty="0" err="1">
                <a:latin typeface="Consolas"/>
                <a:cs typeface="Arial"/>
              </a:rPr>
              <a:t>fetchall</a:t>
            </a:r>
            <a:r>
              <a:rPr lang="en-US" sz="1200" dirty="0">
                <a:solidFill>
                  <a:srgbClr val="808030"/>
                </a:solidFill>
                <a:latin typeface="Consolas"/>
                <a:cs typeface="Arial"/>
              </a:rPr>
              <a:t>()</a:t>
            </a:r>
            <a:r>
              <a:rPr lang="en-US" sz="1200" dirty="0">
                <a:latin typeface="Consolas"/>
                <a:cs typeface="Arial"/>
              </a:rPr>
              <a:t>
    print</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F69FF"/>
                </a:solidFill>
                <a:latin typeface="Consolas"/>
                <a:cs typeface="Arial"/>
              </a:rPr>
              <a:t>\n</a:t>
            </a:r>
            <a:r>
              <a:rPr lang="en-US" sz="1200" dirty="0">
                <a:solidFill>
                  <a:srgbClr val="0000E6"/>
                </a:solidFill>
                <a:latin typeface="Consolas"/>
                <a:cs typeface="Arial"/>
              </a:rPr>
              <a:t>--- All Users ---</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b="1" dirty="0">
                <a:solidFill>
                  <a:srgbClr val="800000"/>
                </a:solidFill>
                <a:latin typeface="Consolas"/>
                <a:cs typeface="Arial"/>
              </a:rPr>
              <a:t>for</a:t>
            </a:r>
            <a:r>
              <a:rPr lang="en-US" sz="1200" dirty="0">
                <a:solidFill>
                  <a:srgbClr val="000000"/>
                </a:solidFill>
                <a:latin typeface="Consolas"/>
                <a:cs typeface="Arial"/>
              </a:rPr>
              <a:t> user </a:t>
            </a:r>
            <a:r>
              <a:rPr lang="en-US" sz="1200" b="1" dirty="0">
                <a:solidFill>
                  <a:srgbClr val="800000"/>
                </a:solidFill>
                <a:latin typeface="Consolas"/>
                <a:cs typeface="Arial"/>
              </a:rPr>
              <a:t>in</a:t>
            </a:r>
            <a:r>
              <a:rPr lang="en-US" sz="1200" dirty="0">
                <a:solidFill>
                  <a:srgbClr val="000000"/>
                </a:solidFill>
                <a:latin typeface="Consolas"/>
                <a:cs typeface="Arial"/>
              </a:rPr>
              <a:t> users</a:t>
            </a:r>
            <a:r>
              <a:rPr lang="en-US" sz="1200" dirty="0">
                <a:solidFill>
                  <a:srgbClr val="800080"/>
                </a:solidFill>
                <a:latin typeface="Consolas"/>
                <a:cs typeface="Arial"/>
              </a:rPr>
              <a:t>:</a:t>
            </a:r>
            <a:r>
              <a:rPr lang="en-US" sz="1200" dirty="0">
                <a:solidFill>
                  <a:srgbClr val="000000"/>
                </a:solidFill>
                <a:latin typeface="Consolas"/>
                <a:cs typeface="Arial"/>
              </a:rPr>
              <a:t>
        print</a:t>
            </a:r>
            <a:r>
              <a:rPr lang="en-US" sz="1200" dirty="0">
                <a:solidFill>
                  <a:srgbClr val="808030"/>
                </a:solidFill>
                <a:latin typeface="Consolas"/>
                <a:cs typeface="Arial"/>
              </a:rPr>
              <a:t>(</a:t>
            </a:r>
            <a:r>
              <a:rPr lang="en-US" sz="1200" dirty="0" err="1">
                <a:solidFill>
                  <a:srgbClr val="000000"/>
                </a:solidFill>
                <a:latin typeface="Consolas"/>
                <a:cs typeface="Arial"/>
              </a:rPr>
              <a:t>f</a:t>
            </a:r>
            <a:r>
              <a:rPr lang="en-US" sz="1200" dirty="0" err="1">
                <a:solidFill>
                  <a:srgbClr val="800000"/>
                </a:solidFill>
                <a:latin typeface="Consolas"/>
                <a:cs typeface="Arial"/>
              </a:rPr>
              <a:t>"</a:t>
            </a:r>
            <a:r>
              <a:rPr lang="en-US" sz="1200" dirty="0" err="1">
                <a:solidFill>
                  <a:srgbClr val="0000E6"/>
                </a:solidFill>
                <a:latin typeface="Consolas"/>
                <a:cs typeface="Arial"/>
              </a:rPr>
              <a:t>ID</a:t>
            </a:r>
            <a:r>
              <a:rPr lang="en-US" sz="1200" dirty="0">
                <a:solidFill>
                  <a:srgbClr val="0000E6"/>
                </a:solidFill>
                <a:latin typeface="Consolas"/>
                <a:cs typeface="Arial"/>
              </a:rPr>
              <a:t>: {user[0]}, Name: {user[1]}, Email: {user[2]}</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print</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a:t>
            </a:r>
            <a:r>
              <a:rPr lang="en-US" sz="1200" dirty="0">
                <a:solidFill>
                  <a:srgbClr val="0F69FF"/>
                </a:solidFill>
                <a:latin typeface="Consolas"/>
                <a:cs typeface="Arial"/>
              </a:rPr>
              <a:t>\n</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latin typeface="Consolas"/>
                <a:cs typeface="Arial"/>
              </a:rPr>
              <a:t>def </a:t>
            </a:r>
            <a:r>
              <a:rPr lang="en-US" sz="1200" dirty="0" err="1">
                <a:latin typeface="Consolas"/>
                <a:cs typeface="Arial"/>
              </a:rPr>
              <a:t>read_user</a:t>
            </a:r>
            <a:r>
              <a:rPr lang="en-US" sz="1200" dirty="0" err="1">
                <a:solidFill>
                  <a:srgbClr val="000000"/>
                </a:solidFill>
                <a:latin typeface="Consolas"/>
                <a:cs typeface="Arial"/>
              </a:rPr>
              <a:t>_by_email</a:t>
            </a:r>
            <a:r>
              <a:rPr lang="en-US" sz="1200" dirty="0">
                <a:solidFill>
                  <a:srgbClr val="808030"/>
                </a:solidFill>
                <a:latin typeface="Consolas"/>
                <a:cs typeface="Arial"/>
              </a:rPr>
              <a:t>(</a:t>
            </a:r>
            <a:r>
              <a:rPr lang="en-US" sz="1200" dirty="0">
                <a:latin typeface="Consolas"/>
                <a:cs typeface="Arial"/>
              </a:rPr>
              <a:t>conn</a:t>
            </a:r>
            <a:r>
              <a:rPr lang="en-US" sz="1200" dirty="0">
                <a:solidFill>
                  <a:srgbClr val="808030"/>
                </a:solidFill>
                <a:latin typeface="Consolas"/>
                <a:cs typeface="Arial"/>
              </a:rPr>
              <a:t>,</a:t>
            </a:r>
            <a:r>
              <a:rPr lang="en-US" sz="1200" dirty="0">
                <a:latin typeface="Consolas"/>
                <a:cs typeface="Arial"/>
              </a:rPr>
              <a:t> email</a:t>
            </a:r>
            <a:r>
              <a:rPr lang="en-US" sz="1200" dirty="0">
                <a:solidFill>
                  <a:srgbClr val="808030"/>
                </a:solidFill>
                <a:latin typeface="Consolas"/>
                <a:cs typeface="Arial"/>
              </a:rPr>
              <a:t>)</a:t>
            </a:r>
            <a:r>
              <a:rPr lang="en-US" sz="1200" dirty="0">
                <a:solidFill>
                  <a:srgbClr val="800080"/>
                </a:solidFill>
                <a:latin typeface="Consolas"/>
                <a:cs typeface="Arial"/>
              </a:rPr>
              <a:t>:</a:t>
            </a:r>
            <a:r>
              <a:rPr lang="en-US" sz="1200" dirty="0">
                <a:latin typeface="Consolas"/>
                <a:cs typeface="Arial"/>
              </a:rPr>
              <a:t>
    </a:t>
            </a:r>
            <a:r>
              <a:rPr lang="en-US" sz="1200" dirty="0">
                <a:solidFill>
                  <a:srgbClr val="800000"/>
                </a:solidFill>
                <a:latin typeface="Consolas"/>
                <a:cs typeface="Arial"/>
              </a:rPr>
              <a:t>"""</a:t>
            </a:r>
            <a:r>
              <a:rPr lang="en-US" sz="1200" dirty="0">
                <a:solidFill>
                  <a:srgbClr val="0000E6"/>
                </a:solidFill>
                <a:latin typeface="Consolas"/>
                <a:cs typeface="Arial"/>
              </a:rPr>
              <a:t>Fetches a single user by their email.</a:t>
            </a:r>
            <a:r>
              <a:rPr lang="en-US" sz="1200" dirty="0">
                <a:solidFill>
                  <a:srgbClr val="800000"/>
                </a:solidFill>
                <a:latin typeface="Consolas"/>
                <a:cs typeface="Arial"/>
              </a:rPr>
              <a:t>"""</a:t>
            </a:r>
            <a:r>
              <a:rPr lang="en-US" sz="1200" dirty="0">
                <a:latin typeface="Consolas"/>
                <a:cs typeface="Arial"/>
              </a:rPr>
              <a:t>
    </a:t>
            </a:r>
            <a:r>
              <a:rPr lang="en-US" sz="1200" dirty="0">
                <a:solidFill>
                  <a:srgbClr val="000000"/>
                </a:solidFill>
                <a:latin typeface="Consolas"/>
                <a:cs typeface="Arial"/>
              </a:rPr>
              <a:t>cursor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conn</a:t>
            </a:r>
            <a:r>
              <a:rPr lang="en-US" sz="1200" dirty="0" err="1">
                <a:solidFill>
                  <a:srgbClr val="808030"/>
                </a:solidFill>
                <a:latin typeface="Consolas"/>
                <a:cs typeface="Arial"/>
              </a:rPr>
              <a:t>.</a:t>
            </a:r>
            <a:r>
              <a:rPr lang="en-US" sz="1200" dirty="0" err="1">
                <a:solidFill>
                  <a:srgbClr val="000000"/>
                </a:solidFill>
                <a:latin typeface="Consolas"/>
                <a:cs typeface="Arial"/>
              </a:rPr>
              <a:t>cursor</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latin typeface="Consolas"/>
                <a:cs typeface="Arial"/>
              </a:rPr>
              <a:t>cursor</a:t>
            </a:r>
            <a:r>
              <a:rPr lang="en-US" sz="1200" dirty="0" err="1">
                <a:solidFill>
                  <a:srgbClr val="808030"/>
                </a:solidFill>
                <a:latin typeface="Consolas"/>
                <a:cs typeface="Arial"/>
              </a:rPr>
              <a:t>.</a:t>
            </a:r>
            <a:r>
              <a:rPr lang="en-US" sz="1200" dirty="0" err="1">
                <a:latin typeface="Consolas"/>
                <a:cs typeface="Arial"/>
              </a:rPr>
              <a:t>execute</a:t>
            </a:r>
            <a:r>
              <a:rPr lang="en-US" sz="1200" dirty="0">
                <a:solidFill>
                  <a:srgbClr val="808030"/>
                </a:solidFill>
                <a:latin typeface="Consolas"/>
                <a:cs typeface="Arial"/>
              </a:rPr>
              <a:t>(</a:t>
            </a:r>
            <a:r>
              <a:rPr lang="en-US" sz="1200" dirty="0">
                <a:solidFill>
                  <a:srgbClr val="800000"/>
                </a:solidFill>
                <a:latin typeface="Consolas"/>
                <a:cs typeface="Arial"/>
              </a:rPr>
              <a:t>"</a:t>
            </a:r>
            <a:r>
              <a:rPr lang="en-US" sz="1200" dirty="0">
                <a:solidFill>
                  <a:srgbClr val="0000E6"/>
                </a:solidFill>
                <a:latin typeface="Consolas"/>
                <a:cs typeface="Arial"/>
              </a:rPr>
              <a:t>SELECT * FROM users WHERE email = ?</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a:solidFill>
                  <a:srgbClr val="808030"/>
                </a:solidFill>
                <a:latin typeface="Consolas"/>
                <a:cs typeface="Arial"/>
              </a:rPr>
              <a:t>(</a:t>
            </a:r>
            <a:r>
              <a:rPr lang="en-US" sz="1200" dirty="0">
                <a:latin typeface="Consolas"/>
                <a:cs typeface="Arial"/>
              </a:rPr>
              <a:t>email</a:t>
            </a:r>
            <a:r>
              <a:rPr lang="en-US" sz="1200" dirty="0">
                <a:solidFill>
                  <a:srgbClr val="808030"/>
                </a:solidFill>
                <a:latin typeface="Consolas"/>
                <a:cs typeface="Arial"/>
              </a:rPr>
              <a:t>,))</a:t>
            </a:r>
            <a:r>
              <a:rPr lang="en-US" sz="1200" dirty="0">
                <a:solidFill>
                  <a:srgbClr val="000000"/>
                </a:solidFill>
                <a:latin typeface="Consolas"/>
                <a:cs typeface="Arial"/>
              </a:rPr>
              <a:t>
    user </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dirty="0" err="1">
                <a:solidFill>
                  <a:srgbClr val="000000"/>
                </a:solidFill>
                <a:latin typeface="Consolas"/>
                <a:cs typeface="Arial"/>
              </a:rPr>
              <a:t>cursor</a:t>
            </a:r>
            <a:r>
              <a:rPr lang="en-US" sz="1200" dirty="0" err="1">
                <a:solidFill>
                  <a:srgbClr val="808030"/>
                </a:solidFill>
                <a:latin typeface="Consolas"/>
                <a:cs typeface="Arial"/>
              </a:rPr>
              <a:t>.</a:t>
            </a:r>
            <a:r>
              <a:rPr lang="en-US" sz="1200" dirty="0" err="1">
                <a:latin typeface="Consolas"/>
                <a:cs typeface="Arial"/>
              </a:rPr>
              <a:t>fetchone</a:t>
            </a:r>
            <a:r>
              <a:rPr lang="en-US" sz="1200" dirty="0">
                <a:solidFill>
                  <a:srgbClr val="808030"/>
                </a:solidFill>
                <a:latin typeface="Consolas"/>
                <a:cs typeface="Arial"/>
              </a:rPr>
              <a:t>()</a:t>
            </a:r>
            <a:r>
              <a:rPr lang="en-US" sz="1200" dirty="0">
                <a:latin typeface="Consolas"/>
                <a:cs typeface="Arial"/>
              </a:rPr>
              <a:t>
    </a:t>
            </a:r>
            <a:r>
              <a:rPr lang="en-US" sz="1200" b="1" dirty="0">
                <a:solidFill>
                  <a:srgbClr val="800000"/>
                </a:solidFill>
                <a:latin typeface="Consolas"/>
                <a:cs typeface="Arial"/>
              </a:rPr>
              <a:t>if</a:t>
            </a:r>
            <a:r>
              <a:rPr lang="en-US" sz="1200" dirty="0">
                <a:latin typeface="Consolas"/>
                <a:cs typeface="Arial"/>
              </a:rPr>
              <a:t> user</a:t>
            </a:r>
            <a:r>
              <a:rPr lang="en-US" sz="1200" dirty="0">
                <a:solidFill>
                  <a:srgbClr val="800080"/>
                </a:solidFill>
                <a:latin typeface="Consolas"/>
                <a:cs typeface="Arial"/>
              </a:rPr>
              <a:t>:</a:t>
            </a:r>
            <a:r>
              <a:rPr lang="en-US" sz="1200" dirty="0">
                <a:latin typeface="Consolas"/>
                <a:cs typeface="Arial"/>
              </a:rPr>
              <a:t>
        print</a:t>
            </a:r>
            <a:r>
              <a:rPr lang="en-US" sz="1200" dirty="0">
                <a:solidFill>
                  <a:srgbClr val="808030"/>
                </a:solidFill>
                <a:latin typeface="Consolas"/>
                <a:cs typeface="Arial"/>
              </a:rPr>
              <a:t>(</a:t>
            </a:r>
            <a:r>
              <a:rPr lang="en-US" sz="1200" dirty="0" err="1">
                <a:solidFill>
                  <a:srgbClr val="000000"/>
                </a:solidFill>
                <a:latin typeface="Consolas"/>
                <a:cs typeface="Arial"/>
              </a:rPr>
              <a:t>f</a:t>
            </a:r>
            <a:r>
              <a:rPr lang="en-US" sz="1200" dirty="0" err="1">
                <a:solidFill>
                  <a:srgbClr val="800000"/>
                </a:solidFill>
                <a:latin typeface="Consolas"/>
                <a:cs typeface="Arial"/>
              </a:rPr>
              <a:t>"</a:t>
            </a:r>
            <a:r>
              <a:rPr lang="en-US" sz="1200" dirty="0" err="1">
                <a:solidFill>
                  <a:srgbClr val="0000E6"/>
                </a:solidFill>
                <a:latin typeface="Consolas"/>
                <a:cs typeface="Arial"/>
              </a:rPr>
              <a:t>Found</a:t>
            </a:r>
            <a:r>
              <a:rPr lang="en-US" sz="1200" dirty="0">
                <a:solidFill>
                  <a:srgbClr val="0000E6"/>
                </a:solidFill>
                <a:latin typeface="Consolas"/>
                <a:cs typeface="Arial"/>
              </a:rPr>
              <a:t> user: ID: {user[0]}, Name: {user[1]}, Email: {user[2]}</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latin typeface="Consolas"/>
                <a:cs typeface="Arial"/>
              </a:rPr>
              <a:t>
        </a:t>
            </a:r>
            <a:r>
              <a:rPr lang="en-US" sz="1200" b="1" dirty="0">
                <a:solidFill>
                  <a:srgbClr val="800000"/>
                </a:solidFill>
                <a:latin typeface="Consolas"/>
                <a:cs typeface="Arial"/>
              </a:rPr>
              <a:t>return</a:t>
            </a:r>
            <a:r>
              <a:rPr lang="en-US" sz="1200" dirty="0">
                <a:latin typeface="Consolas"/>
                <a:cs typeface="Arial"/>
              </a:rPr>
              <a:t> </a:t>
            </a:r>
            <a:r>
              <a:rPr lang="en-US" sz="1200" dirty="0">
                <a:solidFill>
                  <a:srgbClr val="000000"/>
                </a:solidFill>
                <a:latin typeface="Consolas"/>
                <a:cs typeface="Arial"/>
              </a:rPr>
              <a:t>user</a:t>
            </a:r>
            <a:r>
              <a:rPr lang="en-US" sz="1200" dirty="0">
                <a:latin typeface="Consolas"/>
                <a:cs typeface="Arial"/>
              </a:rPr>
              <a:t>
    </a:t>
            </a:r>
            <a:r>
              <a:rPr lang="en-US" sz="1200" dirty="0">
                <a:solidFill>
                  <a:srgbClr val="E34ADC"/>
                </a:solidFill>
                <a:latin typeface="Consolas"/>
                <a:cs typeface="Arial"/>
              </a:rPr>
              <a:t>else:</a:t>
            </a:r>
            <a:r>
              <a:rPr lang="en-US" sz="1200" dirty="0">
                <a:latin typeface="Consolas"/>
                <a:cs typeface="Arial"/>
              </a:rPr>
              <a:t>
        print</a:t>
            </a:r>
            <a:r>
              <a:rPr lang="en-US" sz="1200" dirty="0">
                <a:solidFill>
                  <a:srgbClr val="808030"/>
                </a:solidFill>
                <a:latin typeface="Consolas"/>
                <a:cs typeface="Arial"/>
              </a:rPr>
              <a:t>(</a:t>
            </a:r>
            <a:r>
              <a:rPr lang="en-US" sz="1200" dirty="0" err="1">
                <a:latin typeface="Consolas"/>
                <a:cs typeface="Arial"/>
              </a:rPr>
              <a:t>f</a:t>
            </a:r>
            <a:r>
              <a:rPr lang="en-US" sz="1200" dirty="0" err="1">
                <a:solidFill>
                  <a:srgbClr val="800000"/>
                </a:solidFill>
                <a:latin typeface="Consolas"/>
                <a:cs typeface="Arial"/>
              </a:rPr>
              <a:t>"</a:t>
            </a:r>
            <a:r>
              <a:rPr lang="en-US" sz="1200" dirty="0" err="1">
                <a:solidFill>
                  <a:srgbClr val="0000E6"/>
                </a:solidFill>
                <a:latin typeface="Consolas"/>
                <a:cs typeface="Arial"/>
              </a:rPr>
              <a:t>No</a:t>
            </a:r>
            <a:r>
              <a:rPr lang="en-US" sz="1200" dirty="0">
                <a:solidFill>
                  <a:srgbClr val="0000E6"/>
                </a:solidFill>
                <a:latin typeface="Consolas"/>
                <a:cs typeface="Arial"/>
              </a:rPr>
              <a:t> user found with email '{email}'.</a:t>
            </a:r>
            <a:r>
              <a:rPr lang="en-US" sz="1200" dirty="0">
                <a:solidFill>
                  <a:srgbClr val="800000"/>
                </a:solidFill>
                <a:latin typeface="Consolas"/>
                <a:cs typeface="Arial"/>
              </a:rPr>
              <a:t>"</a:t>
            </a:r>
            <a:r>
              <a:rPr lang="en-US" sz="1200" dirty="0">
                <a:solidFill>
                  <a:srgbClr val="808030"/>
                </a:solidFill>
                <a:latin typeface="Consolas"/>
                <a:cs typeface="Arial"/>
              </a:rPr>
              <a:t>)</a:t>
            </a:r>
            <a:r>
              <a:rPr lang="en-US" sz="1200" dirty="0">
                <a:solidFill>
                  <a:srgbClr val="000000"/>
                </a:solidFill>
                <a:latin typeface="Consolas"/>
                <a:cs typeface="Arial"/>
              </a:rPr>
              <a:t>
        </a:t>
            </a:r>
            <a:r>
              <a:rPr lang="en-US" sz="1200" b="1" dirty="0">
                <a:solidFill>
                  <a:srgbClr val="800000"/>
                </a:solidFill>
                <a:latin typeface="Consolas"/>
                <a:cs typeface="Arial"/>
              </a:rPr>
              <a:t>return</a:t>
            </a:r>
            <a:r>
              <a:rPr lang="en-US" sz="1200" dirty="0">
                <a:solidFill>
                  <a:srgbClr val="000000"/>
                </a:solidFill>
                <a:latin typeface="Consolas"/>
                <a:cs typeface="Arial"/>
              </a:rPr>
              <a:t> None</a:t>
            </a:r>
            <a:endParaRPr lang="en-US" dirty="0"/>
          </a:p>
        </p:txBody>
      </p:sp>
    </p:spTree>
    <p:extLst>
      <p:ext uri="{BB962C8B-B14F-4D97-AF65-F5344CB8AC3E}">
        <p14:creationId xmlns:p14="http://schemas.microsoft.com/office/powerpoint/2010/main" val="117280279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A7752-3E56-6092-FABC-EEC99D7D0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A221AF-8923-C9C4-A556-577D97CD3709}"/>
              </a:ext>
            </a:extLst>
          </p:cNvPr>
          <p:cNvSpPr>
            <a:spLocks noGrp="1"/>
          </p:cNvSpPr>
          <p:nvPr>
            <p:ph type="title"/>
          </p:nvPr>
        </p:nvSpPr>
        <p:spPr>
          <a:xfrm>
            <a:off x="194693" y="304800"/>
            <a:ext cx="8299450" cy="990600"/>
          </a:xfrm>
        </p:spPr>
        <p:txBody>
          <a:bodyPr/>
          <a:lstStyle/>
          <a:p>
            <a:pPr marL="685800" indent="-685800"/>
            <a:r>
              <a:rPr lang="en-US" dirty="0">
                <a:ea typeface="+mj-lt"/>
                <a:cs typeface="+mj-lt"/>
              </a:rPr>
              <a:t>CRUD with Python and SQLite</a:t>
            </a:r>
            <a:br>
              <a:rPr lang="en-US" dirty="0">
                <a:ea typeface="+mj-lt"/>
                <a:cs typeface="+mj-lt"/>
              </a:rPr>
            </a:br>
            <a:r>
              <a:rPr lang="en-US" dirty="0">
                <a:cs typeface="Arial"/>
              </a:rPr>
              <a:t>UPDATE</a:t>
            </a:r>
            <a:endParaRPr lang="en-US" dirty="0"/>
          </a:p>
        </p:txBody>
      </p:sp>
      <p:sp>
        <p:nvSpPr>
          <p:cNvPr id="6" name="Content Placeholder 5">
            <a:extLst>
              <a:ext uri="{FF2B5EF4-FFF2-40B4-BE49-F238E27FC236}">
                <a16:creationId xmlns:a16="http://schemas.microsoft.com/office/drawing/2014/main" id="{87249F2C-910F-E66C-5C99-01FF89ECB548}"/>
              </a:ext>
            </a:extLst>
          </p:cNvPr>
          <p:cNvSpPr>
            <a:spLocks noGrp="1"/>
          </p:cNvSpPr>
          <p:nvPr>
            <p:ph idx="1"/>
          </p:nvPr>
        </p:nvSpPr>
        <p:spPr>
          <a:xfrm>
            <a:off x="539750" y="1896978"/>
            <a:ext cx="8299450" cy="4025698"/>
          </a:xfrm>
        </p:spPr>
        <p:txBody>
          <a:bodyPr/>
          <a:lstStyle/>
          <a:p>
            <a:pPr marL="0" indent="0">
              <a:buNone/>
            </a:pPr>
            <a:r>
              <a:rPr lang="en-US" sz="1600" dirty="0">
                <a:latin typeface="Consolas"/>
                <a:cs typeface="Arial"/>
              </a:rPr>
              <a:t>def </a:t>
            </a:r>
            <a:r>
              <a:rPr lang="en-US" sz="1600" dirty="0" err="1">
                <a:latin typeface="Consolas"/>
                <a:cs typeface="Arial"/>
              </a:rPr>
              <a:t>update_user</a:t>
            </a:r>
            <a:r>
              <a:rPr lang="en-US" sz="1600" dirty="0" err="1">
                <a:solidFill>
                  <a:srgbClr val="000000"/>
                </a:solidFill>
                <a:latin typeface="Consolas"/>
                <a:cs typeface="Arial"/>
              </a:rPr>
              <a:t>_name</a:t>
            </a:r>
            <a:r>
              <a:rPr lang="en-US" sz="1600" dirty="0">
                <a:solidFill>
                  <a:srgbClr val="808030"/>
                </a:solidFill>
                <a:latin typeface="Consolas"/>
                <a:cs typeface="Arial"/>
              </a:rPr>
              <a:t>(</a:t>
            </a:r>
            <a:r>
              <a:rPr lang="en-US" sz="1600" dirty="0">
                <a:latin typeface="Consolas"/>
                <a:cs typeface="Arial"/>
              </a:rPr>
              <a:t>conn</a:t>
            </a:r>
            <a:r>
              <a:rPr lang="en-US" sz="1600" dirty="0">
                <a:solidFill>
                  <a:srgbClr val="808030"/>
                </a:solidFill>
                <a:latin typeface="Consolas"/>
                <a:cs typeface="Arial"/>
              </a:rPr>
              <a:t>,</a:t>
            </a:r>
            <a:r>
              <a:rPr lang="en-US" sz="1600" dirty="0">
                <a:latin typeface="Consolas"/>
                <a:cs typeface="Arial"/>
              </a:rPr>
              <a:t> email</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err="1">
                <a:solidFill>
                  <a:srgbClr val="000000"/>
                </a:solidFill>
                <a:latin typeface="Consolas"/>
                <a:cs typeface="Arial"/>
              </a:rPr>
              <a:t>new_name</a:t>
            </a:r>
            <a:r>
              <a:rPr lang="en-US" sz="1600" dirty="0">
                <a:solidFill>
                  <a:srgbClr val="808030"/>
                </a:solidFill>
                <a:latin typeface="Consolas"/>
                <a:cs typeface="Arial"/>
              </a:rPr>
              <a:t>)</a:t>
            </a:r>
            <a:r>
              <a:rPr lang="en-US" sz="1600" dirty="0">
                <a:solidFill>
                  <a:srgbClr val="800080"/>
                </a:solidFill>
                <a:latin typeface="Consolas"/>
                <a:cs typeface="Arial"/>
              </a:rPr>
              <a:t>:</a:t>
            </a:r>
            <a:r>
              <a:rPr lang="en-US" sz="1600" dirty="0">
                <a:latin typeface="Consolas"/>
                <a:cs typeface="Arial"/>
              </a:rPr>
              <a:t>
    </a:t>
            </a:r>
            <a:r>
              <a:rPr lang="en-US" sz="1600" dirty="0">
                <a:solidFill>
                  <a:srgbClr val="800000"/>
                </a:solidFill>
                <a:latin typeface="Consolas"/>
                <a:cs typeface="Arial"/>
              </a:rPr>
              <a:t>"""</a:t>
            </a:r>
            <a:r>
              <a:rPr lang="en-US" sz="1600" dirty="0">
                <a:solidFill>
                  <a:srgbClr val="0000E6"/>
                </a:solidFill>
                <a:latin typeface="Consolas"/>
                <a:cs typeface="Arial"/>
              </a:rPr>
              <a:t>Updates the name of a user based on their email.</a:t>
            </a:r>
            <a:r>
              <a:rPr lang="en-US" sz="1600" dirty="0">
                <a:solidFill>
                  <a:srgbClr val="800000"/>
                </a:solidFill>
                <a:latin typeface="Consolas"/>
                <a:cs typeface="Arial"/>
              </a:rPr>
              <a:t>"""</a:t>
            </a:r>
            <a:r>
              <a:rPr lang="en-US" sz="1600" dirty="0">
                <a:latin typeface="Consolas"/>
                <a:cs typeface="Arial"/>
              </a:rPr>
              <a:t>
    </a:t>
            </a:r>
            <a:r>
              <a:rPr lang="en-US" sz="1600" dirty="0">
                <a:solidFill>
                  <a:srgbClr val="000000"/>
                </a:solidFill>
                <a:latin typeface="Consolas"/>
                <a:cs typeface="Arial"/>
              </a:rPr>
              <a:t>cursor </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err="1">
                <a:solidFill>
                  <a:srgbClr val="000000"/>
                </a:solidFill>
                <a:latin typeface="Consolas"/>
                <a:cs typeface="Arial"/>
              </a:rPr>
              <a:t>conn</a:t>
            </a:r>
            <a:r>
              <a:rPr lang="en-US" sz="1600" dirty="0" err="1">
                <a:solidFill>
                  <a:srgbClr val="808030"/>
                </a:solidFill>
                <a:latin typeface="Consolas"/>
                <a:cs typeface="Arial"/>
              </a:rPr>
              <a:t>.</a:t>
            </a:r>
            <a:r>
              <a:rPr lang="en-US" sz="1600" dirty="0" err="1">
                <a:solidFill>
                  <a:srgbClr val="000000"/>
                </a:solidFill>
                <a:latin typeface="Consolas"/>
                <a:cs typeface="Arial"/>
              </a:rPr>
              <a:t>cursor</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err="1">
                <a:latin typeface="Consolas"/>
                <a:cs typeface="Arial"/>
              </a:rPr>
              <a:t>cursor</a:t>
            </a:r>
            <a:r>
              <a:rPr lang="en-US" sz="1600" dirty="0" err="1">
                <a:solidFill>
                  <a:srgbClr val="808030"/>
                </a:solidFill>
                <a:latin typeface="Consolas"/>
                <a:cs typeface="Arial"/>
              </a:rPr>
              <a:t>.</a:t>
            </a:r>
            <a:r>
              <a:rPr lang="en-US" sz="1600" dirty="0" err="1">
                <a:latin typeface="Consolas"/>
                <a:cs typeface="Arial"/>
              </a:rPr>
              <a:t>execute</a:t>
            </a:r>
            <a:r>
              <a:rPr lang="en-US" sz="1600" dirty="0">
                <a:solidFill>
                  <a:srgbClr val="808030"/>
                </a:solidFill>
                <a:latin typeface="Consolas"/>
                <a:cs typeface="Arial"/>
              </a:rPr>
              <a:t>(</a:t>
            </a:r>
            <a:r>
              <a:rPr lang="en-US" sz="1600" dirty="0">
                <a:solidFill>
                  <a:srgbClr val="800000"/>
                </a:solidFill>
                <a:latin typeface="Consolas"/>
                <a:cs typeface="Arial"/>
              </a:rPr>
              <a:t>"</a:t>
            </a:r>
            <a:r>
              <a:rPr lang="en-US" sz="1600" dirty="0">
                <a:solidFill>
                  <a:srgbClr val="0000E6"/>
                </a:solidFill>
                <a:latin typeface="Consolas"/>
                <a:cs typeface="Arial"/>
              </a:rPr>
              <a:t>UPDATE users SET name = ? WHERE email = ?</a:t>
            </a:r>
            <a:r>
              <a:rPr lang="en-US" sz="1600" dirty="0">
                <a:solidFill>
                  <a:srgbClr val="800000"/>
                </a:solidFill>
                <a:latin typeface="Consolas"/>
                <a:cs typeface="Arial"/>
              </a:rPr>
              <a:t>"</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a:solidFill>
                  <a:srgbClr val="808030"/>
                </a:solidFill>
                <a:latin typeface="Consolas"/>
                <a:cs typeface="Arial"/>
              </a:rPr>
              <a:t>(</a:t>
            </a:r>
            <a:r>
              <a:rPr lang="en-US" sz="1600" dirty="0" err="1">
                <a:latin typeface="Consolas"/>
                <a:cs typeface="Arial"/>
              </a:rPr>
              <a:t>new_name</a:t>
            </a:r>
            <a:r>
              <a:rPr lang="en-US" sz="1600" dirty="0">
                <a:solidFill>
                  <a:srgbClr val="808030"/>
                </a:solidFill>
                <a:latin typeface="Consolas"/>
                <a:cs typeface="Arial"/>
              </a:rPr>
              <a:t>,</a:t>
            </a:r>
            <a:r>
              <a:rPr lang="en-US" sz="1600" dirty="0">
                <a:latin typeface="Consolas"/>
                <a:cs typeface="Arial"/>
              </a:rPr>
              <a:t> email</a:t>
            </a:r>
            <a:r>
              <a:rPr lang="en-US" sz="1600" dirty="0">
                <a:solidFill>
                  <a:srgbClr val="808030"/>
                </a:solidFill>
                <a:latin typeface="Consolas"/>
                <a:cs typeface="Arial"/>
              </a:rPr>
              <a:t>))</a:t>
            </a:r>
            <a:r>
              <a:rPr lang="en-US" sz="1600" dirty="0">
                <a:solidFill>
                  <a:srgbClr val="000000"/>
                </a:solidFill>
                <a:latin typeface="Consolas"/>
                <a:cs typeface="Arial"/>
              </a:rPr>
              <a:t>
    </a:t>
            </a:r>
            <a:r>
              <a:rPr lang="en-US" sz="1600" dirty="0" err="1">
                <a:solidFill>
                  <a:srgbClr val="000000"/>
                </a:solidFill>
                <a:latin typeface="Consolas"/>
                <a:cs typeface="Arial"/>
              </a:rPr>
              <a:t>conn</a:t>
            </a:r>
            <a:r>
              <a:rPr lang="en-US" sz="1600" dirty="0" err="1">
                <a:solidFill>
                  <a:srgbClr val="808030"/>
                </a:solidFill>
                <a:latin typeface="Consolas"/>
                <a:cs typeface="Arial"/>
              </a:rPr>
              <a:t>.</a:t>
            </a:r>
            <a:r>
              <a:rPr lang="en-US" sz="1600" dirty="0" err="1">
                <a:latin typeface="Consolas"/>
                <a:cs typeface="Arial"/>
              </a:rPr>
              <a:t>commit</a:t>
            </a:r>
            <a:r>
              <a:rPr lang="en-US" sz="1600" dirty="0">
                <a:solidFill>
                  <a:srgbClr val="808030"/>
                </a:solidFill>
                <a:latin typeface="Consolas"/>
                <a:cs typeface="Arial"/>
              </a:rPr>
              <a:t>()</a:t>
            </a:r>
            <a:r>
              <a:rPr lang="en-US" sz="1600" dirty="0">
                <a:latin typeface="Consolas"/>
                <a:cs typeface="Arial"/>
              </a:rPr>
              <a:t>
    </a:t>
            </a:r>
            <a:r>
              <a:rPr lang="en-US" sz="1600" b="1" dirty="0">
                <a:solidFill>
                  <a:srgbClr val="800000"/>
                </a:solidFill>
                <a:latin typeface="Consolas"/>
                <a:cs typeface="Arial"/>
              </a:rPr>
              <a:t>if</a:t>
            </a:r>
            <a:r>
              <a:rPr lang="en-US" sz="1600" dirty="0">
                <a:latin typeface="Consolas"/>
                <a:cs typeface="Arial"/>
              </a:rPr>
              <a:t> </a:t>
            </a:r>
            <a:r>
              <a:rPr lang="en-US" sz="1600" dirty="0" err="1">
                <a:latin typeface="Consolas"/>
                <a:cs typeface="Arial"/>
              </a:rPr>
              <a:t>cursor</a:t>
            </a:r>
            <a:r>
              <a:rPr lang="en-US" sz="1600" dirty="0" err="1">
                <a:solidFill>
                  <a:srgbClr val="808030"/>
                </a:solidFill>
                <a:latin typeface="Consolas"/>
                <a:cs typeface="Arial"/>
              </a:rPr>
              <a:t>.</a:t>
            </a:r>
            <a:r>
              <a:rPr lang="en-US" sz="1600" dirty="0" err="1">
                <a:latin typeface="Consolas"/>
                <a:cs typeface="Arial"/>
              </a:rPr>
              <a:t>rowcount</a:t>
            </a:r>
            <a:r>
              <a:rPr lang="en-US" sz="1600" dirty="0">
                <a:latin typeface="Consolas"/>
                <a:cs typeface="Arial"/>
              </a:rPr>
              <a:t> </a:t>
            </a:r>
            <a:r>
              <a:rPr lang="en-US" sz="1600" dirty="0">
                <a:solidFill>
                  <a:srgbClr val="808030"/>
                </a:solidFill>
                <a:latin typeface="Consolas"/>
                <a:cs typeface="Arial"/>
              </a:rPr>
              <a:t>&gt;</a:t>
            </a:r>
            <a:r>
              <a:rPr lang="en-US" sz="1600" dirty="0">
                <a:latin typeface="Consolas"/>
                <a:cs typeface="Arial"/>
              </a:rPr>
              <a:t> </a:t>
            </a:r>
            <a:r>
              <a:rPr lang="en-US" sz="1600" dirty="0">
                <a:solidFill>
                  <a:srgbClr val="008C00"/>
                </a:solidFill>
                <a:latin typeface="Consolas"/>
                <a:cs typeface="Arial"/>
              </a:rPr>
              <a:t>0</a:t>
            </a:r>
            <a:r>
              <a:rPr lang="en-US" sz="1600" dirty="0">
                <a:solidFill>
                  <a:srgbClr val="800080"/>
                </a:solidFill>
                <a:latin typeface="Consolas"/>
                <a:cs typeface="Arial"/>
              </a:rPr>
              <a:t>:</a:t>
            </a:r>
            <a:r>
              <a:rPr lang="en-US" sz="1600" dirty="0">
                <a:latin typeface="Consolas"/>
                <a:cs typeface="Arial"/>
              </a:rPr>
              <a:t>
        print</a:t>
            </a:r>
            <a:r>
              <a:rPr lang="en-US" sz="1600" dirty="0">
                <a:solidFill>
                  <a:srgbClr val="808030"/>
                </a:solidFill>
                <a:latin typeface="Consolas"/>
                <a:cs typeface="Arial"/>
              </a:rPr>
              <a:t>(</a:t>
            </a:r>
            <a:r>
              <a:rPr lang="en-US" sz="1600" dirty="0" err="1">
                <a:solidFill>
                  <a:srgbClr val="000000"/>
                </a:solidFill>
                <a:latin typeface="Consolas"/>
                <a:cs typeface="Arial"/>
              </a:rPr>
              <a:t>f</a:t>
            </a:r>
            <a:r>
              <a:rPr lang="en-US" sz="1600" dirty="0" err="1">
                <a:solidFill>
                  <a:srgbClr val="800000"/>
                </a:solidFill>
                <a:latin typeface="Consolas"/>
                <a:cs typeface="Arial"/>
              </a:rPr>
              <a:t>"</a:t>
            </a:r>
            <a:r>
              <a:rPr lang="en-US" sz="1600" dirty="0" err="1">
                <a:solidFill>
                  <a:srgbClr val="0000E6"/>
                </a:solidFill>
                <a:latin typeface="Consolas"/>
                <a:cs typeface="Arial"/>
              </a:rPr>
              <a:t>Name</a:t>
            </a:r>
            <a:r>
              <a:rPr lang="en-US" sz="1600" dirty="0">
                <a:solidFill>
                  <a:srgbClr val="0000E6"/>
                </a:solidFill>
                <a:latin typeface="Consolas"/>
                <a:cs typeface="Arial"/>
              </a:rPr>
              <a:t> updated for user with email '{email}'.</a:t>
            </a:r>
            <a:r>
              <a:rPr lang="en-US" sz="1600" dirty="0">
                <a:solidFill>
                  <a:srgbClr val="800000"/>
                </a:solidFill>
                <a:latin typeface="Consolas"/>
                <a:cs typeface="Arial"/>
              </a:rPr>
              <a:t>"</a:t>
            </a:r>
            <a:r>
              <a:rPr lang="en-US" sz="1600" dirty="0">
                <a:solidFill>
                  <a:srgbClr val="808030"/>
                </a:solidFill>
                <a:latin typeface="Consolas"/>
                <a:cs typeface="Arial"/>
              </a:rPr>
              <a:t>)</a:t>
            </a:r>
            <a:r>
              <a:rPr lang="en-US" sz="1600" dirty="0">
                <a:latin typeface="Consolas"/>
                <a:cs typeface="Arial"/>
              </a:rPr>
              <a:t>
    </a:t>
            </a:r>
            <a:r>
              <a:rPr lang="en-US" sz="1600" dirty="0">
                <a:solidFill>
                  <a:srgbClr val="E34ADC"/>
                </a:solidFill>
                <a:latin typeface="Consolas"/>
                <a:cs typeface="Arial"/>
              </a:rPr>
              <a:t>else:</a:t>
            </a:r>
            <a:r>
              <a:rPr lang="en-US" sz="1600" dirty="0">
                <a:latin typeface="Consolas"/>
                <a:cs typeface="Arial"/>
              </a:rPr>
              <a:t>
        print</a:t>
            </a:r>
            <a:r>
              <a:rPr lang="en-US" sz="1600" dirty="0">
                <a:solidFill>
                  <a:srgbClr val="808030"/>
                </a:solidFill>
                <a:latin typeface="Consolas"/>
                <a:cs typeface="Arial"/>
              </a:rPr>
              <a:t>(</a:t>
            </a:r>
            <a:r>
              <a:rPr lang="en-US" sz="1600" dirty="0" err="1">
                <a:latin typeface="Consolas"/>
                <a:cs typeface="Arial"/>
              </a:rPr>
              <a:t>f</a:t>
            </a:r>
            <a:r>
              <a:rPr lang="en-US" sz="1600" dirty="0" err="1">
                <a:solidFill>
                  <a:srgbClr val="800000"/>
                </a:solidFill>
                <a:latin typeface="Consolas"/>
                <a:cs typeface="Arial"/>
              </a:rPr>
              <a:t>"</a:t>
            </a:r>
            <a:r>
              <a:rPr lang="en-US" sz="1600" dirty="0" err="1">
                <a:solidFill>
                  <a:srgbClr val="0000E6"/>
                </a:solidFill>
                <a:latin typeface="Consolas"/>
                <a:cs typeface="Arial"/>
              </a:rPr>
              <a:t>No</a:t>
            </a:r>
            <a:r>
              <a:rPr lang="en-US" sz="1600" dirty="0">
                <a:solidFill>
                  <a:srgbClr val="0000E6"/>
                </a:solidFill>
                <a:latin typeface="Consolas"/>
                <a:cs typeface="Arial"/>
              </a:rPr>
              <a:t> user found with email '{email}' to update.</a:t>
            </a:r>
            <a:r>
              <a:rPr lang="en-US" sz="1600" dirty="0">
                <a:solidFill>
                  <a:srgbClr val="800000"/>
                </a:solidFill>
                <a:latin typeface="Consolas"/>
                <a:cs typeface="Arial"/>
              </a:rPr>
              <a:t>"</a:t>
            </a:r>
            <a:r>
              <a:rPr lang="en-US" sz="1600" dirty="0">
                <a:solidFill>
                  <a:srgbClr val="808030"/>
                </a:solidFill>
                <a:latin typeface="Consolas"/>
                <a:cs typeface="Arial"/>
              </a:rPr>
              <a:t>)</a:t>
            </a:r>
            <a:endParaRPr lang="en-US" sz="3600">
              <a:cs typeface="Arial"/>
            </a:endParaRPr>
          </a:p>
        </p:txBody>
      </p:sp>
    </p:spTree>
    <p:extLst>
      <p:ext uri="{BB962C8B-B14F-4D97-AF65-F5344CB8AC3E}">
        <p14:creationId xmlns:p14="http://schemas.microsoft.com/office/powerpoint/2010/main" val="1670528994"/>
      </p:ext>
    </p:extLst>
  </p:cSld>
  <p:clrMapOvr>
    <a:masterClrMapping/>
  </p:clrMapOvr>
  <p:transition spd="med">
    <p:wipe dir="r"/>
  </p:transition>
</p:sld>
</file>

<file path=ppt/theme/theme1.xml><?xml version="1.0" encoding="utf-8"?>
<a:theme xmlns:a="http://schemas.openxmlformats.org/drawingml/2006/main" name="1_Blank Presentation">
  <a:themeElements>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1_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1_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1_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204F91"/>
        </a:dk2>
        <a:lt2>
          <a:srgbClr val="A1A8AD"/>
        </a:lt2>
        <a:accent1>
          <a:srgbClr val="38629C"/>
        </a:accent1>
        <a:accent2>
          <a:srgbClr val="FE9901"/>
        </a:accent2>
        <a:accent3>
          <a:srgbClr val="FFFFFF"/>
        </a:accent3>
        <a:accent4>
          <a:srgbClr val="000000"/>
        </a:accent4>
        <a:accent5>
          <a:srgbClr val="AEB7CB"/>
        </a:accent5>
        <a:accent6>
          <a:srgbClr val="E68A01"/>
        </a:accent6>
        <a:hlink>
          <a:srgbClr val="7DBA00"/>
        </a:hlink>
        <a:folHlink>
          <a:srgbClr val="9C1F2E"/>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3366"/>
        </a:dk2>
        <a:lt2>
          <a:srgbClr val="A1A8AD"/>
        </a:lt2>
        <a:accent1>
          <a:srgbClr val="A8C77F"/>
        </a:accent1>
        <a:accent2>
          <a:srgbClr val="547933"/>
        </a:accent2>
        <a:accent3>
          <a:srgbClr val="FFFFFF"/>
        </a:accent3>
        <a:accent4>
          <a:srgbClr val="000000"/>
        </a:accent4>
        <a:accent5>
          <a:srgbClr val="D1E0C0"/>
        </a:accent5>
        <a:accent6>
          <a:srgbClr val="4B6D2D"/>
        </a:accent6>
        <a:hlink>
          <a:srgbClr val="E6851A"/>
        </a:hlink>
        <a:folHlink>
          <a:srgbClr val="9C1F2E"/>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4D7D35"/>
        </a:dk2>
        <a:lt2>
          <a:srgbClr val="91B3BD"/>
        </a:lt2>
        <a:accent1>
          <a:srgbClr val="49699D"/>
        </a:accent1>
        <a:accent2>
          <a:srgbClr val="D2E0BA"/>
        </a:accent2>
        <a:accent3>
          <a:srgbClr val="FFFFFF"/>
        </a:accent3>
        <a:accent4>
          <a:srgbClr val="000000"/>
        </a:accent4>
        <a:accent5>
          <a:srgbClr val="B1B9CC"/>
        </a:accent5>
        <a:accent6>
          <a:srgbClr val="BECBA8"/>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4D7D35"/>
        </a:dk2>
        <a:lt2>
          <a:srgbClr val="91B3BD"/>
        </a:lt2>
        <a:accent1>
          <a:srgbClr val="49699D"/>
        </a:accent1>
        <a:accent2>
          <a:srgbClr val="C57F21"/>
        </a:accent2>
        <a:accent3>
          <a:srgbClr val="FFFFFF"/>
        </a:accent3>
        <a:accent4>
          <a:srgbClr val="000000"/>
        </a:accent4>
        <a:accent5>
          <a:srgbClr val="B1B9CC"/>
        </a:accent5>
        <a:accent6>
          <a:srgbClr val="B2721D"/>
        </a:accent6>
        <a:hlink>
          <a:srgbClr val="704A6E"/>
        </a:hlink>
        <a:folHlink>
          <a:srgbClr val="948092"/>
        </a:folHlink>
      </a:clrScheme>
      <a:clrMap bg1="lt1" tx1="dk1" bg2="lt2" tx2="dk2" accent1="accent1" accent2="accent2" accent3="accent3" accent4="accent4" accent5="accent5" accent6="accent6" hlink="hlink" folHlink="folHlink"/>
    </a:extraClrScheme>
    <a:extraClrScheme>
      <a:clrScheme name="Blank Presentation 6">
        <a:dk1>
          <a:srgbClr val="003366"/>
        </a:dk1>
        <a:lt1>
          <a:srgbClr val="FFFFFF"/>
        </a:lt1>
        <a:dk2>
          <a:srgbClr val="204F91"/>
        </a:dk2>
        <a:lt2>
          <a:srgbClr val="A1A8AD"/>
        </a:lt2>
        <a:accent1>
          <a:srgbClr val="73B244"/>
        </a:accent1>
        <a:accent2>
          <a:srgbClr val="932121"/>
        </a:accent2>
        <a:accent3>
          <a:srgbClr val="FFFFFF"/>
        </a:accent3>
        <a:accent4>
          <a:srgbClr val="002A56"/>
        </a:accent4>
        <a:accent5>
          <a:srgbClr val="BCD5B0"/>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7">
        <a:dk1>
          <a:srgbClr val="003366"/>
        </a:dk1>
        <a:lt1>
          <a:srgbClr val="FFFFFF"/>
        </a:lt1>
        <a:dk2>
          <a:srgbClr val="204F91"/>
        </a:dk2>
        <a:lt2>
          <a:srgbClr val="A1A8AD"/>
        </a:lt2>
        <a:accent1>
          <a:srgbClr val="D7D214"/>
        </a:accent1>
        <a:accent2>
          <a:srgbClr val="932121"/>
        </a:accent2>
        <a:accent3>
          <a:srgbClr val="FFFFFF"/>
        </a:accent3>
        <a:accent4>
          <a:srgbClr val="002A56"/>
        </a:accent4>
        <a:accent5>
          <a:srgbClr val="E8E5AA"/>
        </a:accent5>
        <a:accent6>
          <a:srgbClr val="851D1D"/>
        </a:accent6>
        <a:hlink>
          <a:srgbClr val="67983A"/>
        </a:hlink>
        <a:folHlink>
          <a:srgbClr val="315C2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4D7D35"/>
        </a:dk2>
        <a:lt2>
          <a:srgbClr val="91B3BD"/>
        </a:lt2>
        <a:accent1>
          <a:srgbClr val="49699D"/>
        </a:accent1>
        <a:accent2>
          <a:srgbClr val="DD9043"/>
        </a:accent2>
        <a:accent3>
          <a:srgbClr val="FFFFFF"/>
        </a:accent3>
        <a:accent4>
          <a:srgbClr val="000000"/>
        </a:accent4>
        <a:accent5>
          <a:srgbClr val="B1B9CC"/>
        </a:accent5>
        <a:accent6>
          <a:srgbClr val="C8823C"/>
        </a:accent6>
        <a:hlink>
          <a:srgbClr val="704A6E"/>
        </a:hlink>
        <a:folHlink>
          <a:srgbClr val="94809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95b2506-1074-4ddc-af93-d4437205e20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34AF10A37F87B43970F7CFB5E84EB76" ma:contentTypeVersion="18" ma:contentTypeDescription="Create a new document." ma:contentTypeScope="" ma:versionID="c4f7f51279b101b8e2ea9dfefd5aedc4">
  <xsd:schema xmlns:xsd="http://www.w3.org/2001/XMLSchema" xmlns:xs="http://www.w3.org/2001/XMLSchema" xmlns:p="http://schemas.microsoft.com/office/2006/metadata/properties" xmlns:ns3="995b2506-1074-4ddc-af93-d4437205e205" xmlns:ns4="8b5094ac-e50c-4f5c-965f-37193990e5fe" targetNamespace="http://schemas.microsoft.com/office/2006/metadata/properties" ma:root="true" ma:fieldsID="4edb0567b8f1bb119c9cfada057e0655" ns3:_="" ns4:_="">
    <xsd:import namespace="995b2506-1074-4ddc-af93-d4437205e205"/>
    <xsd:import namespace="8b5094ac-e50c-4f5c-965f-37193990e5f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DateTaken" minOccurs="0"/>
                <xsd:element ref="ns3:MediaServiceEventHashCode" minOccurs="0"/>
                <xsd:element ref="ns3:MediaServiceGenerationTime" minOccurs="0"/>
                <xsd:element ref="ns3:MediaServiceAutoKeyPoints" minOccurs="0"/>
                <xsd:element ref="ns3:MediaServiceKeyPoints"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95b2506-1074-4ddc-af93-d4437205e2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5094ac-e50c-4f5c-965f-37193990e5f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33C4810-6A33-47CD-8CA6-3C4148A93C60}">
  <ds:schemaRefs>
    <ds:schemaRef ds:uri="http://schemas.microsoft.com/office/2006/metadata/properties"/>
    <ds:schemaRef ds:uri="http://purl.org/dc/elements/1.1/"/>
    <ds:schemaRef ds:uri="http://schemas.microsoft.com/office/2006/documentManagement/types"/>
    <ds:schemaRef ds:uri="995b2506-1074-4ddc-af93-d4437205e205"/>
    <ds:schemaRef ds:uri="8b5094ac-e50c-4f5c-965f-37193990e5fe"/>
    <ds:schemaRef ds:uri="http://www.w3.org/XML/1998/namespace"/>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2.xml><?xml version="1.0" encoding="utf-8"?>
<ds:datastoreItem xmlns:ds="http://schemas.openxmlformats.org/officeDocument/2006/customXml" ds:itemID="{90C580B5-6581-42D1-B7AF-186829A226D6}">
  <ds:schemaRefs>
    <ds:schemaRef ds:uri="8b5094ac-e50c-4f5c-965f-37193990e5fe"/>
    <ds:schemaRef ds:uri="995b2506-1074-4ddc-af93-d4437205e2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C631FD6-F46F-4B37-B428-F5F67A7DF90D}">
  <ds:schemaRefs>
    <ds:schemaRef ds:uri="http://schemas.microsoft.com/sharepoint/v3/contenttype/forms"/>
  </ds:schemaRefs>
</ds:datastoreItem>
</file>

<file path=docMetadata/LabelInfo.xml><?xml version="1.0" encoding="utf-8"?>
<clbl:labelList xmlns:clbl="http://schemas.microsoft.com/office/2020/mipLabelMetadata">
  <clbl:label id="{b3fa96d9-f515-4662-add7-63d854e39e63}" enabled="0" method="" siteId="{b3fa96d9-f515-4662-add7-63d854e39e63}" removed="1"/>
</clbl:labelList>
</file>

<file path=docProps/app.xml><?xml version="1.0" encoding="utf-8"?>
<Properties xmlns="http://schemas.openxmlformats.org/officeDocument/2006/extended-properties" xmlns:vt="http://schemas.openxmlformats.org/officeDocument/2006/docPropsVTypes">
  <Template>ppt_template</Template>
  <TotalTime>443</TotalTime>
  <Words>9839</Words>
  <Application>Microsoft Office PowerPoint</Application>
  <PresentationFormat>On-screen Show (4:3)</PresentationFormat>
  <Paragraphs>520</Paragraphs>
  <Slides>47</Slides>
  <Notes>47</Notes>
  <HiddenSlides>0</HiddenSlides>
  <MMClips>0</MMClips>
  <ScaleCrop>false</ScaleCrop>
  <HeadingPairs>
    <vt:vector size="4" baseType="variant">
      <vt:variant>
        <vt:lpstr>Theme</vt:lpstr>
      </vt:variant>
      <vt:variant>
        <vt:i4>2</vt:i4>
      </vt:variant>
      <vt:variant>
        <vt:lpstr>Slide Titles</vt:lpstr>
      </vt:variant>
      <vt:variant>
        <vt:i4>47</vt:i4>
      </vt:variant>
    </vt:vector>
  </HeadingPairs>
  <TitlesOfParts>
    <vt:vector size="49" baseType="lpstr">
      <vt:lpstr>1_Blank Presentation</vt:lpstr>
      <vt:lpstr>Blank Presentation</vt:lpstr>
      <vt:lpstr>CS630 AI Agent Engineering Module 06 Experiencing Persistent Storage</vt:lpstr>
      <vt:lpstr>Core Concepts</vt:lpstr>
      <vt:lpstr>SQL</vt:lpstr>
      <vt:lpstr>SQLite</vt:lpstr>
      <vt:lpstr>CRUD</vt:lpstr>
      <vt:lpstr>CRUD with Python and SQLite Setup and Connection</vt:lpstr>
      <vt:lpstr>CRUD with Python and SQLite CREATE</vt:lpstr>
      <vt:lpstr>CRUD with Python and SQLite READ</vt:lpstr>
      <vt:lpstr>CRUD with Python and SQLite UPDATE</vt:lpstr>
      <vt:lpstr>CRUD with Python and SQLite DELETE</vt:lpstr>
      <vt:lpstr>DatabaseSessionService: SQLite</vt:lpstr>
      <vt:lpstr>DatabaseSessionService: SQLite</vt:lpstr>
      <vt:lpstr>The Session Lifecycle</vt:lpstr>
      <vt:lpstr>Logic Flow of Memory Agent using DatabaseSessionService</vt:lpstr>
      <vt:lpstr>Logic Flow: Part 1</vt:lpstr>
      <vt:lpstr>Logic Flow: Part 2</vt:lpstr>
      <vt:lpstr>Logic Flow: Part 3</vt:lpstr>
      <vt:lpstr>Logic Flow: Part 4</vt:lpstr>
      <vt:lpstr>Logic Flow: Part 5</vt:lpstr>
      <vt:lpstr>Call Agent Async</vt:lpstr>
      <vt:lpstr>The Event Loop</vt:lpstr>
      <vt:lpstr>Call Agent Async</vt:lpstr>
      <vt:lpstr>Call Agent Async</vt:lpstr>
      <vt:lpstr>State: The Session's Scratchpad</vt:lpstr>
      <vt:lpstr>What is session.state?</vt:lpstr>
      <vt:lpstr>Key Characteristics of State</vt:lpstr>
      <vt:lpstr>Memory Agent</vt:lpstr>
      <vt:lpstr>Memory Agent</vt:lpstr>
      <vt:lpstr>Memory Agent</vt:lpstr>
      <vt:lpstr>Memory Agent</vt:lpstr>
      <vt:lpstr>Memory Agent: Add Reminder</vt:lpstr>
      <vt:lpstr>Memory Agent: View Reminder</vt:lpstr>
      <vt:lpstr>Memory Agent: Update Reminder</vt:lpstr>
      <vt:lpstr>Memory Agent: Update Reminder</vt:lpstr>
      <vt:lpstr>Memory Agent: Update Reminder</vt:lpstr>
      <vt:lpstr>Memory Agent: Delete Reminder</vt:lpstr>
      <vt:lpstr>Memory Agent: Update User Name</vt:lpstr>
      <vt:lpstr>Tables</vt:lpstr>
      <vt:lpstr>Running the Memory Agent</vt:lpstr>
      <vt:lpstr>Agent Response and State</vt:lpstr>
      <vt:lpstr>Events Table</vt:lpstr>
      <vt:lpstr>Sessions Table</vt:lpstr>
      <vt:lpstr>Use Case Diagram</vt:lpstr>
      <vt:lpstr>Class Diagram</vt:lpstr>
      <vt:lpstr>Deployment Diagram</vt:lpstr>
      <vt:lpstr>References</vt:lpstr>
      <vt:lpstr>Q&amp;A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Logan Para</dc:creator>
  <cp:lastModifiedBy>Clark Jason Ngo</cp:lastModifiedBy>
  <cp:revision>961</cp:revision>
  <cp:lastPrinted>2014-07-14T18:25:42Z</cp:lastPrinted>
  <dcterms:created xsi:type="dcterms:W3CDTF">2010-12-08T20:24:10Z</dcterms:created>
  <dcterms:modified xsi:type="dcterms:W3CDTF">2025-09-05T22:41:22Z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0x010100934AF10A37F87B43970F7CFB5E84EB76</vt:lpwstr>
  </property>
</Properties>
</file>