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 id="2147483650" r:id="rId5"/>
  </p:sldMasterIdLst>
  <p:notesMasterIdLst>
    <p:notesMasterId r:id="rId38"/>
  </p:notesMasterIdLst>
  <p:handoutMasterIdLst>
    <p:handoutMasterId r:id="rId39"/>
  </p:handoutMasterIdLst>
  <p:sldIdLst>
    <p:sldId id="681" r:id="rId6"/>
    <p:sldId id="588" r:id="rId7"/>
    <p:sldId id="682" r:id="rId8"/>
    <p:sldId id="686" r:id="rId9"/>
    <p:sldId id="684" r:id="rId10"/>
    <p:sldId id="692" r:id="rId11"/>
    <p:sldId id="685" r:id="rId12"/>
    <p:sldId id="688" r:id="rId13"/>
    <p:sldId id="689" r:id="rId14"/>
    <p:sldId id="690" r:id="rId15"/>
    <p:sldId id="691" r:id="rId16"/>
    <p:sldId id="693" r:id="rId17"/>
    <p:sldId id="694" r:id="rId18"/>
    <p:sldId id="695" r:id="rId19"/>
    <p:sldId id="696" r:id="rId20"/>
    <p:sldId id="697" r:id="rId21"/>
    <p:sldId id="698" r:id="rId22"/>
    <p:sldId id="699" r:id="rId23"/>
    <p:sldId id="700" r:id="rId24"/>
    <p:sldId id="701" r:id="rId25"/>
    <p:sldId id="702" r:id="rId26"/>
    <p:sldId id="703" r:id="rId27"/>
    <p:sldId id="710" r:id="rId28"/>
    <p:sldId id="704" r:id="rId29"/>
    <p:sldId id="706" r:id="rId30"/>
    <p:sldId id="707" r:id="rId31"/>
    <p:sldId id="711" r:id="rId32"/>
    <p:sldId id="712" r:id="rId33"/>
    <p:sldId id="708" r:id="rId34"/>
    <p:sldId id="713" r:id="rId35"/>
    <p:sldId id="599" r:id="rId36"/>
    <p:sldId id="687" r:id="rId37"/>
  </p:sldIdLst>
  <p:sldSz cx="9144000" cy="6858000" type="screen4x3"/>
  <p:notesSz cx="9393238" cy="707707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872" userDrawn="1">
          <p15:clr>
            <a:srgbClr val="A4A3A4"/>
          </p15:clr>
        </p15:guide>
        <p15:guide id="2" pos="2880">
          <p15:clr>
            <a:srgbClr val="A4A3A4"/>
          </p15:clr>
        </p15:guide>
      </p15:sldGuideLst>
    </p:ext>
    <p:ext uri="{2D200454-40CA-4A62-9FC3-DE9A4176ACB9}">
      <p15:notesGuideLst xmlns:p15="http://schemas.microsoft.com/office/powerpoint/2012/main">
        <p15:guide id="1" orient="horz" pos="2229">
          <p15:clr>
            <a:srgbClr val="A4A3A4"/>
          </p15:clr>
        </p15:guide>
        <p15:guide id="2" pos="295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66C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3FF2D6-0116-2E51-FC1D-1B3DBFE1FD35}" v="1534" dt="2025-07-18T22:57:19.380"/>
    <p1510:client id="{3C503DE9-56B4-CB4D-A48D-057F9F2AFA29}" v="1" dt="2025-07-18T22:59:09.8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153"/>
    <p:restoredTop sz="78835" autoAdjust="0"/>
  </p:normalViewPr>
  <p:slideViewPr>
    <p:cSldViewPr snapToGrid="0">
      <p:cViewPr varScale="1">
        <p:scale>
          <a:sx n="83" d="100"/>
          <a:sy n="83" d="100"/>
        </p:scale>
        <p:origin x="1944" y="96"/>
      </p:cViewPr>
      <p:guideLst>
        <p:guide orient="horz" pos="1872"/>
        <p:guide pos="2880"/>
      </p:guideLst>
    </p:cSldViewPr>
  </p:slideViewPr>
  <p:outlineViewPr>
    <p:cViewPr>
      <p:scale>
        <a:sx n="20" d="100"/>
        <a:sy n="20"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guide orient="horz" pos="2229"/>
        <p:guide pos="295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 Chung" userId="fd725179-d11a-41c7-81ca-2362c8f4271c" providerId="ADAL" clId="{7AF49922-86D5-48ED-88F7-C9F2B1AC8C54}"/>
    <pc:docChg chg="modSld">
      <pc:chgData name="Sam Chung" userId="fd725179-d11a-41c7-81ca-2362c8f4271c" providerId="ADAL" clId="{7AF49922-86D5-48ED-88F7-C9F2B1AC8C54}" dt="2025-07-19T16:58:27.294" v="32" actId="20577"/>
      <pc:docMkLst>
        <pc:docMk/>
      </pc:docMkLst>
      <pc:sldChg chg="modNotesTx">
        <pc:chgData name="Sam Chung" userId="fd725179-d11a-41c7-81ca-2362c8f4271c" providerId="ADAL" clId="{7AF49922-86D5-48ED-88F7-C9F2B1AC8C54}" dt="2025-07-19T16:58:27.294" v="32" actId="20577"/>
        <pc:sldMkLst>
          <pc:docMk/>
          <pc:sldMk cId="716079258" sldId="681"/>
        </pc:sldMkLst>
      </pc:sldChg>
    </pc:docChg>
  </pc:docChgLst>
  <pc:docChgLst>
    <pc:chgData name="Clark Jason Ngo" userId="2b34b64c-11a7-4bf0-9698-880008265935" providerId="ADAL" clId="{3A1E9D82-C72B-CE47-83D6-773314EEC8AA}"/>
    <pc:docChg chg="undo custSel addSld delSld modSld modMainMaster">
      <pc:chgData name="Clark Jason Ngo" userId="2b34b64c-11a7-4bf0-9698-880008265935" providerId="ADAL" clId="{3A1E9D82-C72B-CE47-83D6-773314EEC8AA}" dt="2024-10-07T18:47:31.684" v="863" actId="20577"/>
      <pc:docMkLst>
        <pc:docMk/>
      </pc:docMkLst>
      <pc:sldChg chg="del">
        <pc:chgData name="Clark Jason Ngo" userId="2b34b64c-11a7-4bf0-9698-880008265935" providerId="ADAL" clId="{3A1E9D82-C72B-CE47-83D6-773314EEC8AA}" dt="2024-10-02T22:22:13.466" v="25" actId="2696"/>
        <pc:sldMkLst>
          <pc:docMk/>
          <pc:sldMk cId="0" sldId="353"/>
        </pc:sldMkLst>
      </pc:sldChg>
      <pc:sldChg chg="modSp mod">
        <pc:chgData name="Clark Jason Ngo" userId="2b34b64c-11a7-4bf0-9698-880008265935" providerId="ADAL" clId="{3A1E9D82-C72B-CE47-83D6-773314EEC8AA}" dt="2024-10-03T07:52:56.332" v="775" actId="962"/>
        <pc:sldMkLst>
          <pc:docMk/>
          <pc:sldMk cId="3712092304" sldId="599"/>
        </pc:sldMkLst>
      </pc:sldChg>
      <pc:sldChg chg="modSp mod">
        <pc:chgData name="Clark Jason Ngo" userId="2b34b64c-11a7-4bf0-9698-880008265935" providerId="ADAL" clId="{3A1E9D82-C72B-CE47-83D6-773314EEC8AA}" dt="2024-10-03T07:48:15.355" v="225" actId="962"/>
        <pc:sldMkLst>
          <pc:docMk/>
          <pc:sldMk cId="1728328592" sldId="600"/>
        </pc:sldMkLst>
      </pc:sldChg>
      <pc:sldChg chg="modSp mod">
        <pc:chgData name="Clark Jason Ngo" userId="2b34b64c-11a7-4bf0-9698-880008265935" providerId="ADAL" clId="{3A1E9D82-C72B-CE47-83D6-773314EEC8AA}" dt="2024-10-03T07:48:52.327" v="235" actId="962"/>
        <pc:sldMkLst>
          <pc:docMk/>
          <pc:sldMk cId="664317596" sldId="601"/>
        </pc:sldMkLst>
      </pc:sldChg>
      <pc:sldChg chg="modSp mod">
        <pc:chgData name="Clark Jason Ngo" userId="2b34b64c-11a7-4bf0-9698-880008265935" providerId="ADAL" clId="{3A1E9D82-C72B-CE47-83D6-773314EEC8AA}" dt="2024-10-03T07:51:29.880" v="711" actId="962"/>
        <pc:sldMkLst>
          <pc:docMk/>
          <pc:sldMk cId="670663847" sldId="603"/>
        </pc:sldMkLst>
      </pc:sldChg>
      <pc:sldChg chg="modSp mod">
        <pc:chgData name="Clark Jason Ngo" userId="2b34b64c-11a7-4bf0-9698-880008265935" providerId="ADAL" clId="{3A1E9D82-C72B-CE47-83D6-773314EEC8AA}" dt="2024-10-03T07:51:46.444" v="717" actId="962"/>
        <pc:sldMkLst>
          <pc:docMk/>
          <pc:sldMk cId="339324777" sldId="605"/>
        </pc:sldMkLst>
      </pc:sldChg>
      <pc:sldChg chg="modSp mod">
        <pc:chgData name="Clark Jason Ngo" userId="2b34b64c-11a7-4bf0-9698-880008265935" providerId="ADAL" clId="{3A1E9D82-C72B-CE47-83D6-773314EEC8AA}" dt="2024-10-03T07:52:47.758" v="733" actId="962"/>
        <pc:sldMkLst>
          <pc:docMk/>
          <pc:sldMk cId="2646572655" sldId="608"/>
        </pc:sldMkLst>
      </pc:sldChg>
      <pc:sldChg chg="modSp mod">
        <pc:chgData name="Clark Jason Ngo" userId="2b34b64c-11a7-4bf0-9698-880008265935" providerId="ADAL" clId="{3A1E9D82-C72B-CE47-83D6-773314EEC8AA}" dt="2024-10-03T07:52:00.092" v="719" actId="962"/>
        <pc:sldMkLst>
          <pc:docMk/>
          <pc:sldMk cId="83986025" sldId="618"/>
        </pc:sldMkLst>
      </pc:sldChg>
      <pc:sldChg chg="modSp mod">
        <pc:chgData name="Clark Jason Ngo" userId="2b34b64c-11a7-4bf0-9698-880008265935" providerId="ADAL" clId="{3A1E9D82-C72B-CE47-83D6-773314EEC8AA}" dt="2024-10-03T07:52:21.772" v="725" actId="962"/>
        <pc:sldMkLst>
          <pc:docMk/>
          <pc:sldMk cId="2804280778" sldId="619"/>
        </pc:sldMkLst>
      </pc:sldChg>
      <pc:sldChg chg="modSp mod">
        <pc:chgData name="Clark Jason Ngo" userId="2b34b64c-11a7-4bf0-9698-880008265935" providerId="ADAL" clId="{3A1E9D82-C72B-CE47-83D6-773314EEC8AA}" dt="2024-10-03T07:52:40.744" v="731" actId="962"/>
        <pc:sldMkLst>
          <pc:docMk/>
          <pc:sldMk cId="2417311715" sldId="620"/>
        </pc:sldMkLst>
      </pc:sldChg>
      <pc:sldChg chg="modSp mod">
        <pc:chgData name="Clark Jason Ngo" userId="2b34b64c-11a7-4bf0-9698-880008265935" providerId="ADAL" clId="{3A1E9D82-C72B-CE47-83D6-773314EEC8AA}" dt="2024-10-03T07:52:33.662" v="729" actId="962"/>
        <pc:sldMkLst>
          <pc:docMk/>
          <pc:sldMk cId="2780481495" sldId="621"/>
        </pc:sldMkLst>
      </pc:sldChg>
      <pc:sldChg chg="modSp mod">
        <pc:chgData name="Clark Jason Ngo" userId="2b34b64c-11a7-4bf0-9698-880008265935" providerId="ADAL" clId="{3A1E9D82-C72B-CE47-83D6-773314EEC8AA}" dt="2024-10-03T07:51:37.967" v="715" actId="962"/>
        <pc:sldMkLst>
          <pc:docMk/>
          <pc:sldMk cId="765296699" sldId="625"/>
        </pc:sldMkLst>
      </pc:sldChg>
      <pc:sldChg chg="modSp mod">
        <pc:chgData name="Clark Jason Ngo" userId="2b34b64c-11a7-4bf0-9698-880008265935" providerId="ADAL" clId="{3A1E9D82-C72B-CE47-83D6-773314EEC8AA}" dt="2024-10-03T07:53:07.992" v="777" actId="962"/>
        <pc:sldMkLst>
          <pc:docMk/>
          <pc:sldMk cId="3675973369" sldId="644"/>
        </pc:sldMkLst>
      </pc:sldChg>
      <pc:sldChg chg="modSp mod">
        <pc:chgData name="Clark Jason Ngo" userId="2b34b64c-11a7-4bf0-9698-880008265935" providerId="ADAL" clId="{3A1E9D82-C72B-CE47-83D6-773314EEC8AA}" dt="2024-10-03T07:53:33.317" v="851" actId="962"/>
        <pc:sldMkLst>
          <pc:docMk/>
          <pc:sldMk cId="693752561" sldId="649"/>
        </pc:sldMkLst>
      </pc:sldChg>
      <pc:sldChg chg="modSp">
        <pc:chgData name="Clark Jason Ngo" userId="2b34b64c-11a7-4bf0-9698-880008265935" providerId="ADAL" clId="{3A1E9D82-C72B-CE47-83D6-773314EEC8AA}" dt="2024-10-02T22:23:38.041" v="79" actId="962"/>
        <pc:sldMkLst>
          <pc:docMk/>
          <pc:sldMk cId="3466745642" sldId="650"/>
        </pc:sldMkLst>
      </pc:sldChg>
      <pc:sldChg chg="modSp mod">
        <pc:chgData name="Clark Jason Ngo" userId="2b34b64c-11a7-4bf0-9698-880008265935" providerId="ADAL" clId="{3A1E9D82-C72B-CE47-83D6-773314EEC8AA}" dt="2024-10-03T07:53:40.903" v="853" actId="962"/>
        <pc:sldMkLst>
          <pc:docMk/>
          <pc:sldMk cId="68176573" sldId="653"/>
        </pc:sldMkLst>
      </pc:sldChg>
      <pc:sldChg chg="modSp mod">
        <pc:chgData name="Clark Jason Ngo" userId="2b34b64c-11a7-4bf0-9698-880008265935" providerId="ADAL" clId="{3A1E9D82-C72B-CE47-83D6-773314EEC8AA}" dt="2024-10-03T07:50:03.394" v="425" actId="962"/>
        <pc:sldMkLst>
          <pc:docMk/>
          <pc:sldMk cId="1773663969" sldId="656"/>
        </pc:sldMkLst>
      </pc:sldChg>
      <pc:sldChg chg="modSp mod">
        <pc:chgData name="Clark Jason Ngo" userId="2b34b64c-11a7-4bf0-9698-880008265935" providerId="ADAL" clId="{3A1E9D82-C72B-CE47-83D6-773314EEC8AA}" dt="2024-10-03T07:51:11.076" v="705" actId="962"/>
        <pc:sldMkLst>
          <pc:docMk/>
          <pc:sldMk cId="1899172137" sldId="657"/>
        </pc:sldMkLst>
      </pc:sldChg>
      <pc:sldChg chg="modSp mod">
        <pc:chgData name="Clark Jason Ngo" userId="2b34b64c-11a7-4bf0-9698-880008265935" providerId="ADAL" clId="{3A1E9D82-C72B-CE47-83D6-773314EEC8AA}" dt="2024-10-03T07:50:38.575" v="628" actId="962"/>
        <pc:sldMkLst>
          <pc:docMk/>
          <pc:sldMk cId="3139306232" sldId="658"/>
        </pc:sldMkLst>
      </pc:sldChg>
      <pc:sldChg chg="modSp mod">
        <pc:chgData name="Clark Jason Ngo" userId="2b34b64c-11a7-4bf0-9698-880008265935" providerId="ADAL" clId="{3A1E9D82-C72B-CE47-83D6-773314EEC8AA}" dt="2024-10-03T07:50:48.027" v="630" actId="962"/>
        <pc:sldMkLst>
          <pc:docMk/>
          <pc:sldMk cId="85160899" sldId="659"/>
        </pc:sldMkLst>
      </pc:sldChg>
      <pc:sldChg chg="modSp mod">
        <pc:chgData name="Clark Jason Ngo" userId="2b34b64c-11a7-4bf0-9698-880008265935" providerId="ADAL" clId="{3A1E9D82-C72B-CE47-83D6-773314EEC8AA}" dt="2024-10-02T22:42:38.321" v="83" actId="962"/>
        <pc:sldMkLst>
          <pc:docMk/>
          <pc:sldMk cId="664339971" sldId="661"/>
        </pc:sldMkLst>
      </pc:sldChg>
      <pc:sldChg chg="modSp mod">
        <pc:chgData name="Clark Jason Ngo" userId="2b34b64c-11a7-4bf0-9698-880008265935" providerId="ADAL" clId="{3A1E9D82-C72B-CE47-83D6-773314EEC8AA}" dt="2024-10-02T22:43:12.175" v="145" actId="962"/>
        <pc:sldMkLst>
          <pc:docMk/>
          <pc:sldMk cId="3711580939" sldId="663"/>
        </pc:sldMkLst>
      </pc:sldChg>
      <pc:sldChg chg="modSp mod">
        <pc:chgData name="Clark Jason Ngo" userId="2b34b64c-11a7-4bf0-9698-880008265935" providerId="ADAL" clId="{3A1E9D82-C72B-CE47-83D6-773314EEC8AA}" dt="2024-10-03T07:48:04.776" v="223" actId="962"/>
        <pc:sldMkLst>
          <pc:docMk/>
          <pc:sldMk cId="1398963536" sldId="664"/>
        </pc:sldMkLst>
      </pc:sldChg>
      <pc:sldChg chg="modSp mod">
        <pc:chgData name="Clark Jason Ngo" userId="2b34b64c-11a7-4bf0-9698-880008265935" providerId="ADAL" clId="{3A1E9D82-C72B-CE47-83D6-773314EEC8AA}" dt="2024-10-03T07:53:47.661" v="855" actId="962"/>
        <pc:sldMkLst>
          <pc:docMk/>
          <pc:sldMk cId="3344373139" sldId="665"/>
        </pc:sldMkLst>
      </pc:sldChg>
      <pc:sldChg chg="modSp mod">
        <pc:chgData name="Clark Jason Ngo" userId="2b34b64c-11a7-4bf0-9698-880008265935" providerId="ADAL" clId="{3A1E9D82-C72B-CE47-83D6-773314EEC8AA}" dt="2024-10-03T07:54:00.831" v="859" actId="962"/>
        <pc:sldMkLst>
          <pc:docMk/>
          <pc:sldMk cId="458200149" sldId="666"/>
        </pc:sldMkLst>
      </pc:sldChg>
      <pc:sldChg chg="modSp mod">
        <pc:chgData name="Clark Jason Ngo" userId="2b34b64c-11a7-4bf0-9698-880008265935" providerId="ADAL" clId="{3A1E9D82-C72B-CE47-83D6-773314EEC8AA}" dt="2024-10-02T22:44:50.562" v="219" actId="962"/>
        <pc:sldMkLst>
          <pc:docMk/>
          <pc:sldMk cId="3023882514" sldId="669"/>
        </pc:sldMkLst>
      </pc:sldChg>
      <pc:sldChg chg="modSp mod">
        <pc:chgData name="Clark Jason Ngo" userId="2b34b64c-11a7-4bf0-9698-880008265935" providerId="ADAL" clId="{3A1E9D82-C72B-CE47-83D6-773314EEC8AA}" dt="2024-10-03T07:49:34.818" v="329" actId="962"/>
        <pc:sldMkLst>
          <pc:docMk/>
          <pc:sldMk cId="349347365" sldId="673"/>
        </pc:sldMkLst>
      </pc:sldChg>
      <pc:sldChg chg="modSp mod">
        <pc:chgData name="Clark Jason Ngo" userId="2b34b64c-11a7-4bf0-9698-880008265935" providerId="ADAL" clId="{3A1E9D82-C72B-CE47-83D6-773314EEC8AA}" dt="2024-10-03T07:49:40.247" v="331" actId="962"/>
        <pc:sldMkLst>
          <pc:docMk/>
          <pc:sldMk cId="4235164023" sldId="674"/>
        </pc:sldMkLst>
      </pc:sldChg>
      <pc:sldChg chg="modSp mod">
        <pc:chgData name="Clark Jason Ngo" userId="2b34b64c-11a7-4bf0-9698-880008265935" providerId="ADAL" clId="{3A1E9D82-C72B-CE47-83D6-773314EEC8AA}" dt="2024-10-03T07:49:56.202" v="423" actId="962"/>
        <pc:sldMkLst>
          <pc:docMk/>
          <pc:sldMk cId="3786000751" sldId="675"/>
        </pc:sldMkLst>
      </pc:sldChg>
      <pc:sldChg chg="modSp mod">
        <pc:chgData name="Clark Jason Ngo" userId="2b34b64c-11a7-4bf0-9698-880008265935" providerId="ADAL" clId="{3A1E9D82-C72B-CE47-83D6-773314EEC8AA}" dt="2024-10-03T07:48:27.609" v="229" actId="962"/>
        <pc:sldMkLst>
          <pc:docMk/>
          <pc:sldMk cId="1035464428" sldId="676"/>
        </pc:sldMkLst>
      </pc:sldChg>
      <pc:sldChg chg="modSp mod">
        <pc:chgData name="Clark Jason Ngo" userId="2b34b64c-11a7-4bf0-9698-880008265935" providerId="ADAL" clId="{3A1E9D82-C72B-CE47-83D6-773314EEC8AA}" dt="2024-10-03T07:48:21.031" v="227" actId="962"/>
        <pc:sldMkLst>
          <pc:docMk/>
          <pc:sldMk cId="3312902602" sldId="678"/>
        </pc:sldMkLst>
      </pc:sldChg>
      <pc:sldChg chg="modSp mod">
        <pc:chgData name="Clark Jason Ngo" userId="2b34b64c-11a7-4bf0-9698-880008265935" providerId="ADAL" clId="{3A1E9D82-C72B-CE47-83D6-773314EEC8AA}" dt="2024-10-03T07:48:37.205" v="231" actId="962"/>
        <pc:sldMkLst>
          <pc:docMk/>
          <pc:sldMk cId="3103719630" sldId="679"/>
        </pc:sldMkLst>
      </pc:sldChg>
      <pc:sldChg chg="modSp mod">
        <pc:chgData name="Clark Jason Ngo" userId="2b34b64c-11a7-4bf0-9698-880008265935" providerId="ADAL" clId="{3A1E9D82-C72B-CE47-83D6-773314EEC8AA}" dt="2024-10-03T07:52:06.455" v="721" actId="962"/>
        <pc:sldMkLst>
          <pc:docMk/>
          <pc:sldMk cId="2399645673" sldId="680"/>
        </pc:sldMkLst>
      </pc:sldChg>
      <pc:sldChg chg="addSp delSp modSp new mod modNotesTx">
        <pc:chgData name="Clark Jason Ngo" userId="2b34b64c-11a7-4bf0-9698-880008265935" providerId="ADAL" clId="{3A1E9D82-C72B-CE47-83D6-773314EEC8AA}" dt="2024-10-07T18:47:31.684" v="863" actId="20577"/>
        <pc:sldMkLst>
          <pc:docMk/>
          <pc:sldMk cId="716079258" sldId="681"/>
        </pc:sldMkLst>
      </pc:sldChg>
      <pc:sldChg chg="modSp mod">
        <pc:chgData name="Clark Jason Ngo" userId="2b34b64c-11a7-4bf0-9698-880008265935" providerId="ADAL" clId="{3A1E9D82-C72B-CE47-83D6-773314EEC8AA}" dt="2024-10-03T07:52:14.340" v="723" actId="962"/>
        <pc:sldMkLst>
          <pc:docMk/>
          <pc:sldMk cId="2182181130" sldId="682"/>
        </pc:sldMkLst>
      </pc:sldChg>
      <pc:sldChg chg="modSp mod">
        <pc:chgData name="Clark Jason Ngo" userId="2b34b64c-11a7-4bf0-9698-880008265935" providerId="ADAL" clId="{3A1E9D82-C72B-CE47-83D6-773314EEC8AA}" dt="2024-10-03T07:53:54.943" v="857" actId="962"/>
        <pc:sldMkLst>
          <pc:docMk/>
          <pc:sldMk cId="2432350962" sldId="683"/>
        </pc:sldMkLst>
      </pc:sldChg>
      <pc:sldMasterChg chg="modSldLayout">
        <pc:chgData name="Clark Jason Ngo" userId="2b34b64c-11a7-4bf0-9698-880008265935" providerId="ADAL" clId="{3A1E9D82-C72B-CE47-83D6-773314EEC8AA}" dt="2024-10-02T22:18:46.266" v="5" actId="1076"/>
        <pc:sldMasterMkLst>
          <pc:docMk/>
          <pc:sldMasterMk cId="0" sldId="2147483649"/>
        </pc:sldMasterMkLst>
        <pc:sldLayoutChg chg="addSp modSp mod">
          <pc:chgData name="Clark Jason Ngo" userId="2b34b64c-11a7-4bf0-9698-880008265935" providerId="ADAL" clId="{3A1E9D82-C72B-CE47-83D6-773314EEC8AA}" dt="2024-10-02T22:18:46.266" v="5" actId="1076"/>
          <pc:sldLayoutMkLst>
            <pc:docMk/>
            <pc:sldMasterMk cId="0" sldId="2147483649"/>
            <pc:sldLayoutMk cId="1344865327" sldId="2147484457"/>
          </pc:sldLayoutMkLst>
        </pc:sldLayoutChg>
      </pc:sldMasterChg>
    </pc:docChg>
  </pc:docChgLst>
  <pc:docChgLst>
    <pc:chgData name="Clark Jason Ngo" userId="S::ngoclarkjason@cityuniversity.edu::2b34b64c-11a7-4bf0-9698-880008265935" providerId="AD" clId="Web-{77CB8E21-8AE9-C8F9-4F9B-4F4C6C058261}"/>
    <pc:docChg chg="addSld delSld modSld">
      <pc:chgData name="Clark Jason Ngo" userId="S::ngoclarkjason@cityuniversity.edu::2b34b64c-11a7-4bf0-9698-880008265935" providerId="AD" clId="Web-{77CB8E21-8AE9-C8F9-4F9B-4F4C6C058261}" dt="2024-10-02T22:40:52.251" v="47" actId="1076"/>
      <pc:docMkLst>
        <pc:docMk/>
      </pc:docMkLst>
      <pc:sldChg chg="del">
        <pc:chgData name="Clark Jason Ngo" userId="S::ngoclarkjason@cityuniversity.edu::2b34b64c-11a7-4bf0-9698-880008265935" providerId="AD" clId="Web-{77CB8E21-8AE9-C8F9-4F9B-4F4C6C058261}" dt="2024-10-02T22:26:06.435" v="11"/>
        <pc:sldMkLst>
          <pc:docMk/>
          <pc:sldMk cId="3088444995" sldId="607"/>
        </pc:sldMkLst>
      </pc:sldChg>
      <pc:sldChg chg="del">
        <pc:chgData name="Clark Jason Ngo" userId="S::ngoclarkjason@cityuniversity.edu::2b34b64c-11a7-4bf0-9698-880008265935" providerId="AD" clId="Web-{77CB8E21-8AE9-C8F9-4F9B-4F4C6C058261}" dt="2024-10-02T22:26:48.407" v="22"/>
        <pc:sldMkLst>
          <pc:docMk/>
          <pc:sldMk cId="1972821624" sldId="609"/>
        </pc:sldMkLst>
      </pc:sldChg>
      <pc:sldChg chg="modSp">
        <pc:chgData name="Clark Jason Ngo" userId="S::ngoclarkjason@cityuniversity.edu::2b34b64c-11a7-4bf0-9698-880008265935" providerId="AD" clId="Web-{77CB8E21-8AE9-C8F9-4F9B-4F4C6C058261}" dt="2024-10-02T22:39:36.701" v="34"/>
        <pc:sldMkLst>
          <pc:docMk/>
          <pc:sldMk cId="2419319257" sldId="616"/>
        </pc:sldMkLst>
      </pc:sldChg>
      <pc:sldChg chg="del">
        <pc:chgData name="Clark Jason Ngo" userId="S::ngoclarkjason@cityuniversity.edu::2b34b64c-11a7-4bf0-9698-880008265935" providerId="AD" clId="Web-{77CB8E21-8AE9-C8F9-4F9B-4F4C6C058261}" dt="2024-10-02T22:25:36.059" v="4"/>
        <pc:sldMkLst>
          <pc:docMk/>
          <pc:sldMk cId="1069636634" sldId="648"/>
        </pc:sldMkLst>
      </pc:sldChg>
      <pc:sldChg chg="modSp">
        <pc:chgData name="Clark Jason Ngo" userId="S::ngoclarkjason@cityuniversity.edu::2b34b64c-11a7-4bf0-9698-880008265935" providerId="AD" clId="Web-{77CB8E21-8AE9-C8F9-4F9B-4F4C6C058261}" dt="2024-10-02T22:25:16.418" v="3"/>
        <pc:sldMkLst>
          <pc:docMk/>
          <pc:sldMk cId="3749150689" sldId="651"/>
        </pc:sldMkLst>
      </pc:sldChg>
      <pc:sldChg chg="modSp">
        <pc:chgData name="Clark Jason Ngo" userId="S::ngoclarkjason@cityuniversity.edu::2b34b64c-11a7-4bf0-9698-880008265935" providerId="AD" clId="Web-{77CB8E21-8AE9-C8F9-4F9B-4F4C6C058261}" dt="2024-10-02T22:28:06.332" v="31"/>
        <pc:sldMkLst>
          <pc:docMk/>
          <pc:sldMk cId="3411689348" sldId="652"/>
        </pc:sldMkLst>
      </pc:sldChg>
      <pc:sldChg chg="modSp">
        <pc:chgData name="Clark Jason Ngo" userId="S::ngoclarkjason@cityuniversity.edu::2b34b64c-11a7-4bf0-9698-880008265935" providerId="AD" clId="Web-{77CB8E21-8AE9-C8F9-4F9B-4F4C6C058261}" dt="2024-10-02T22:40:01.374" v="38"/>
        <pc:sldMkLst>
          <pc:docMk/>
          <pc:sldMk cId="652605116" sldId="660"/>
        </pc:sldMkLst>
      </pc:sldChg>
      <pc:sldChg chg="modSp">
        <pc:chgData name="Clark Jason Ngo" userId="S::ngoclarkjason@cityuniversity.edu::2b34b64c-11a7-4bf0-9698-880008265935" providerId="AD" clId="Web-{77CB8E21-8AE9-C8F9-4F9B-4F4C6C058261}" dt="2024-10-02T22:40:52.251" v="47" actId="1076"/>
        <pc:sldMkLst>
          <pc:docMk/>
          <pc:sldMk cId="664339971" sldId="661"/>
        </pc:sldMkLst>
      </pc:sldChg>
      <pc:sldChg chg="modSp">
        <pc:chgData name="Clark Jason Ngo" userId="S::ngoclarkjason@cityuniversity.edu::2b34b64c-11a7-4bf0-9698-880008265935" providerId="AD" clId="Web-{77CB8E21-8AE9-C8F9-4F9B-4F4C6C058261}" dt="2024-10-02T22:40:22.140" v="44"/>
        <pc:sldMkLst>
          <pc:docMk/>
          <pc:sldMk cId="2578956433" sldId="662"/>
        </pc:sldMkLst>
      </pc:sldChg>
      <pc:sldChg chg="modSp">
        <pc:chgData name="Clark Jason Ngo" userId="S::ngoclarkjason@cityuniversity.edu::2b34b64c-11a7-4bf0-9698-880008265935" providerId="AD" clId="Web-{77CB8E21-8AE9-C8F9-4F9B-4F4C6C058261}" dt="2024-10-02T22:27:38.409" v="27"/>
        <pc:sldMkLst>
          <pc:docMk/>
          <pc:sldMk cId="458200149" sldId="666"/>
        </pc:sldMkLst>
      </pc:sldChg>
      <pc:sldChg chg="addSp delSp modSp new">
        <pc:chgData name="Clark Jason Ngo" userId="S::ngoclarkjason@cityuniversity.edu::2b34b64c-11a7-4bf0-9698-880008265935" providerId="AD" clId="Web-{77CB8E21-8AE9-C8F9-4F9B-4F4C6C058261}" dt="2024-10-02T22:26:24.265" v="13"/>
        <pc:sldMkLst>
          <pc:docMk/>
          <pc:sldMk cId="2182181130" sldId="682"/>
        </pc:sldMkLst>
      </pc:sldChg>
      <pc:sldChg chg="addSp delSp modSp new">
        <pc:chgData name="Clark Jason Ngo" userId="S::ngoclarkjason@cityuniversity.edu::2b34b64c-11a7-4bf0-9698-880008265935" providerId="AD" clId="Web-{77CB8E21-8AE9-C8F9-4F9B-4F4C6C058261}" dt="2024-10-02T22:27:04.157" v="24"/>
        <pc:sldMkLst>
          <pc:docMk/>
          <pc:sldMk cId="2432350962" sldId="683"/>
        </pc:sldMkLst>
      </pc:sldChg>
    </pc:docChg>
  </pc:docChgLst>
  <pc:docChgLst>
    <pc:chgData name="Clark Jason Ngo" userId="S::ngoclarkjason@cityuniversity.edu::2b34b64c-11a7-4bf0-9698-880008265935" providerId="AD" clId="Web-{2B40E80D-2436-AA73-9F5F-CBA424F04E3A}"/>
    <pc:docChg chg="addSld delSld modSld">
      <pc:chgData name="Clark Jason Ngo" userId="S::ngoclarkjason@cityuniversity.edu::2b34b64c-11a7-4bf0-9698-880008265935" providerId="AD" clId="Web-{2B40E80D-2436-AA73-9F5F-CBA424F04E3A}" dt="2024-10-02T22:16:41.582" v="31"/>
      <pc:docMkLst>
        <pc:docMk/>
      </pc:docMkLst>
      <pc:sldChg chg="addSp delSp modSp">
        <pc:chgData name="Clark Jason Ngo" userId="S::ngoclarkjason@cityuniversity.edu::2b34b64c-11a7-4bf0-9698-880008265935" providerId="AD" clId="Web-{2B40E80D-2436-AA73-9F5F-CBA424F04E3A}" dt="2024-10-02T22:13:24.356" v="10"/>
        <pc:sldMkLst>
          <pc:docMk/>
          <pc:sldMk cId="0" sldId="353"/>
        </pc:sldMkLst>
      </pc:sldChg>
      <pc:sldChg chg="del">
        <pc:chgData name="Clark Jason Ngo" userId="S::ngoclarkjason@cityuniversity.edu::2b34b64c-11a7-4bf0-9698-880008265935" providerId="AD" clId="Web-{2B40E80D-2436-AA73-9F5F-CBA424F04E3A}" dt="2024-10-02T22:16:41.582" v="31"/>
        <pc:sldMkLst>
          <pc:docMk/>
          <pc:sldMk cId="277597112" sldId="606"/>
        </pc:sldMkLst>
      </pc:sldChg>
      <pc:sldChg chg="modSp">
        <pc:chgData name="Clark Jason Ngo" userId="S::ngoclarkjason@cityuniversity.edu::2b34b64c-11a7-4bf0-9698-880008265935" providerId="AD" clId="Web-{2B40E80D-2436-AA73-9F5F-CBA424F04E3A}" dt="2024-10-02T22:08:16.814" v="2"/>
        <pc:sldMkLst>
          <pc:docMk/>
          <pc:sldMk cId="693752561" sldId="649"/>
        </pc:sldMkLst>
      </pc:sldChg>
      <pc:sldChg chg="modSp">
        <pc:chgData name="Clark Jason Ngo" userId="S::ngoclarkjason@cityuniversity.edu::2b34b64c-11a7-4bf0-9698-880008265935" providerId="AD" clId="Web-{2B40E80D-2436-AA73-9F5F-CBA424F04E3A}" dt="2024-10-02T22:08:34.408" v="5"/>
        <pc:sldMkLst>
          <pc:docMk/>
          <pc:sldMk cId="3466745642" sldId="650"/>
        </pc:sldMkLst>
      </pc:sldChg>
      <pc:sldChg chg="addSp delSp modSp new">
        <pc:chgData name="Clark Jason Ngo" userId="S::ngoclarkjason@cityuniversity.edu::2b34b64c-11a7-4bf0-9698-880008265935" providerId="AD" clId="Web-{2B40E80D-2436-AA73-9F5F-CBA424F04E3A}" dt="2024-10-02T22:16:37.176" v="30"/>
        <pc:sldMkLst>
          <pc:docMk/>
          <pc:sldMk cId="2399645673" sldId="680"/>
        </pc:sldMkLst>
      </pc:sldChg>
      <pc:sldChg chg="addSp delSp modSp add del replId">
        <pc:chgData name="Clark Jason Ngo" userId="S::ngoclarkjason@cityuniversity.edu::2b34b64c-11a7-4bf0-9698-880008265935" providerId="AD" clId="Web-{2B40E80D-2436-AA73-9F5F-CBA424F04E3A}" dt="2024-10-02T22:15:39.189" v="20"/>
        <pc:sldMkLst>
          <pc:docMk/>
          <pc:sldMk cId="2448072980" sldId="680"/>
        </pc:sldMkLst>
      </pc:sldChg>
      <pc:sldChg chg="new del">
        <pc:chgData name="Clark Jason Ngo" userId="S::ngoclarkjason@cityuniversity.edu::2b34b64c-11a7-4bf0-9698-880008265935" providerId="AD" clId="Web-{2B40E80D-2436-AA73-9F5F-CBA424F04E3A}" dt="2024-10-02T22:15:39.189" v="19"/>
        <pc:sldMkLst>
          <pc:docMk/>
          <pc:sldMk cId="795973339" sldId="681"/>
        </pc:sldMkLst>
      </pc:sldChg>
      <pc:sldChg chg="new del">
        <pc:chgData name="Clark Jason Ngo" userId="S::ngoclarkjason@cityuniversity.edu::2b34b64c-11a7-4bf0-9698-880008265935" providerId="AD" clId="Web-{2B40E80D-2436-AA73-9F5F-CBA424F04E3A}" dt="2024-10-02T22:15:39.189" v="18"/>
        <pc:sldMkLst>
          <pc:docMk/>
          <pc:sldMk cId="664439387" sldId="682"/>
        </pc:sldMkLst>
      </pc:sldChg>
      <pc:sldChg chg="new del">
        <pc:chgData name="Clark Jason Ngo" userId="S::ngoclarkjason@cityuniversity.edu::2b34b64c-11a7-4bf0-9698-880008265935" providerId="AD" clId="Web-{2B40E80D-2436-AA73-9F5F-CBA424F04E3A}" dt="2024-10-02T22:15:38.049" v="17"/>
        <pc:sldMkLst>
          <pc:docMk/>
          <pc:sldMk cId="1550581339" sldId="683"/>
        </pc:sldMkLst>
      </pc:sldChg>
    </pc:docChg>
  </pc:docChgLst>
  <pc:docChgLst>
    <pc:chgData name="Sam Chung" userId="fd725179-d11a-41c7-81ca-2362c8f4271c" providerId="ADAL" clId="{0C59DCBD-0777-4E61-BD8C-502CE96D9E04}"/>
    <pc:docChg chg="undo custSel addSld delSld modSld modMainMaster">
      <pc:chgData name="Sam Chung" userId="fd725179-d11a-41c7-81ca-2362c8f4271c" providerId="ADAL" clId="{0C59DCBD-0777-4E61-BD8C-502CE96D9E04}" dt="2025-07-17T15:30:51.417" v="105" actId="1036"/>
      <pc:docMkLst>
        <pc:docMk/>
      </pc:docMkLst>
      <pc:sldChg chg="add del">
        <pc:chgData name="Sam Chung" userId="fd725179-d11a-41c7-81ca-2362c8f4271c" providerId="ADAL" clId="{0C59DCBD-0777-4E61-BD8C-502CE96D9E04}" dt="2025-07-17T15:29:31.861" v="44" actId="47"/>
        <pc:sldMkLst>
          <pc:docMk/>
          <pc:sldMk cId="3712092304" sldId="599"/>
        </pc:sldMkLst>
      </pc:sldChg>
      <pc:sldChg chg="del">
        <pc:chgData name="Sam Chung" userId="fd725179-d11a-41c7-81ca-2362c8f4271c" providerId="ADAL" clId="{0C59DCBD-0777-4E61-BD8C-502CE96D9E04}" dt="2025-07-17T15:29:29.015" v="42" actId="47"/>
        <pc:sldMkLst>
          <pc:docMk/>
          <pc:sldMk cId="1728328592" sldId="600"/>
        </pc:sldMkLst>
      </pc:sldChg>
      <pc:sldChg chg="del">
        <pc:chgData name="Sam Chung" userId="fd725179-d11a-41c7-81ca-2362c8f4271c" providerId="ADAL" clId="{0C59DCBD-0777-4E61-BD8C-502CE96D9E04}" dt="2025-07-17T15:29:29.015" v="42" actId="47"/>
        <pc:sldMkLst>
          <pc:docMk/>
          <pc:sldMk cId="664317596" sldId="601"/>
        </pc:sldMkLst>
      </pc:sldChg>
      <pc:sldChg chg="del">
        <pc:chgData name="Sam Chung" userId="fd725179-d11a-41c7-81ca-2362c8f4271c" providerId="ADAL" clId="{0C59DCBD-0777-4E61-BD8C-502CE96D9E04}" dt="2025-07-17T15:29:29.015" v="42" actId="47"/>
        <pc:sldMkLst>
          <pc:docMk/>
          <pc:sldMk cId="670663847" sldId="603"/>
        </pc:sldMkLst>
      </pc:sldChg>
      <pc:sldChg chg="del">
        <pc:chgData name="Sam Chung" userId="fd725179-d11a-41c7-81ca-2362c8f4271c" providerId="ADAL" clId="{0C59DCBD-0777-4E61-BD8C-502CE96D9E04}" dt="2025-07-17T15:29:29.015" v="42" actId="47"/>
        <pc:sldMkLst>
          <pc:docMk/>
          <pc:sldMk cId="339324777" sldId="605"/>
        </pc:sldMkLst>
      </pc:sldChg>
      <pc:sldChg chg="del">
        <pc:chgData name="Sam Chung" userId="fd725179-d11a-41c7-81ca-2362c8f4271c" providerId="ADAL" clId="{0C59DCBD-0777-4E61-BD8C-502CE96D9E04}" dt="2025-07-17T15:29:29.015" v="42" actId="47"/>
        <pc:sldMkLst>
          <pc:docMk/>
          <pc:sldMk cId="2646572655" sldId="608"/>
        </pc:sldMkLst>
      </pc:sldChg>
      <pc:sldChg chg="del">
        <pc:chgData name="Sam Chung" userId="fd725179-d11a-41c7-81ca-2362c8f4271c" providerId="ADAL" clId="{0C59DCBD-0777-4E61-BD8C-502CE96D9E04}" dt="2025-07-17T15:29:29.015" v="42" actId="47"/>
        <pc:sldMkLst>
          <pc:docMk/>
          <pc:sldMk cId="267615996" sldId="611"/>
        </pc:sldMkLst>
      </pc:sldChg>
      <pc:sldChg chg="del">
        <pc:chgData name="Sam Chung" userId="fd725179-d11a-41c7-81ca-2362c8f4271c" providerId="ADAL" clId="{0C59DCBD-0777-4E61-BD8C-502CE96D9E04}" dt="2025-07-17T15:29:29.015" v="42" actId="47"/>
        <pc:sldMkLst>
          <pc:docMk/>
          <pc:sldMk cId="2163096333" sldId="612"/>
        </pc:sldMkLst>
      </pc:sldChg>
      <pc:sldChg chg="del">
        <pc:chgData name="Sam Chung" userId="fd725179-d11a-41c7-81ca-2362c8f4271c" providerId="ADAL" clId="{0C59DCBD-0777-4E61-BD8C-502CE96D9E04}" dt="2025-07-17T15:29:29.015" v="42" actId="47"/>
        <pc:sldMkLst>
          <pc:docMk/>
          <pc:sldMk cId="2493187738" sldId="613"/>
        </pc:sldMkLst>
      </pc:sldChg>
      <pc:sldChg chg="del">
        <pc:chgData name="Sam Chung" userId="fd725179-d11a-41c7-81ca-2362c8f4271c" providerId="ADAL" clId="{0C59DCBD-0777-4E61-BD8C-502CE96D9E04}" dt="2025-07-17T15:29:29.015" v="42" actId="47"/>
        <pc:sldMkLst>
          <pc:docMk/>
          <pc:sldMk cId="2583736891" sldId="614"/>
        </pc:sldMkLst>
      </pc:sldChg>
      <pc:sldChg chg="del">
        <pc:chgData name="Sam Chung" userId="fd725179-d11a-41c7-81ca-2362c8f4271c" providerId="ADAL" clId="{0C59DCBD-0777-4E61-BD8C-502CE96D9E04}" dt="2025-07-17T15:29:29.015" v="42" actId="47"/>
        <pc:sldMkLst>
          <pc:docMk/>
          <pc:sldMk cId="3938654679" sldId="615"/>
        </pc:sldMkLst>
      </pc:sldChg>
      <pc:sldChg chg="del">
        <pc:chgData name="Sam Chung" userId="fd725179-d11a-41c7-81ca-2362c8f4271c" providerId="ADAL" clId="{0C59DCBD-0777-4E61-BD8C-502CE96D9E04}" dt="2025-07-17T15:29:29.015" v="42" actId="47"/>
        <pc:sldMkLst>
          <pc:docMk/>
          <pc:sldMk cId="2419319257" sldId="616"/>
        </pc:sldMkLst>
      </pc:sldChg>
      <pc:sldChg chg="del">
        <pc:chgData name="Sam Chung" userId="fd725179-d11a-41c7-81ca-2362c8f4271c" providerId="ADAL" clId="{0C59DCBD-0777-4E61-BD8C-502CE96D9E04}" dt="2025-07-17T15:29:29.015" v="42" actId="47"/>
        <pc:sldMkLst>
          <pc:docMk/>
          <pc:sldMk cId="1883368491" sldId="617"/>
        </pc:sldMkLst>
      </pc:sldChg>
      <pc:sldChg chg="del">
        <pc:chgData name="Sam Chung" userId="fd725179-d11a-41c7-81ca-2362c8f4271c" providerId="ADAL" clId="{0C59DCBD-0777-4E61-BD8C-502CE96D9E04}" dt="2025-07-17T15:29:29.015" v="42" actId="47"/>
        <pc:sldMkLst>
          <pc:docMk/>
          <pc:sldMk cId="83986025" sldId="618"/>
        </pc:sldMkLst>
      </pc:sldChg>
      <pc:sldChg chg="del">
        <pc:chgData name="Sam Chung" userId="fd725179-d11a-41c7-81ca-2362c8f4271c" providerId="ADAL" clId="{0C59DCBD-0777-4E61-BD8C-502CE96D9E04}" dt="2025-07-17T15:29:29.015" v="42" actId="47"/>
        <pc:sldMkLst>
          <pc:docMk/>
          <pc:sldMk cId="2804280778" sldId="619"/>
        </pc:sldMkLst>
      </pc:sldChg>
      <pc:sldChg chg="del">
        <pc:chgData name="Sam Chung" userId="fd725179-d11a-41c7-81ca-2362c8f4271c" providerId="ADAL" clId="{0C59DCBD-0777-4E61-BD8C-502CE96D9E04}" dt="2025-07-17T15:29:29.015" v="42" actId="47"/>
        <pc:sldMkLst>
          <pc:docMk/>
          <pc:sldMk cId="2417311715" sldId="620"/>
        </pc:sldMkLst>
      </pc:sldChg>
      <pc:sldChg chg="del">
        <pc:chgData name="Sam Chung" userId="fd725179-d11a-41c7-81ca-2362c8f4271c" providerId="ADAL" clId="{0C59DCBD-0777-4E61-BD8C-502CE96D9E04}" dt="2025-07-17T15:29:29.015" v="42" actId="47"/>
        <pc:sldMkLst>
          <pc:docMk/>
          <pc:sldMk cId="2780481495" sldId="621"/>
        </pc:sldMkLst>
      </pc:sldChg>
      <pc:sldChg chg="del">
        <pc:chgData name="Sam Chung" userId="fd725179-d11a-41c7-81ca-2362c8f4271c" providerId="ADAL" clId="{0C59DCBD-0777-4E61-BD8C-502CE96D9E04}" dt="2025-07-17T15:29:29.015" v="42" actId="47"/>
        <pc:sldMkLst>
          <pc:docMk/>
          <pc:sldMk cId="126891772" sldId="623"/>
        </pc:sldMkLst>
      </pc:sldChg>
      <pc:sldChg chg="del">
        <pc:chgData name="Sam Chung" userId="fd725179-d11a-41c7-81ca-2362c8f4271c" providerId="ADAL" clId="{0C59DCBD-0777-4E61-BD8C-502CE96D9E04}" dt="2025-07-17T15:29:29.015" v="42" actId="47"/>
        <pc:sldMkLst>
          <pc:docMk/>
          <pc:sldMk cId="765296699" sldId="625"/>
        </pc:sldMkLst>
      </pc:sldChg>
      <pc:sldChg chg="del">
        <pc:chgData name="Sam Chung" userId="fd725179-d11a-41c7-81ca-2362c8f4271c" providerId="ADAL" clId="{0C59DCBD-0777-4E61-BD8C-502CE96D9E04}" dt="2025-07-17T15:29:29.015" v="42" actId="47"/>
        <pc:sldMkLst>
          <pc:docMk/>
          <pc:sldMk cId="3008459398" sldId="626"/>
        </pc:sldMkLst>
      </pc:sldChg>
      <pc:sldChg chg="del">
        <pc:chgData name="Sam Chung" userId="fd725179-d11a-41c7-81ca-2362c8f4271c" providerId="ADAL" clId="{0C59DCBD-0777-4E61-BD8C-502CE96D9E04}" dt="2025-07-17T15:29:29.015" v="42" actId="47"/>
        <pc:sldMkLst>
          <pc:docMk/>
          <pc:sldMk cId="1610146912" sldId="627"/>
        </pc:sldMkLst>
      </pc:sldChg>
      <pc:sldChg chg="del">
        <pc:chgData name="Sam Chung" userId="fd725179-d11a-41c7-81ca-2362c8f4271c" providerId="ADAL" clId="{0C59DCBD-0777-4E61-BD8C-502CE96D9E04}" dt="2025-07-17T15:29:29.015" v="42" actId="47"/>
        <pc:sldMkLst>
          <pc:docMk/>
          <pc:sldMk cId="34504224" sldId="628"/>
        </pc:sldMkLst>
      </pc:sldChg>
      <pc:sldChg chg="del">
        <pc:chgData name="Sam Chung" userId="fd725179-d11a-41c7-81ca-2362c8f4271c" providerId="ADAL" clId="{0C59DCBD-0777-4E61-BD8C-502CE96D9E04}" dt="2025-07-17T15:29:29.015" v="42" actId="47"/>
        <pc:sldMkLst>
          <pc:docMk/>
          <pc:sldMk cId="2418575425" sldId="629"/>
        </pc:sldMkLst>
      </pc:sldChg>
      <pc:sldChg chg="del">
        <pc:chgData name="Sam Chung" userId="fd725179-d11a-41c7-81ca-2362c8f4271c" providerId="ADAL" clId="{0C59DCBD-0777-4E61-BD8C-502CE96D9E04}" dt="2025-07-17T15:29:29.015" v="42" actId="47"/>
        <pc:sldMkLst>
          <pc:docMk/>
          <pc:sldMk cId="3395336185" sldId="631"/>
        </pc:sldMkLst>
      </pc:sldChg>
      <pc:sldChg chg="del">
        <pc:chgData name="Sam Chung" userId="fd725179-d11a-41c7-81ca-2362c8f4271c" providerId="ADAL" clId="{0C59DCBD-0777-4E61-BD8C-502CE96D9E04}" dt="2025-07-17T15:29:29.015" v="42" actId="47"/>
        <pc:sldMkLst>
          <pc:docMk/>
          <pc:sldMk cId="284279531" sldId="632"/>
        </pc:sldMkLst>
      </pc:sldChg>
      <pc:sldChg chg="del">
        <pc:chgData name="Sam Chung" userId="fd725179-d11a-41c7-81ca-2362c8f4271c" providerId="ADAL" clId="{0C59DCBD-0777-4E61-BD8C-502CE96D9E04}" dt="2025-07-17T15:29:29.015" v="42" actId="47"/>
        <pc:sldMkLst>
          <pc:docMk/>
          <pc:sldMk cId="2959568235" sldId="633"/>
        </pc:sldMkLst>
      </pc:sldChg>
      <pc:sldChg chg="del">
        <pc:chgData name="Sam Chung" userId="fd725179-d11a-41c7-81ca-2362c8f4271c" providerId="ADAL" clId="{0C59DCBD-0777-4E61-BD8C-502CE96D9E04}" dt="2025-07-17T15:29:29.015" v="42" actId="47"/>
        <pc:sldMkLst>
          <pc:docMk/>
          <pc:sldMk cId="543566955" sldId="634"/>
        </pc:sldMkLst>
      </pc:sldChg>
      <pc:sldChg chg="del">
        <pc:chgData name="Sam Chung" userId="fd725179-d11a-41c7-81ca-2362c8f4271c" providerId="ADAL" clId="{0C59DCBD-0777-4E61-BD8C-502CE96D9E04}" dt="2025-07-17T15:29:29.015" v="42" actId="47"/>
        <pc:sldMkLst>
          <pc:docMk/>
          <pc:sldMk cId="832025610" sldId="635"/>
        </pc:sldMkLst>
      </pc:sldChg>
      <pc:sldChg chg="del">
        <pc:chgData name="Sam Chung" userId="fd725179-d11a-41c7-81ca-2362c8f4271c" providerId="ADAL" clId="{0C59DCBD-0777-4E61-BD8C-502CE96D9E04}" dt="2025-07-17T15:29:29.015" v="42" actId="47"/>
        <pc:sldMkLst>
          <pc:docMk/>
          <pc:sldMk cId="2562365369" sldId="636"/>
        </pc:sldMkLst>
      </pc:sldChg>
      <pc:sldChg chg="del">
        <pc:chgData name="Sam Chung" userId="fd725179-d11a-41c7-81ca-2362c8f4271c" providerId="ADAL" clId="{0C59DCBD-0777-4E61-BD8C-502CE96D9E04}" dt="2025-07-17T15:29:29.015" v="42" actId="47"/>
        <pc:sldMkLst>
          <pc:docMk/>
          <pc:sldMk cId="1825466734" sldId="637"/>
        </pc:sldMkLst>
      </pc:sldChg>
      <pc:sldChg chg="del">
        <pc:chgData name="Sam Chung" userId="fd725179-d11a-41c7-81ca-2362c8f4271c" providerId="ADAL" clId="{0C59DCBD-0777-4E61-BD8C-502CE96D9E04}" dt="2025-07-17T15:29:29.015" v="42" actId="47"/>
        <pc:sldMkLst>
          <pc:docMk/>
          <pc:sldMk cId="97070645" sldId="638"/>
        </pc:sldMkLst>
      </pc:sldChg>
      <pc:sldChg chg="del">
        <pc:chgData name="Sam Chung" userId="fd725179-d11a-41c7-81ca-2362c8f4271c" providerId="ADAL" clId="{0C59DCBD-0777-4E61-BD8C-502CE96D9E04}" dt="2025-07-17T15:29:29.015" v="42" actId="47"/>
        <pc:sldMkLst>
          <pc:docMk/>
          <pc:sldMk cId="4242866887" sldId="639"/>
        </pc:sldMkLst>
      </pc:sldChg>
      <pc:sldChg chg="del">
        <pc:chgData name="Sam Chung" userId="fd725179-d11a-41c7-81ca-2362c8f4271c" providerId="ADAL" clId="{0C59DCBD-0777-4E61-BD8C-502CE96D9E04}" dt="2025-07-17T15:29:29.015" v="42" actId="47"/>
        <pc:sldMkLst>
          <pc:docMk/>
          <pc:sldMk cId="3808284778" sldId="640"/>
        </pc:sldMkLst>
      </pc:sldChg>
      <pc:sldChg chg="del">
        <pc:chgData name="Sam Chung" userId="fd725179-d11a-41c7-81ca-2362c8f4271c" providerId="ADAL" clId="{0C59DCBD-0777-4E61-BD8C-502CE96D9E04}" dt="2025-07-17T15:29:29.015" v="42" actId="47"/>
        <pc:sldMkLst>
          <pc:docMk/>
          <pc:sldMk cId="3060133577" sldId="641"/>
        </pc:sldMkLst>
      </pc:sldChg>
      <pc:sldChg chg="del">
        <pc:chgData name="Sam Chung" userId="fd725179-d11a-41c7-81ca-2362c8f4271c" providerId="ADAL" clId="{0C59DCBD-0777-4E61-BD8C-502CE96D9E04}" dt="2025-07-17T15:29:29.015" v="42" actId="47"/>
        <pc:sldMkLst>
          <pc:docMk/>
          <pc:sldMk cId="2939802150" sldId="642"/>
        </pc:sldMkLst>
      </pc:sldChg>
      <pc:sldChg chg="del">
        <pc:chgData name="Sam Chung" userId="fd725179-d11a-41c7-81ca-2362c8f4271c" providerId="ADAL" clId="{0C59DCBD-0777-4E61-BD8C-502CE96D9E04}" dt="2025-07-17T15:29:29.015" v="42" actId="47"/>
        <pc:sldMkLst>
          <pc:docMk/>
          <pc:sldMk cId="2882262492" sldId="643"/>
        </pc:sldMkLst>
      </pc:sldChg>
      <pc:sldChg chg="del">
        <pc:chgData name="Sam Chung" userId="fd725179-d11a-41c7-81ca-2362c8f4271c" providerId="ADAL" clId="{0C59DCBD-0777-4E61-BD8C-502CE96D9E04}" dt="2025-07-17T15:29:29.015" v="42" actId="47"/>
        <pc:sldMkLst>
          <pc:docMk/>
          <pc:sldMk cId="3675973369" sldId="644"/>
        </pc:sldMkLst>
      </pc:sldChg>
      <pc:sldChg chg="del">
        <pc:chgData name="Sam Chung" userId="fd725179-d11a-41c7-81ca-2362c8f4271c" providerId="ADAL" clId="{0C59DCBD-0777-4E61-BD8C-502CE96D9E04}" dt="2025-07-17T15:29:29.015" v="42" actId="47"/>
        <pc:sldMkLst>
          <pc:docMk/>
          <pc:sldMk cId="1657804316" sldId="645"/>
        </pc:sldMkLst>
      </pc:sldChg>
      <pc:sldChg chg="del">
        <pc:chgData name="Sam Chung" userId="fd725179-d11a-41c7-81ca-2362c8f4271c" providerId="ADAL" clId="{0C59DCBD-0777-4E61-BD8C-502CE96D9E04}" dt="2025-07-17T15:29:29.015" v="42" actId="47"/>
        <pc:sldMkLst>
          <pc:docMk/>
          <pc:sldMk cId="4290986789" sldId="646"/>
        </pc:sldMkLst>
      </pc:sldChg>
      <pc:sldChg chg="del">
        <pc:chgData name="Sam Chung" userId="fd725179-d11a-41c7-81ca-2362c8f4271c" providerId="ADAL" clId="{0C59DCBD-0777-4E61-BD8C-502CE96D9E04}" dt="2025-07-17T15:29:29.015" v="42" actId="47"/>
        <pc:sldMkLst>
          <pc:docMk/>
          <pc:sldMk cId="2242776195" sldId="647"/>
        </pc:sldMkLst>
      </pc:sldChg>
      <pc:sldChg chg="del">
        <pc:chgData name="Sam Chung" userId="fd725179-d11a-41c7-81ca-2362c8f4271c" providerId="ADAL" clId="{0C59DCBD-0777-4E61-BD8C-502CE96D9E04}" dt="2025-07-17T15:29:29.015" v="42" actId="47"/>
        <pc:sldMkLst>
          <pc:docMk/>
          <pc:sldMk cId="693752561" sldId="649"/>
        </pc:sldMkLst>
      </pc:sldChg>
      <pc:sldChg chg="del">
        <pc:chgData name="Sam Chung" userId="fd725179-d11a-41c7-81ca-2362c8f4271c" providerId="ADAL" clId="{0C59DCBD-0777-4E61-BD8C-502CE96D9E04}" dt="2025-07-17T15:29:29.015" v="42" actId="47"/>
        <pc:sldMkLst>
          <pc:docMk/>
          <pc:sldMk cId="3466745642" sldId="650"/>
        </pc:sldMkLst>
      </pc:sldChg>
      <pc:sldChg chg="del">
        <pc:chgData name="Sam Chung" userId="fd725179-d11a-41c7-81ca-2362c8f4271c" providerId="ADAL" clId="{0C59DCBD-0777-4E61-BD8C-502CE96D9E04}" dt="2025-07-17T15:29:29.015" v="42" actId="47"/>
        <pc:sldMkLst>
          <pc:docMk/>
          <pc:sldMk cId="3749150689" sldId="651"/>
        </pc:sldMkLst>
      </pc:sldChg>
      <pc:sldChg chg="del">
        <pc:chgData name="Sam Chung" userId="fd725179-d11a-41c7-81ca-2362c8f4271c" providerId="ADAL" clId="{0C59DCBD-0777-4E61-BD8C-502CE96D9E04}" dt="2025-07-17T15:29:29.015" v="42" actId="47"/>
        <pc:sldMkLst>
          <pc:docMk/>
          <pc:sldMk cId="3411689348" sldId="652"/>
        </pc:sldMkLst>
      </pc:sldChg>
      <pc:sldChg chg="del">
        <pc:chgData name="Sam Chung" userId="fd725179-d11a-41c7-81ca-2362c8f4271c" providerId="ADAL" clId="{0C59DCBD-0777-4E61-BD8C-502CE96D9E04}" dt="2025-07-17T15:29:29.015" v="42" actId="47"/>
        <pc:sldMkLst>
          <pc:docMk/>
          <pc:sldMk cId="68176573" sldId="653"/>
        </pc:sldMkLst>
      </pc:sldChg>
      <pc:sldChg chg="del">
        <pc:chgData name="Sam Chung" userId="fd725179-d11a-41c7-81ca-2362c8f4271c" providerId="ADAL" clId="{0C59DCBD-0777-4E61-BD8C-502CE96D9E04}" dt="2025-07-17T15:29:29.015" v="42" actId="47"/>
        <pc:sldMkLst>
          <pc:docMk/>
          <pc:sldMk cId="3128711578" sldId="654"/>
        </pc:sldMkLst>
      </pc:sldChg>
      <pc:sldChg chg="del">
        <pc:chgData name="Sam Chung" userId="fd725179-d11a-41c7-81ca-2362c8f4271c" providerId="ADAL" clId="{0C59DCBD-0777-4E61-BD8C-502CE96D9E04}" dt="2025-07-17T15:29:29.015" v="42" actId="47"/>
        <pc:sldMkLst>
          <pc:docMk/>
          <pc:sldMk cId="1320291577" sldId="655"/>
        </pc:sldMkLst>
      </pc:sldChg>
      <pc:sldChg chg="del">
        <pc:chgData name="Sam Chung" userId="fd725179-d11a-41c7-81ca-2362c8f4271c" providerId="ADAL" clId="{0C59DCBD-0777-4E61-BD8C-502CE96D9E04}" dt="2025-07-17T15:29:29.015" v="42" actId="47"/>
        <pc:sldMkLst>
          <pc:docMk/>
          <pc:sldMk cId="1773663969" sldId="656"/>
        </pc:sldMkLst>
      </pc:sldChg>
      <pc:sldChg chg="del">
        <pc:chgData name="Sam Chung" userId="fd725179-d11a-41c7-81ca-2362c8f4271c" providerId="ADAL" clId="{0C59DCBD-0777-4E61-BD8C-502CE96D9E04}" dt="2025-07-17T15:29:29.015" v="42" actId="47"/>
        <pc:sldMkLst>
          <pc:docMk/>
          <pc:sldMk cId="1899172137" sldId="657"/>
        </pc:sldMkLst>
      </pc:sldChg>
      <pc:sldChg chg="del">
        <pc:chgData name="Sam Chung" userId="fd725179-d11a-41c7-81ca-2362c8f4271c" providerId="ADAL" clId="{0C59DCBD-0777-4E61-BD8C-502CE96D9E04}" dt="2025-07-17T15:29:29.015" v="42" actId="47"/>
        <pc:sldMkLst>
          <pc:docMk/>
          <pc:sldMk cId="3139306232" sldId="658"/>
        </pc:sldMkLst>
      </pc:sldChg>
      <pc:sldChg chg="del">
        <pc:chgData name="Sam Chung" userId="fd725179-d11a-41c7-81ca-2362c8f4271c" providerId="ADAL" clId="{0C59DCBD-0777-4E61-BD8C-502CE96D9E04}" dt="2025-07-17T15:29:29.015" v="42" actId="47"/>
        <pc:sldMkLst>
          <pc:docMk/>
          <pc:sldMk cId="85160899" sldId="659"/>
        </pc:sldMkLst>
      </pc:sldChg>
      <pc:sldChg chg="del">
        <pc:chgData name="Sam Chung" userId="fd725179-d11a-41c7-81ca-2362c8f4271c" providerId="ADAL" clId="{0C59DCBD-0777-4E61-BD8C-502CE96D9E04}" dt="2025-07-17T15:29:29.015" v="42" actId="47"/>
        <pc:sldMkLst>
          <pc:docMk/>
          <pc:sldMk cId="652605116" sldId="660"/>
        </pc:sldMkLst>
      </pc:sldChg>
      <pc:sldChg chg="del">
        <pc:chgData name="Sam Chung" userId="fd725179-d11a-41c7-81ca-2362c8f4271c" providerId="ADAL" clId="{0C59DCBD-0777-4E61-BD8C-502CE96D9E04}" dt="2025-07-17T15:29:29.015" v="42" actId="47"/>
        <pc:sldMkLst>
          <pc:docMk/>
          <pc:sldMk cId="664339971" sldId="661"/>
        </pc:sldMkLst>
      </pc:sldChg>
      <pc:sldChg chg="del">
        <pc:chgData name="Sam Chung" userId="fd725179-d11a-41c7-81ca-2362c8f4271c" providerId="ADAL" clId="{0C59DCBD-0777-4E61-BD8C-502CE96D9E04}" dt="2025-07-17T15:29:29.015" v="42" actId="47"/>
        <pc:sldMkLst>
          <pc:docMk/>
          <pc:sldMk cId="2578956433" sldId="662"/>
        </pc:sldMkLst>
      </pc:sldChg>
      <pc:sldChg chg="del">
        <pc:chgData name="Sam Chung" userId="fd725179-d11a-41c7-81ca-2362c8f4271c" providerId="ADAL" clId="{0C59DCBD-0777-4E61-BD8C-502CE96D9E04}" dt="2025-07-17T15:29:29.015" v="42" actId="47"/>
        <pc:sldMkLst>
          <pc:docMk/>
          <pc:sldMk cId="3711580939" sldId="663"/>
        </pc:sldMkLst>
      </pc:sldChg>
      <pc:sldChg chg="del">
        <pc:chgData name="Sam Chung" userId="fd725179-d11a-41c7-81ca-2362c8f4271c" providerId="ADAL" clId="{0C59DCBD-0777-4E61-BD8C-502CE96D9E04}" dt="2025-07-17T15:29:29.015" v="42" actId="47"/>
        <pc:sldMkLst>
          <pc:docMk/>
          <pc:sldMk cId="1398963536" sldId="664"/>
        </pc:sldMkLst>
      </pc:sldChg>
      <pc:sldChg chg="del">
        <pc:chgData name="Sam Chung" userId="fd725179-d11a-41c7-81ca-2362c8f4271c" providerId="ADAL" clId="{0C59DCBD-0777-4E61-BD8C-502CE96D9E04}" dt="2025-07-17T15:29:29.015" v="42" actId="47"/>
        <pc:sldMkLst>
          <pc:docMk/>
          <pc:sldMk cId="3344373139" sldId="665"/>
        </pc:sldMkLst>
      </pc:sldChg>
      <pc:sldChg chg="del">
        <pc:chgData name="Sam Chung" userId="fd725179-d11a-41c7-81ca-2362c8f4271c" providerId="ADAL" clId="{0C59DCBD-0777-4E61-BD8C-502CE96D9E04}" dt="2025-07-17T15:29:29.015" v="42" actId="47"/>
        <pc:sldMkLst>
          <pc:docMk/>
          <pc:sldMk cId="458200149" sldId="666"/>
        </pc:sldMkLst>
      </pc:sldChg>
      <pc:sldChg chg="del">
        <pc:chgData name="Sam Chung" userId="fd725179-d11a-41c7-81ca-2362c8f4271c" providerId="ADAL" clId="{0C59DCBD-0777-4E61-BD8C-502CE96D9E04}" dt="2025-07-17T15:29:29.015" v="42" actId="47"/>
        <pc:sldMkLst>
          <pc:docMk/>
          <pc:sldMk cId="3939323207" sldId="667"/>
        </pc:sldMkLst>
      </pc:sldChg>
      <pc:sldChg chg="del">
        <pc:chgData name="Sam Chung" userId="fd725179-d11a-41c7-81ca-2362c8f4271c" providerId="ADAL" clId="{0C59DCBD-0777-4E61-BD8C-502CE96D9E04}" dt="2025-07-17T15:29:29.015" v="42" actId="47"/>
        <pc:sldMkLst>
          <pc:docMk/>
          <pc:sldMk cId="274065596" sldId="668"/>
        </pc:sldMkLst>
      </pc:sldChg>
      <pc:sldChg chg="del">
        <pc:chgData name="Sam Chung" userId="fd725179-d11a-41c7-81ca-2362c8f4271c" providerId="ADAL" clId="{0C59DCBD-0777-4E61-BD8C-502CE96D9E04}" dt="2025-07-17T15:29:29.015" v="42" actId="47"/>
        <pc:sldMkLst>
          <pc:docMk/>
          <pc:sldMk cId="3023882514" sldId="669"/>
        </pc:sldMkLst>
      </pc:sldChg>
      <pc:sldChg chg="del">
        <pc:chgData name="Sam Chung" userId="fd725179-d11a-41c7-81ca-2362c8f4271c" providerId="ADAL" clId="{0C59DCBD-0777-4E61-BD8C-502CE96D9E04}" dt="2025-07-17T15:29:29.015" v="42" actId="47"/>
        <pc:sldMkLst>
          <pc:docMk/>
          <pc:sldMk cId="3470141425" sldId="670"/>
        </pc:sldMkLst>
      </pc:sldChg>
      <pc:sldChg chg="del">
        <pc:chgData name="Sam Chung" userId="fd725179-d11a-41c7-81ca-2362c8f4271c" providerId="ADAL" clId="{0C59DCBD-0777-4E61-BD8C-502CE96D9E04}" dt="2025-07-17T15:29:29.015" v="42" actId="47"/>
        <pc:sldMkLst>
          <pc:docMk/>
          <pc:sldMk cId="2595438166" sldId="671"/>
        </pc:sldMkLst>
      </pc:sldChg>
      <pc:sldChg chg="del">
        <pc:chgData name="Sam Chung" userId="fd725179-d11a-41c7-81ca-2362c8f4271c" providerId="ADAL" clId="{0C59DCBD-0777-4E61-BD8C-502CE96D9E04}" dt="2025-07-17T15:29:29.015" v="42" actId="47"/>
        <pc:sldMkLst>
          <pc:docMk/>
          <pc:sldMk cId="2235892565" sldId="672"/>
        </pc:sldMkLst>
      </pc:sldChg>
      <pc:sldChg chg="del">
        <pc:chgData name="Sam Chung" userId="fd725179-d11a-41c7-81ca-2362c8f4271c" providerId="ADAL" clId="{0C59DCBD-0777-4E61-BD8C-502CE96D9E04}" dt="2025-07-17T15:29:29.015" v="42" actId="47"/>
        <pc:sldMkLst>
          <pc:docMk/>
          <pc:sldMk cId="349347365" sldId="673"/>
        </pc:sldMkLst>
      </pc:sldChg>
      <pc:sldChg chg="del">
        <pc:chgData name="Sam Chung" userId="fd725179-d11a-41c7-81ca-2362c8f4271c" providerId="ADAL" clId="{0C59DCBD-0777-4E61-BD8C-502CE96D9E04}" dt="2025-07-17T15:29:29.015" v="42" actId="47"/>
        <pc:sldMkLst>
          <pc:docMk/>
          <pc:sldMk cId="4235164023" sldId="674"/>
        </pc:sldMkLst>
      </pc:sldChg>
      <pc:sldChg chg="del">
        <pc:chgData name="Sam Chung" userId="fd725179-d11a-41c7-81ca-2362c8f4271c" providerId="ADAL" clId="{0C59DCBD-0777-4E61-BD8C-502CE96D9E04}" dt="2025-07-17T15:29:29.015" v="42" actId="47"/>
        <pc:sldMkLst>
          <pc:docMk/>
          <pc:sldMk cId="3786000751" sldId="675"/>
        </pc:sldMkLst>
      </pc:sldChg>
      <pc:sldChg chg="del">
        <pc:chgData name="Sam Chung" userId="fd725179-d11a-41c7-81ca-2362c8f4271c" providerId="ADAL" clId="{0C59DCBD-0777-4E61-BD8C-502CE96D9E04}" dt="2025-07-17T15:29:29.015" v="42" actId="47"/>
        <pc:sldMkLst>
          <pc:docMk/>
          <pc:sldMk cId="1035464428" sldId="676"/>
        </pc:sldMkLst>
      </pc:sldChg>
      <pc:sldChg chg="del">
        <pc:chgData name="Sam Chung" userId="fd725179-d11a-41c7-81ca-2362c8f4271c" providerId="ADAL" clId="{0C59DCBD-0777-4E61-BD8C-502CE96D9E04}" dt="2025-07-17T15:29:29.015" v="42" actId="47"/>
        <pc:sldMkLst>
          <pc:docMk/>
          <pc:sldMk cId="1919987607" sldId="677"/>
        </pc:sldMkLst>
      </pc:sldChg>
      <pc:sldChg chg="del">
        <pc:chgData name="Sam Chung" userId="fd725179-d11a-41c7-81ca-2362c8f4271c" providerId="ADAL" clId="{0C59DCBD-0777-4E61-BD8C-502CE96D9E04}" dt="2025-07-17T15:29:29.015" v="42" actId="47"/>
        <pc:sldMkLst>
          <pc:docMk/>
          <pc:sldMk cId="3312902602" sldId="678"/>
        </pc:sldMkLst>
      </pc:sldChg>
      <pc:sldChg chg="del">
        <pc:chgData name="Sam Chung" userId="fd725179-d11a-41c7-81ca-2362c8f4271c" providerId="ADAL" clId="{0C59DCBD-0777-4E61-BD8C-502CE96D9E04}" dt="2025-07-17T15:29:29.015" v="42" actId="47"/>
        <pc:sldMkLst>
          <pc:docMk/>
          <pc:sldMk cId="3103719630" sldId="679"/>
        </pc:sldMkLst>
      </pc:sldChg>
      <pc:sldChg chg="del">
        <pc:chgData name="Sam Chung" userId="fd725179-d11a-41c7-81ca-2362c8f4271c" providerId="ADAL" clId="{0C59DCBD-0777-4E61-BD8C-502CE96D9E04}" dt="2025-07-17T15:29:29.015" v="42" actId="47"/>
        <pc:sldMkLst>
          <pc:docMk/>
          <pc:sldMk cId="2399645673" sldId="680"/>
        </pc:sldMkLst>
      </pc:sldChg>
      <pc:sldChg chg="modSp mod">
        <pc:chgData name="Sam Chung" userId="fd725179-d11a-41c7-81ca-2362c8f4271c" providerId="ADAL" clId="{0C59DCBD-0777-4E61-BD8C-502CE96D9E04}" dt="2025-07-17T15:30:51.417" v="105" actId="1036"/>
        <pc:sldMkLst>
          <pc:docMk/>
          <pc:sldMk cId="716079258" sldId="681"/>
        </pc:sldMkLst>
        <pc:spChg chg="mod">
          <ac:chgData name="Sam Chung" userId="fd725179-d11a-41c7-81ca-2362c8f4271c" providerId="ADAL" clId="{0C59DCBD-0777-4E61-BD8C-502CE96D9E04}" dt="2025-07-17T15:30:51.417" v="105" actId="1036"/>
          <ac:spMkLst>
            <pc:docMk/>
            <pc:sldMk cId="716079258" sldId="681"/>
            <ac:spMk id="3" creationId="{371F130C-E3D0-0E71-BDED-DDEB9AF247B3}"/>
          </ac:spMkLst>
        </pc:spChg>
      </pc:sldChg>
      <pc:sldChg chg="del">
        <pc:chgData name="Sam Chung" userId="fd725179-d11a-41c7-81ca-2362c8f4271c" providerId="ADAL" clId="{0C59DCBD-0777-4E61-BD8C-502CE96D9E04}" dt="2025-07-17T15:29:29.015" v="42" actId="47"/>
        <pc:sldMkLst>
          <pc:docMk/>
          <pc:sldMk cId="2182181130" sldId="682"/>
        </pc:sldMkLst>
      </pc:sldChg>
      <pc:sldChg chg="del">
        <pc:chgData name="Sam Chung" userId="fd725179-d11a-41c7-81ca-2362c8f4271c" providerId="ADAL" clId="{0C59DCBD-0777-4E61-BD8C-502CE96D9E04}" dt="2025-07-17T15:29:29.015" v="42" actId="47"/>
        <pc:sldMkLst>
          <pc:docMk/>
          <pc:sldMk cId="2432350962" sldId="683"/>
        </pc:sldMkLst>
      </pc:sldChg>
      <pc:sldMasterChg chg="modSldLayout">
        <pc:chgData name="Sam Chung" userId="fd725179-d11a-41c7-81ca-2362c8f4271c" providerId="ADAL" clId="{0C59DCBD-0777-4E61-BD8C-502CE96D9E04}" dt="2025-07-17T15:29:54.576" v="57" actId="20577"/>
        <pc:sldMasterMkLst>
          <pc:docMk/>
          <pc:sldMasterMk cId="0" sldId="2147483649"/>
        </pc:sldMasterMkLst>
        <pc:sldLayoutChg chg="modSp mod">
          <pc:chgData name="Sam Chung" userId="fd725179-d11a-41c7-81ca-2362c8f4271c" providerId="ADAL" clId="{0C59DCBD-0777-4E61-BD8C-502CE96D9E04}" dt="2025-07-17T15:29:54.576" v="57" actId="20577"/>
          <pc:sldLayoutMkLst>
            <pc:docMk/>
            <pc:sldMasterMk cId="0" sldId="2147483649"/>
            <pc:sldLayoutMk cId="1344865327" sldId="2147484457"/>
          </pc:sldLayoutMkLst>
          <pc:spChg chg="mod">
            <ac:chgData name="Sam Chung" userId="fd725179-d11a-41c7-81ca-2362c8f4271c" providerId="ADAL" clId="{0C59DCBD-0777-4E61-BD8C-502CE96D9E04}" dt="2025-07-17T15:29:54.576" v="57" actId="20577"/>
            <ac:spMkLst>
              <pc:docMk/>
              <pc:sldMasterMk cId="0" sldId="2147483649"/>
              <pc:sldLayoutMk cId="1344865327" sldId="2147484457"/>
              <ac:spMk id="4" creationId="{FE971440-C6B6-3975-E8C7-73B01F8F05AC}"/>
            </ac:spMkLst>
          </pc:spChg>
        </pc:sldLayoutChg>
      </pc:sldMasterChg>
      <pc:sldMasterChg chg="modSp mod">
        <pc:chgData name="Sam Chung" userId="fd725179-d11a-41c7-81ca-2362c8f4271c" providerId="ADAL" clId="{0C59DCBD-0777-4E61-BD8C-502CE96D9E04}" dt="2025-07-17T15:30:07.881" v="68" actId="20577"/>
        <pc:sldMasterMkLst>
          <pc:docMk/>
          <pc:sldMasterMk cId="0" sldId="2147483650"/>
        </pc:sldMasterMkLst>
        <pc:spChg chg="mod">
          <ac:chgData name="Sam Chung" userId="fd725179-d11a-41c7-81ca-2362c8f4271c" providerId="ADAL" clId="{0C59DCBD-0777-4E61-BD8C-502CE96D9E04}" dt="2025-07-17T15:30:07.881" v="68" actId="20577"/>
          <ac:spMkLst>
            <pc:docMk/>
            <pc:sldMasterMk cId="0" sldId="2147483650"/>
            <ac:spMk id="7" creationId="{00000000-0000-0000-0000-000000000000}"/>
          </ac:spMkLst>
        </pc:spChg>
      </pc:sldMasterChg>
    </pc:docChg>
  </pc:docChgLst>
  <pc:docChgLst>
    <pc:chgData name="Clark Jason Ngo" userId="S::ngoclarkjason@cityuniversity.edu::2b34b64c-11a7-4bf0-9698-880008265935" providerId="AD" clId="Web-{3B3FF2D6-0116-2E51-FC1D-1B3DBFE1FD35}"/>
    <pc:docChg chg="addSld delSld modSld sldOrd">
      <pc:chgData name="Clark Jason Ngo" userId="S::ngoclarkjason@cityuniversity.edu::2b34b64c-11a7-4bf0-9698-880008265935" providerId="AD" clId="Web-{3B3FF2D6-0116-2E51-FC1D-1B3DBFE1FD35}" dt="2025-07-18T22:57:19.224" v="1374" actId="20577"/>
      <pc:docMkLst>
        <pc:docMk/>
      </pc:docMkLst>
      <pc:sldChg chg="modSp modNotes">
        <pc:chgData name="Clark Jason Ngo" userId="S::ngoclarkjason@cityuniversity.edu::2b34b64c-11a7-4bf0-9698-880008265935" providerId="AD" clId="Web-{3B3FF2D6-0116-2E51-FC1D-1B3DBFE1FD35}" dt="2025-07-18T22:07:11.490" v="1115"/>
        <pc:sldMkLst>
          <pc:docMk/>
          <pc:sldMk cId="1739093303" sldId="588"/>
        </pc:sldMkLst>
        <pc:spChg chg="mod">
          <ac:chgData name="Clark Jason Ngo" userId="S::ngoclarkjason@cityuniversity.edu::2b34b64c-11a7-4bf0-9698-880008265935" providerId="AD" clId="Web-{3B3FF2D6-0116-2E51-FC1D-1B3DBFE1FD35}" dt="2025-07-17T23:29:18.557" v="34" actId="20577"/>
          <ac:spMkLst>
            <pc:docMk/>
            <pc:sldMk cId="1739093303" sldId="588"/>
            <ac:spMk id="2" creationId="{00000000-0000-0000-0000-000000000000}"/>
          </ac:spMkLst>
        </pc:spChg>
        <pc:spChg chg="mod">
          <ac:chgData name="Clark Jason Ngo" userId="S::ngoclarkjason@cityuniversity.edu::2b34b64c-11a7-4bf0-9698-880008265935" providerId="AD" clId="Web-{3B3FF2D6-0116-2E51-FC1D-1B3DBFE1FD35}" dt="2025-07-17T23:30:08.387" v="40" actId="1076"/>
          <ac:spMkLst>
            <pc:docMk/>
            <pc:sldMk cId="1739093303" sldId="588"/>
            <ac:spMk id="3" creationId="{00000000-0000-0000-0000-000000000000}"/>
          </ac:spMkLst>
        </pc:spChg>
      </pc:sldChg>
      <pc:sldChg chg="delSp modSp">
        <pc:chgData name="Clark Jason Ngo" userId="S::ngoclarkjason@cityuniversity.edu::2b34b64c-11a7-4bf0-9698-880008265935" providerId="AD" clId="Web-{3B3FF2D6-0116-2E51-FC1D-1B3DBFE1FD35}" dt="2025-07-18T22:56:37.676" v="1319" actId="14100"/>
        <pc:sldMkLst>
          <pc:docMk/>
          <pc:sldMk cId="3712092304" sldId="599"/>
        </pc:sldMkLst>
        <pc:spChg chg="mod">
          <ac:chgData name="Clark Jason Ngo" userId="S::ngoclarkjason@cityuniversity.edu::2b34b64c-11a7-4bf0-9698-880008265935" providerId="AD" clId="Web-{3B3FF2D6-0116-2E51-FC1D-1B3DBFE1FD35}" dt="2025-07-17T23:44:18.316" v="116" actId="20577"/>
          <ac:spMkLst>
            <pc:docMk/>
            <pc:sldMk cId="3712092304" sldId="599"/>
            <ac:spMk id="2" creationId="{00000000-0000-0000-0000-000000000000}"/>
          </ac:spMkLst>
        </pc:spChg>
        <pc:spChg chg="mod">
          <ac:chgData name="Clark Jason Ngo" userId="S::ngoclarkjason@cityuniversity.edu::2b34b64c-11a7-4bf0-9698-880008265935" providerId="AD" clId="Web-{3B3FF2D6-0116-2E51-FC1D-1B3DBFE1FD35}" dt="2025-07-18T22:56:37.676" v="1319" actId="14100"/>
          <ac:spMkLst>
            <pc:docMk/>
            <pc:sldMk cId="3712092304" sldId="599"/>
            <ac:spMk id="3" creationId="{00000000-0000-0000-0000-000000000000}"/>
          </ac:spMkLst>
        </pc:spChg>
      </pc:sldChg>
      <pc:sldChg chg="modSp">
        <pc:chgData name="Clark Jason Ngo" userId="S::ngoclarkjason@cityuniversity.edu::2b34b64c-11a7-4bf0-9698-880008265935" providerId="AD" clId="Web-{3B3FF2D6-0116-2E51-FC1D-1B3DBFE1FD35}" dt="2025-07-18T22:57:19.224" v="1374" actId="20577"/>
        <pc:sldMkLst>
          <pc:docMk/>
          <pc:sldMk cId="716079258" sldId="681"/>
        </pc:sldMkLst>
        <pc:spChg chg="mod">
          <ac:chgData name="Clark Jason Ngo" userId="S::ngoclarkjason@cityuniversity.edu::2b34b64c-11a7-4bf0-9698-880008265935" providerId="AD" clId="Web-{3B3FF2D6-0116-2E51-FC1D-1B3DBFE1FD35}" dt="2025-07-18T20:00:33.269" v="396" actId="1076"/>
          <ac:spMkLst>
            <pc:docMk/>
            <pc:sldMk cId="716079258" sldId="681"/>
            <ac:spMk id="3" creationId="{371F130C-E3D0-0E71-BDED-DDEB9AF247B3}"/>
          </ac:spMkLst>
        </pc:spChg>
        <pc:spChg chg="mod">
          <ac:chgData name="Clark Jason Ngo" userId="S::ngoclarkjason@cityuniversity.edu::2b34b64c-11a7-4bf0-9698-880008265935" providerId="AD" clId="Web-{3B3FF2D6-0116-2E51-FC1D-1B3DBFE1FD35}" dt="2025-07-18T22:57:19.224" v="1374" actId="20577"/>
          <ac:spMkLst>
            <pc:docMk/>
            <pc:sldMk cId="716079258" sldId="681"/>
            <ac:spMk id="4" creationId="{71F3283E-84B5-DF6D-A1F6-DA708F2AD545}"/>
          </ac:spMkLst>
        </pc:spChg>
      </pc:sldChg>
      <pc:sldChg chg="modSp add ord replId modNotes">
        <pc:chgData name="Clark Jason Ngo" userId="S::ngoclarkjason@cityuniversity.edu::2b34b64c-11a7-4bf0-9698-880008265935" providerId="AD" clId="Web-{3B3FF2D6-0116-2E51-FC1D-1B3DBFE1FD35}" dt="2025-07-18T22:07:09.052" v="1114"/>
        <pc:sldMkLst>
          <pc:docMk/>
          <pc:sldMk cId="3806359162" sldId="682"/>
        </pc:sldMkLst>
        <pc:spChg chg="mod">
          <ac:chgData name="Clark Jason Ngo" userId="S::ngoclarkjason@cityuniversity.edu::2b34b64c-11a7-4bf0-9698-880008265935" providerId="AD" clId="Web-{3B3FF2D6-0116-2E51-FC1D-1B3DBFE1FD35}" dt="2025-07-17T23:35:49.318" v="43" actId="20577"/>
          <ac:spMkLst>
            <pc:docMk/>
            <pc:sldMk cId="3806359162" sldId="682"/>
            <ac:spMk id="2" creationId="{AF437721-F5FB-064E-A6D7-8152438ACC97}"/>
          </ac:spMkLst>
        </pc:spChg>
        <pc:spChg chg="mod">
          <ac:chgData name="Clark Jason Ngo" userId="S::ngoclarkjason@cityuniversity.edu::2b34b64c-11a7-4bf0-9698-880008265935" providerId="AD" clId="Web-{3B3FF2D6-0116-2E51-FC1D-1B3DBFE1FD35}" dt="2025-07-17T23:36:26.225" v="55" actId="1076"/>
          <ac:spMkLst>
            <pc:docMk/>
            <pc:sldMk cId="3806359162" sldId="682"/>
            <ac:spMk id="3" creationId="{D02A632C-C77F-2A58-11AE-609219DA7754}"/>
          </ac:spMkLst>
        </pc:spChg>
      </pc:sldChg>
      <pc:sldChg chg="addSp delSp modSp add del mod replId modClrScheme chgLayout">
        <pc:chgData name="Clark Jason Ngo" userId="S::ngoclarkjason@cityuniversity.edu::2b34b64c-11a7-4bf0-9698-880008265935" providerId="AD" clId="Web-{3B3FF2D6-0116-2E51-FC1D-1B3DBFE1FD35}" dt="2025-07-17T23:39:21.495" v="103"/>
        <pc:sldMkLst>
          <pc:docMk/>
          <pc:sldMk cId="2385641972" sldId="683"/>
        </pc:sldMkLst>
      </pc:sldChg>
      <pc:sldChg chg="modSp add ord replId">
        <pc:chgData name="Clark Jason Ngo" userId="S::ngoclarkjason@cityuniversity.edu::2b34b64c-11a7-4bf0-9698-880008265935" providerId="AD" clId="Web-{3B3FF2D6-0116-2E51-FC1D-1B3DBFE1FD35}" dt="2025-07-17T23:38:38.369" v="91" actId="20577"/>
        <pc:sldMkLst>
          <pc:docMk/>
          <pc:sldMk cId="3905458965" sldId="684"/>
        </pc:sldMkLst>
        <pc:spChg chg="mod">
          <ac:chgData name="Clark Jason Ngo" userId="S::ngoclarkjason@cityuniversity.edu::2b34b64c-11a7-4bf0-9698-880008265935" providerId="AD" clId="Web-{3B3FF2D6-0116-2E51-FC1D-1B3DBFE1FD35}" dt="2025-07-17T23:38:38.369" v="91" actId="20577"/>
          <ac:spMkLst>
            <pc:docMk/>
            <pc:sldMk cId="3905458965" sldId="684"/>
            <ac:spMk id="2" creationId="{D5EB61DC-830E-2601-C761-B3976419720B}"/>
          </ac:spMkLst>
        </pc:spChg>
      </pc:sldChg>
      <pc:sldChg chg="modSp add ord replId modNotes">
        <pc:chgData name="Clark Jason Ngo" userId="S::ngoclarkjason@cityuniversity.edu::2b34b64c-11a7-4bf0-9698-880008265935" providerId="AD" clId="Web-{3B3FF2D6-0116-2E51-FC1D-1B3DBFE1FD35}" dt="2025-07-17T23:50:18.591" v="146"/>
        <pc:sldMkLst>
          <pc:docMk/>
          <pc:sldMk cId="1859553706" sldId="685"/>
        </pc:sldMkLst>
        <pc:spChg chg="mod">
          <ac:chgData name="Clark Jason Ngo" userId="S::ngoclarkjason@cityuniversity.edu::2b34b64c-11a7-4bf0-9698-880008265935" providerId="AD" clId="Web-{3B3FF2D6-0116-2E51-FC1D-1B3DBFE1FD35}" dt="2025-07-17T23:39:20.948" v="102" actId="20577"/>
          <ac:spMkLst>
            <pc:docMk/>
            <pc:sldMk cId="1859553706" sldId="685"/>
            <ac:spMk id="2" creationId="{35436DAF-3B7C-A0CD-F965-E96EB4C30566}"/>
          </ac:spMkLst>
        </pc:spChg>
        <pc:spChg chg="mod">
          <ac:chgData name="Clark Jason Ngo" userId="S::ngoclarkjason@cityuniversity.edu::2b34b64c-11a7-4bf0-9698-880008265935" providerId="AD" clId="Web-{3B3FF2D6-0116-2E51-FC1D-1B3DBFE1FD35}" dt="2025-07-17T23:39:35.683" v="107" actId="20577"/>
          <ac:spMkLst>
            <pc:docMk/>
            <pc:sldMk cId="1859553706" sldId="685"/>
            <ac:spMk id="3" creationId="{C0E8BE93-731C-D82D-B9F6-1B3590AB3D0B}"/>
          </ac:spMkLst>
        </pc:spChg>
      </pc:sldChg>
      <pc:sldChg chg="addSp delSp modSp add replId modNotes">
        <pc:chgData name="Clark Jason Ngo" userId="S::ngoclarkjason@cityuniversity.edu::2b34b64c-11a7-4bf0-9698-880008265935" providerId="AD" clId="Web-{3B3FF2D6-0116-2E51-FC1D-1B3DBFE1FD35}" dt="2025-07-18T22:07:05.974" v="1112"/>
        <pc:sldMkLst>
          <pc:docMk/>
          <pc:sldMk cId="386964862" sldId="686"/>
        </pc:sldMkLst>
        <pc:spChg chg="add mod">
          <ac:chgData name="Clark Jason Ngo" userId="S::ngoclarkjason@cityuniversity.edu::2b34b64c-11a7-4bf0-9698-880008265935" providerId="AD" clId="Web-{3B3FF2D6-0116-2E51-FC1D-1B3DBFE1FD35}" dt="2025-07-17T23:44:49.348" v="129" actId="1076"/>
          <ac:spMkLst>
            <pc:docMk/>
            <pc:sldMk cId="386964862" sldId="686"/>
            <ac:spMk id="7" creationId="{6FEFDD91-9E47-1726-3AED-3C276C11AEAD}"/>
          </ac:spMkLst>
        </pc:spChg>
        <pc:picChg chg="add mod ord">
          <ac:chgData name="Clark Jason Ngo" userId="S::ngoclarkjason@cityuniversity.edu::2b34b64c-11a7-4bf0-9698-880008265935" providerId="AD" clId="Web-{3B3FF2D6-0116-2E51-FC1D-1B3DBFE1FD35}" dt="2025-07-18T22:06:25.286" v="1111"/>
          <ac:picMkLst>
            <pc:docMk/>
            <pc:sldMk cId="386964862" sldId="686"/>
            <ac:picMk id="6" creationId="{333E5E9E-E946-EF4C-0221-8F9AEA45A00B}"/>
          </ac:picMkLst>
        </pc:picChg>
      </pc:sldChg>
      <pc:sldChg chg="modSp add replId">
        <pc:chgData name="Clark Jason Ngo" userId="S::ngoclarkjason@cityuniversity.edu::2b34b64c-11a7-4bf0-9698-880008265935" providerId="AD" clId="Web-{3B3FF2D6-0116-2E51-FC1D-1B3DBFE1FD35}" dt="2025-07-18T22:07:23.349" v="1118" actId="20577"/>
        <pc:sldMkLst>
          <pc:docMk/>
          <pc:sldMk cId="224708200" sldId="687"/>
        </pc:sldMkLst>
        <pc:spChg chg="mod">
          <ac:chgData name="Clark Jason Ngo" userId="S::ngoclarkjason@cityuniversity.edu::2b34b64c-11a7-4bf0-9698-880008265935" providerId="AD" clId="Web-{3B3FF2D6-0116-2E51-FC1D-1B3DBFE1FD35}" dt="2025-07-18T22:07:23.349" v="1118" actId="20577"/>
          <ac:spMkLst>
            <pc:docMk/>
            <pc:sldMk cId="224708200" sldId="687"/>
            <ac:spMk id="3" creationId="{1CF33031-773C-0A24-27A6-285427FC70E3}"/>
          </ac:spMkLst>
        </pc:spChg>
      </pc:sldChg>
      <pc:sldChg chg="addSp delSp modSp add replId modNotes">
        <pc:chgData name="Clark Jason Ngo" userId="S::ngoclarkjason@cityuniversity.edu::2b34b64c-11a7-4bf0-9698-880008265935" providerId="AD" clId="Web-{3B3FF2D6-0116-2E51-FC1D-1B3DBFE1FD35}" dt="2025-07-17T23:53:58.253" v="216"/>
        <pc:sldMkLst>
          <pc:docMk/>
          <pc:sldMk cId="3306695773" sldId="688"/>
        </pc:sldMkLst>
        <pc:spChg chg="mod">
          <ac:chgData name="Clark Jason Ngo" userId="S::ngoclarkjason@cityuniversity.edu::2b34b64c-11a7-4bf0-9698-880008265935" providerId="AD" clId="Web-{3B3FF2D6-0116-2E51-FC1D-1B3DBFE1FD35}" dt="2025-07-17T23:49:40.324" v="143" actId="20577"/>
          <ac:spMkLst>
            <pc:docMk/>
            <pc:sldMk cId="3306695773" sldId="688"/>
            <ac:spMk id="2" creationId="{624A110D-037A-268A-A6D6-E75ACEE58AEF}"/>
          </ac:spMkLst>
        </pc:spChg>
        <pc:spChg chg="mod">
          <ac:chgData name="Clark Jason Ngo" userId="S::ngoclarkjason@cityuniversity.edu::2b34b64c-11a7-4bf0-9698-880008265935" providerId="AD" clId="Web-{3B3FF2D6-0116-2E51-FC1D-1B3DBFE1FD35}" dt="2025-07-17T23:52:03.515" v="178" actId="20577"/>
          <ac:spMkLst>
            <pc:docMk/>
            <pc:sldMk cId="3306695773" sldId="688"/>
            <ac:spMk id="3" creationId="{AFD8EF7A-7694-8D70-24CB-4F8822A765F9}"/>
          </ac:spMkLst>
        </pc:spChg>
        <pc:spChg chg="add mod">
          <ac:chgData name="Clark Jason Ngo" userId="S::ngoclarkjason@cityuniversity.edu::2b34b64c-11a7-4bf0-9698-880008265935" providerId="AD" clId="Web-{3B3FF2D6-0116-2E51-FC1D-1B3DBFE1FD35}" dt="2025-07-17T23:53:55.987" v="214" actId="20577"/>
          <ac:spMkLst>
            <pc:docMk/>
            <pc:sldMk cId="3306695773" sldId="688"/>
            <ac:spMk id="4" creationId="{DF0399CC-1E8F-A26E-01F3-833DBA85C836}"/>
          </ac:spMkLst>
        </pc:spChg>
      </pc:sldChg>
      <pc:sldChg chg="addSp modSp add replId">
        <pc:chgData name="Clark Jason Ngo" userId="S::ngoclarkjason@cityuniversity.edu::2b34b64c-11a7-4bf0-9698-880008265935" providerId="AD" clId="Web-{3B3FF2D6-0116-2E51-FC1D-1B3DBFE1FD35}" dt="2025-07-17T23:54:02.081" v="218" actId="1076"/>
        <pc:sldMkLst>
          <pc:docMk/>
          <pc:sldMk cId="4135468538" sldId="689"/>
        </pc:sldMkLst>
        <pc:spChg chg="mod">
          <ac:chgData name="Clark Jason Ngo" userId="S::ngoclarkjason@cityuniversity.edu::2b34b64c-11a7-4bf0-9698-880008265935" providerId="AD" clId="Web-{3B3FF2D6-0116-2E51-FC1D-1B3DBFE1FD35}" dt="2025-07-17T23:52:44.423" v="184" actId="20577"/>
          <ac:spMkLst>
            <pc:docMk/>
            <pc:sldMk cId="4135468538" sldId="689"/>
            <ac:spMk id="3" creationId="{B04C9016-761D-8A3C-246E-FA9BEA3459A8}"/>
          </ac:spMkLst>
        </pc:spChg>
        <pc:spChg chg="add mod">
          <ac:chgData name="Clark Jason Ngo" userId="S::ngoclarkjason@cityuniversity.edu::2b34b64c-11a7-4bf0-9698-880008265935" providerId="AD" clId="Web-{3B3FF2D6-0116-2E51-FC1D-1B3DBFE1FD35}" dt="2025-07-17T23:54:02.081" v="218" actId="1076"/>
          <ac:spMkLst>
            <pc:docMk/>
            <pc:sldMk cId="4135468538" sldId="689"/>
            <ac:spMk id="5" creationId="{4F969367-4E96-9525-C546-3DDAFD73DDDA}"/>
          </ac:spMkLst>
        </pc:spChg>
      </pc:sldChg>
      <pc:sldChg chg="addSp delSp modSp add replId modNotes">
        <pc:chgData name="Clark Jason Ngo" userId="S::ngoclarkjason@cityuniversity.edu::2b34b64c-11a7-4bf0-9698-880008265935" providerId="AD" clId="Web-{3B3FF2D6-0116-2E51-FC1D-1B3DBFE1FD35}" dt="2025-07-17T23:56:24.788" v="326" actId="20577"/>
        <pc:sldMkLst>
          <pc:docMk/>
          <pc:sldMk cId="2536547551" sldId="690"/>
        </pc:sldMkLst>
        <pc:spChg chg="mod">
          <ac:chgData name="Clark Jason Ngo" userId="S::ngoclarkjason@cityuniversity.edu::2b34b64c-11a7-4bf0-9698-880008265935" providerId="AD" clId="Web-{3B3FF2D6-0116-2E51-FC1D-1B3DBFE1FD35}" dt="2025-07-17T23:55:04.254" v="235" actId="20577"/>
          <ac:spMkLst>
            <pc:docMk/>
            <pc:sldMk cId="2536547551" sldId="690"/>
            <ac:spMk id="2" creationId="{4C60BBF5-ACAA-C3C4-5E4F-8DD1B31AEF43}"/>
          </ac:spMkLst>
        </pc:spChg>
        <pc:spChg chg="mod">
          <ac:chgData name="Clark Jason Ngo" userId="S::ngoclarkjason@cityuniversity.edu::2b34b64c-11a7-4bf0-9698-880008265935" providerId="AD" clId="Web-{3B3FF2D6-0116-2E51-FC1D-1B3DBFE1FD35}" dt="2025-07-17T23:56:24.788" v="326" actId="20577"/>
          <ac:spMkLst>
            <pc:docMk/>
            <pc:sldMk cId="2536547551" sldId="690"/>
            <ac:spMk id="3" creationId="{19371600-6F9A-E8E5-2CD9-C5855EF4F238}"/>
          </ac:spMkLst>
        </pc:spChg>
        <pc:spChg chg="add mod">
          <ac:chgData name="Clark Jason Ngo" userId="S::ngoclarkjason@cityuniversity.edu::2b34b64c-11a7-4bf0-9698-880008265935" providerId="AD" clId="Web-{3B3FF2D6-0116-2E51-FC1D-1B3DBFE1FD35}" dt="2025-07-17T23:55:20.552" v="238" actId="1076"/>
          <ac:spMkLst>
            <pc:docMk/>
            <pc:sldMk cId="2536547551" sldId="690"/>
            <ac:spMk id="6" creationId="{1400CFE9-6807-CCFD-4BAB-756528BC7A69}"/>
          </ac:spMkLst>
        </pc:spChg>
      </pc:sldChg>
      <pc:sldChg chg="addSp delSp modSp add replId modNotes">
        <pc:chgData name="Clark Jason Ngo" userId="S::ngoclarkjason@cityuniversity.edu::2b34b64c-11a7-4bf0-9698-880008265935" providerId="AD" clId="Web-{3B3FF2D6-0116-2E51-FC1D-1B3DBFE1FD35}" dt="2025-07-18T00:00:07.168" v="380"/>
        <pc:sldMkLst>
          <pc:docMk/>
          <pc:sldMk cId="2461767350" sldId="691"/>
        </pc:sldMkLst>
        <pc:spChg chg="mod">
          <ac:chgData name="Clark Jason Ngo" userId="S::ngoclarkjason@cityuniversity.edu::2b34b64c-11a7-4bf0-9698-880008265935" providerId="AD" clId="Web-{3B3FF2D6-0116-2E51-FC1D-1B3DBFE1FD35}" dt="2025-07-17T23:56:30.756" v="332" actId="20577"/>
          <ac:spMkLst>
            <pc:docMk/>
            <pc:sldMk cId="2461767350" sldId="691"/>
            <ac:spMk id="2" creationId="{674F6EDE-2C49-6C79-9ED6-DE6E743468B7}"/>
          </ac:spMkLst>
        </pc:spChg>
        <pc:spChg chg="mod">
          <ac:chgData name="Clark Jason Ngo" userId="S::ngoclarkjason@cityuniversity.edu::2b34b64c-11a7-4bf0-9698-880008265935" providerId="AD" clId="Web-{3B3FF2D6-0116-2E51-FC1D-1B3DBFE1FD35}" dt="2025-07-17T23:59:50.121" v="376" actId="14100"/>
          <ac:spMkLst>
            <pc:docMk/>
            <pc:sldMk cId="2461767350" sldId="691"/>
            <ac:spMk id="3" creationId="{3735DF9F-F4FD-950C-45E7-0992B93B39B4}"/>
          </ac:spMkLst>
        </pc:spChg>
        <pc:spChg chg="add">
          <ac:chgData name="Clark Jason Ngo" userId="S::ngoclarkjason@cityuniversity.edu::2b34b64c-11a7-4bf0-9698-880008265935" providerId="AD" clId="Web-{3B3FF2D6-0116-2E51-FC1D-1B3DBFE1FD35}" dt="2025-07-18T00:00:07.168" v="380"/>
          <ac:spMkLst>
            <pc:docMk/>
            <pc:sldMk cId="2461767350" sldId="691"/>
            <ac:spMk id="8" creationId="{26333C59-BCD8-A1E4-8726-404920D5F80F}"/>
          </ac:spMkLst>
        </pc:spChg>
      </pc:sldChg>
      <pc:sldChg chg="addSp delSp modSp add ord replId modNotes">
        <pc:chgData name="Clark Jason Ngo" userId="S::ngoclarkjason@cityuniversity.edu::2b34b64c-11a7-4bf0-9698-880008265935" providerId="AD" clId="Web-{3B3FF2D6-0116-2E51-FC1D-1B3DBFE1FD35}" dt="2025-07-18T22:05:11.910" v="1094"/>
        <pc:sldMkLst>
          <pc:docMk/>
          <pc:sldMk cId="3924604639" sldId="692"/>
        </pc:sldMkLst>
        <pc:spChg chg="mod">
          <ac:chgData name="Clark Jason Ngo" userId="S::ngoclarkjason@cityuniversity.edu::2b34b64c-11a7-4bf0-9698-880008265935" providerId="AD" clId="Web-{3B3FF2D6-0116-2E51-FC1D-1B3DBFE1FD35}" dt="2025-07-18T00:00:35.216" v="385" actId="20577"/>
          <ac:spMkLst>
            <pc:docMk/>
            <pc:sldMk cId="3924604639" sldId="692"/>
            <ac:spMk id="2" creationId="{08583771-1A99-1570-D91B-EA85CEF76BA5}"/>
          </ac:spMkLst>
        </pc:spChg>
        <pc:spChg chg="del">
          <ac:chgData name="Clark Jason Ngo" userId="S::ngoclarkjason@cityuniversity.edu::2b34b64c-11a7-4bf0-9698-880008265935" providerId="AD" clId="Web-{3B3FF2D6-0116-2E51-FC1D-1B3DBFE1FD35}" dt="2025-07-18T00:00:15.731" v="381"/>
          <ac:spMkLst>
            <pc:docMk/>
            <pc:sldMk cId="3924604639" sldId="692"/>
            <ac:spMk id="3" creationId="{292B1A63-0FB4-1113-E7DA-6DB3B366EFE6}"/>
          </ac:spMkLst>
        </pc:spChg>
        <pc:spChg chg="mod">
          <ac:chgData name="Clark Jason Ngo" userId="S::ngoclarkjason@cityuniversity.edu::2b34b64c-11a7-4bf0-9698-880008265935" providerId="AD" clId="Web-{3B3FF2D6-0116-2E51-FC1D-1B3DBFE1FD35}" dt="2025-07-18T00:00:45.700" v="389" actId="1076"/>
          <ac:spMkLst>
            <pc:docMk/>
            <pc:sldMk cId="3924604639" sldId="692"/>
            <ac:spMk id="4" creationId="{9AAD5D82-913E-C051-D923-F961C70661C4}"/>
          </ac:spMkLst>
        </pc:spChg>
        <pc:spChg chg="add del mod">
          <ac:chgData name="Clark Jason Ngo" userId="S::ngoclarkjason@cityuniversity.edu::2b34b64c-11a7-4bf0-9698-880008265935" providerId="AD" clId="Web-{3B3FF2D6-0116-2E51-FC1D-1B3DBFE1FD35}" dt="2025-07-18T00:00:37.794" v="386"/>
          <ac:spMkLst>
            <pc:docMk/>
            <pc:sldMk cId="3924604639" sldId="692"/>
            <ac:spMk id="8" creationId="{2A768249-350D-4A69-E2B5-3C5F7BCD3BB7}"/>
          </ac:spMkLst>
        </pc:spChg>
        <pc:picChg chg="mod">
          <ac:chgData name="Clark Jason Ngo" userId="S::ngoclarkjason@cityuniversity.edu::2b34b64c-11a7-4bf0-9698-880008265935" providerId="AD" clId="Web-{3B3FF2D6-0116-2E51-FC1D-1B3DBFE1FD35}" dt="2025-07-18T22:04:40.956" v="1089"/>
          <ac:picMkLst>
            <pc:docMk/>
            <pc:sldMk cId="3924604639" sldId="692"/>
            <ac:picMk id="5" creationId="{7B5BBBBB-388B-B71C-C6D9-88BA53102642}"/>
          </ac:picMkLst>
        </pc:picChg>
        <pc:picChg chg="add mod">
          <ac:chgData name="Clark Jason Ngo" userId="S::ngoclarkjason@cityuniversity.edu::2b34b64c-11a7-4bf0-9698-880008265935" providerId="AD" clId="Web-{3B3FF2D6-0116-2E51-FC1D-1B3DBFE1FD35}" dt="2025-07-18T22:05:11.910" v="1094"/>
          <ac:picMkLst>
            <pc:docMk/>
            <pc:sldMk cId="3924604639" sldId="692"/>
            <ac:picMk id="9" creationId="{09724909-1E0A-6D8B-01C4-2D4B6931E443}"/>
          </ac:picMkLst>
        </pc:picChg>
      </pc:sldChg>
      <pc:sldChg chg="modSp add replId modNotes">
        <pc:chgData name="Clark Jason Ngo" userId="S::ngoclarkjason@cityuniversity.edu::2b34b64c-11a7-4bf0-9698-880008265935" providerId="AD" clId="Web-{3B3FF2D6-0116-2E51-FC1D-1B3DBFE1FD35}" dt="2025-07-18T20:15:16.010" v="439" actId="20577"/>
        <pc:sldMkLst>
          <pc:docMk/>
          <pc:sldMk cId="2306607774" sldId="693"/>
        </pc:sldMkLst>
        <pc:spChg chg="mod">
          <ac:chgData name="Clark Jason Ngo" userId="S::ngoclarkjason@cityuniversity.edu::2b34b64c-11a7-4bf0-9698-880008265935" providerId="AD" clId="Web-{3B3FF2D6-0116-2E51-FC1D-1B3DBFE1FD35}" dt="2025-07-18T20:13:52.199" v="401" actId="20577"/>
          <ac:spMkLst>
            <pc:docMk/>
            <pc:sldMk cId="2306607774" sldId="693"/>
            <ac:spMk id="2" creationId="{65CF12A8-A957-6B7E-0510-A86903C63637}"/>
          </ac:spMkLst>
        </pc:spChg>
        <pc:spChg chg="mod">
          <ac:chgData name="Clark Jason Ngo" userId="S::ngoclarkjason@cityuniversity.edu::2b34b64c-11a7-4bf0-9698-880008265935" providerId="AD" clId="Web-{3B3FF2D6-0116-2E51-FC1D-1B3DBFE1FD35}" dt="2025-07-18T20:15:16.010" v="439" actId="20577"/>
          <ac:spMkLst>
            <pc:docMk/>
            <pc:sldMk cId="2306607774" sldId="693"/>
            <ac:spMk id="3" creationId="{A464E684-1707-2638-9114-B31FA576F9F0}"/>
          </ac:spMkLst>
        </pc:spChg>
      </pc:sldChg>
      <pc:sldChg chg="delSp modSp add replId modNotes">
        <pc:chgData name="Clark Jason Ngo" userId="S::ngoclarkjason@cityuniversity.edu::2b34b64c-11a7-4bf0-9698-880008265935" providerId="AD" clId="Web-{3B3FF2D6-0116-2E51-FC1D-1B3DBFE1FD35}" dt="2025-07-18T20:20:26.257" v="642"/>
        <pc:sldMkLst>
          <pc:docMk/>
          <pc:sldMk cId="1547843333" sldId="694"/>
        </pc:sldMkLst>
        <pc:spChg chg="mod">
          <ac:chgData name="Clark Jason Ngo" userId="S::ngoclarkjason@cityuniversity.edu::2b34b64c-11a7-4bf0-9698-880008265935" providerId="AD" clId="Web-{3B3FF2D6-0116-2E51-FC1D-1B3DBFE1FD35}" dt="2025-07-18T20:15:32.026" v="460" actId="20577"/>
          <ac:spMkLst>
            <pc:docMk/>
            <pc:sldMk cId="1547843333" sldId="694"/>
            <ac:spMk id="2" creationId="{83602250-609D-AB5B-C777-0E8A52D3365C}"/>
          </ac:spMkLst>
        </pc:spChg>
        <pc:spChg chg="mod">
          <ac:chgData name="Clark Jason Ngo" userId="S::ngoclarkjason@cityuniversity.edu::2b34b64c-11a7-4bf0-9698-880008265935" providerId="AD" clId="Web-{3B3FF2D6-0116-2E51-FC1D-1B3DBFE1FD35}" dt="2025-07-18T20:16:15.057" v="466" actId="1076"/>
          <ac:spMkLst>
            <pc:docMk/>
            <pc:sldMk cId="1547843333" sldId="694"/>
            <ac:spMk id="3" creationId="{5DF44123-FD1E-4F7C-24E3-0CCB5EBBD63E}"/>
          </ac:spMkLst>
        </pc:spChg>
        <pc:spChg chg="del mod">
          <ac:chgData name="Clark Jason Ngo" userId="S::ngoclarkjason@cityuniversity.edu::2b34b64c-11a7-4bf0-9698-880008265935" providerId="AD" clId="Web-{3B3FF2D6-0116-2E51-FC1D-1B3DBFE1FD35}" dt="2025-07-18T20:20:26.257" v="642"/>
          <ac:spMkLst>
            <pc:docMk/>
            <pc:sldMk cId="1547843333" sldId="694"/>
            <ac:spMk id="8" creationId="{C66B1718-4303-A340-7E78-DDEBE8696A66}"/>
          </ac:spMkLst>
        </pc:spChg>
      </pc:sldChg>
      <pc:sldChg chg="delSp modSp add replId">
        <pc:chgData name="Clark Jason Ngo" userId="S::ngoclarkjason@cityuniversity.edu::2b34b64c-11a7-4bf0-9698-880008265935" providerId="AD" clId="Web-{3B3FF2D6-0116-2E51-FC1D-1B3DBFE1FD35}" dt="2025-07-18T20:20:18.476" v="640"/>
        <pc:sldMkLst>
          <pc:docMk/>
          <pc:sldMk cId="2462464344" sldId="695"/>
        </pc:sldMkLst>
        <pc:spChg chg="mod">
          <ac:chgData name="Clark Jason Ngo" userId="S::ngoclarkjason@cityuniversity.edu::2b34b64c-11a7-4bf0-9698-880008265935" providerId="AD" clId="Web-{3B3FF2D6-0116-2E51-FC1D-1B3DBFE1FD35}" dt="2025-07-18T20:16:37.416" v="472" actId="20577"/>
          <ac:spMkLst>
            <pc:docMk/>
            <pc:sldMk cId="2462464344" sldId="695"/>
            <ac:spMk id="2" creationId="{10E6DC87-B191-6D97-A377-57B21755D1EE}"/>
          </ac:spMkLst>
        </pc:spChg>
        <pc:spChg chg="mod">
          <ac:chgData name="Clark Jason Ngo" userId="S::ngoclarkjason@cityuniversity.edu::2b34b64c-11a7-4bf0-9698-880008265935" providerId="AD" clId="Web-{3B3FF2D6-0116-2E51-FC1D-1B3DBFE1FD35}" dt="2025-07-18T20:18:10.806" v="614" actId="14100"/>
          <ac:spMkLst>
            <pc:docMk/>
            <pc:sldMk cId="2462464344" sldId="695"/>
            <ac:spMk id="3" creationId="{02ED7A1C-4AE6-CA16-0F01-4014D46F877A}"/>
          </ac:spMkLst>
        </pc:spChg>
        <pc:spChg chg="del">
          <ac:chgData name="Clark Jason Ngo" userId="S::ngoclarkjason@cityuniversity.edu::2b34b64c-11a7-4bf0-9698-880008265935" providerId="AD" clId="Web-{3B3FF2D6-0116-2E51-FC1D-1B3DBFE1FD35}" dt="2025-07-18T20:20:18.476" v="640"/>
          <ac:spMkLst>
            <pc:docMk/>
            <pc:sldMk cId="2462464344" sldId="695"/>
            <ac:spMk id="8" creationId="{D09E7EA1-160B-8BCB-B76E-4D7243400F7A}"/>
          </ac:spMkLst>
        </pc:spChg>
      </pc:sldChg>
      <pc:sldChg chg="delSp modSp add replId modNotes">
        <pc:chgData name="Clark Jason Ngo" userId="S::ngoclarkjason@cityuniversity.edu::2b34b64c-11a7-4bf0-9698-880008265935" providerId="AD" clId="Web-{3B3FF2D6-0116-2E51-FC1D-1B3DBFE1FD35}" dt="2025-07-18T20:23:08.740" v="751" actId="20577"/>
        <pc:sldMkLst>
          <pc:docMk/>
          <pc:sldMk cId="3912611534" sldId="696"/>
        </pc:sldMkLst>
        <pc:spChg chg="mod">
          <ac:chgData name="Clark Jason Ngo" userId="S::ngoclarkjason@cityuniversity.edu::2b34b64c-11a7-4bf0-9698-880008265935" providerId="AD" clId="Web-{3B3FF2D6-0116-2E51-FC1D-1B3DBFE1FD35}" dt="2025-07-18T20:19:28.461" v="620" actId="20577"/>
          <ac:spMkLst>
            <pc:docMk/>
            <pc:sldMk cId="3912611534" sldId="696"/>
            <ac:spMk id="2" creationId="{209943BF-BD92-6B8F-5EA0-AB8C3EAE8FE8}"/>
          </ac:spMkLst>
        </pc:spChg>
        <pc:spChg chg="mod">
          <ac:chgData name="Clark Jason Ngo" userId="S::ngoclarkjason@cityuniversity.edu::2b34b64c-11a7-4bf0-9698-880008265935" providerId="AD" clId="Web-{3B3FF2D6-0116-2E51-FC1D-1B3DBFE1FD35}" dt="2025-07-18T20:23:08.740" v="751" actId="20577"/>
          <ac:spMkLst>
            <pc:docMk/>
            <pc:sldMk cId="3912611534" sldId="696"/>
            <ac:spMk id="3" creationId="{20412DA7-CA63-BD1F-26C8-0FED249A67F7}"/>
          </ac:spMkLst>
        </pc:spChg>
        <pc:spChg chg="del">
          <ac:chgData name="Clark Jason Ngo" userId="S::ngoclarkjason@cityuniversity.edu::2b34b64c-11a7-4bf0-9698-880008265935" providerId="AD" clId="Web-{3B3FF2D6-0116-2E51-FC1D-1B3DBFE1FD35}" dt="2025-07-18T20:20:15.195" v="639"/>
          <ac:spMkLst>
            <pc:docMk/>
            <pc:sldMk cId="3912611534" sldId="696"/>
            <ac:spMk id="8" creationId="{BC4BF633-6721-1777-16A2-282BCA41573A}"/>
          </ac:spMkLst>
        </pc:spChg>
      </pc:sldChg>
      <pc:sldChg chg="addSp delSp modSp add replId modNotes">
        <pc:chgData name="Clark Jason Ngo" userId="S::ngoclarkjason@cityuniversity.edu::2b34b64c-11a7-4bf0-9698-880008265935" providerId="AD" clId="Web-{3B3FF2D6-0116-2E51-FC1D-1B3DBFE1FD35}" dt="2025-07-18T22:04:10.565" v="1076"/>
        <pc:sldMkLst>
          <pc:docMk/>
          <pc:sldMk cId="540393180" sldId="697"/>
        </pc:sldMkLst>
        <pc:spChg chg="mod">
          <ac:chgData name="Clark Jason Ngo" userId="S::ngoclarkjason@cityuniversity.edu::2b34b64c-11a7-4bf0-9698-880008265935" providerId="AD" clId="Web-{3B3FF2D6-0116-2E51-FC1D-1B3DBFE1FD35}" dt="2025-07-18T20:23:30.053" v="776" actId="20577"/>
          <ac:spMkLst>
            <pc:docMk/>
            <pc:sldMk cId="540393180" sldId="697"/>
            <ac:spMk id="2" creationId="{5541045E-8A43-733C-68EF-FBD9E3E9DC74}"/>
          </ac:spMkLst>
        </pc:spChg>
        <pc:spChg chg="del">
          <ac:chgData name="Clark Jason Ngo" userId="S::ngoclarkjason@cityuniversity.edu::2b34b64c-11a7-4bf0-9698-880008265935" providerId="AD" clId="Web-{3B3FF2D6-0116-2E51-FC1D-1B3DBFE1FD35}" dt="2025-07-18T20:23:31.787" v="777"/>
          <ac:spMkLst>
            <pc:docMk/>
            <pc:sldMk cId="540393180" sldId="697"/>
            <ac:spMk id="3" creationId="{4A818796-7FBC-80CD-026F-89BB1968C321}"/>
          </ac:spMkLst>
        </pc:spChg>
        <pc:spChg chg="add del mod">
          <ac:chgData name="Clark Jason Ngo" userId="S::ngoclarkjason@cityuniversity.edu::2b34b64c-11a7-4bf0-9698-880008265935" providerId="AD" clId="Web-{3B3FF2D6-0116-2E51-FC1D-1B3DBFE1FD35}" dt="2025-07-18T20:23:32.428" v="778"/>
          <ac:spMkLst>
            <pc:docMk/>
            <pc:sldMk cId="540393180" sldId="697"/>
            <ac:spMk id="5" creationId="{B2C1079D-9BB3-4CB5-BC91-FF98D6AA093C}"/>
          </ac:spMkLst>
        </pc:spChg>
        <pc:picChg chg="add mod ord">
          <ac:chgData name="Clark Jason Ngo" userId="S::ngoclarkjason@cityuniversity.edu::2b34b64c-11a7-4bf0-9698-880008265935" providerId="AD" clId="Web-{3B3FF2D6-0116-2E51-FC1D-1B3DBFE1FD35}" dt="2025-07-18T22:04:10.565" v="1076"/>
          <ac:picMkLst>
            <pc:docMk/>
            <pc:sldMk cId="540393180" sldId="697"/>
            <ac:picMk id="6" creationId="{81570E8C-DA68-5185-1185-7B7E24EDFDF4}"/>
          </ac:picMkLst>
        </pc:picChg>
      </pc:sldChg>
      <pc:sldChg chg="modSp add ord replId modNotes">
        <pc:chgData name="Clark Jason Ngo" userId="S::ngoclarkjason@cityuniversity.edu::2b34b64c-11a7-4bf0-9698-880008265935" providerId="AD" clId="Web-{3B3FF2D6-0116-2E51-FC1D-1B3DBFE1FD35}" dt="2025-07-18T22:28:57.453" v="1197" actId="1076"/>
        <pc:sldMkLst>
          <pc:docMk/>
          <pc:sldMk cId="3260201097" sldId="698"/>
        </pc:sldMkLst>
        <pc:spChg chg="mod">
          <ac:chgData name="Clark Jason Ngo" userId="S::ngoclarkjason@cityuniversity.edu::2b34b64c-11a7-4bf0-9698-880008265935" providerId="AD" clId="Web-{3B3FF2D6-0116-2E51-FC1D-1B3DBFE1FD35}" dt="2025-07-18T21:41:46.574" v="933" actId="20577"/>
          <ac:spMkLst>
            <pc:docMk/>
            <pc:sldMk cId="3260201097" sldId="698"/>
            <ac:spMk id="2" creationId="{F15F759D-67C8-7EE4-0B14-14BC7EB60FA8}"/>
          </ac:spMkLst>
        </pc:spChg>
        <pc:spChg chg="mod">
          <ac:chgData name="Clark Jason Ngo" userId="S::ngoclarkjason@cityuniversity.edu::2b34b64c-11a7-4bf0-9698-880008265935" providerId="AD" clId="Web-{3B3FF2D6-0116-2E51-FC1D-1B3DBFE1FD35}" dt="2025-07-18T22:28:57.453" v="1197" actId="1076"/>
          <ac:spMkLst>
            <pc:docMk/>
            <pc:sldMk cId="3260201097" sldId="698"/>
            <ac:spMk id="3" creationId="{2782120E-0EBC-2550-75B1-92AB83F2F470}"/>
          </ac:spMkLst>
        </pc:spChg>
      </pc:sldChg>
      <pc:sldChg chg="addSp delSp modSp add replId modNotes">
        <pc:chgData name="Clark Jason Ngo" userId="S::ngoclarkjason@cityuniversity.edu::2b34b64c-11a7-4bf0-9698-880008265935" providerId="AD" clId="Web-{3B3FF2D6-0116-2E51-FC1D-1B3DBFE1FD35}" dt="2025-07-18T22:03:53.049" v="1075"/>
        <pc:sldMkLst>
          <pc:docMk/>
          <pc:sldMk cId="4270199055" sldId="699"/>
        </pc:sldMkLst>
        <pc:spChg chg="mod">
          <ac:chgData name="Clark Jason Ngo" userId="S::ngoclarkjason@cityuniversity.edu::2b34b64c-11a7-4bf0-9698-880008265935" providerId="AD" clId="Web-{3B3FF2D6-0116-2E51-FC1D-1B3DBFE1FD35}" dt="2025-07-18T21:43:33.185" v="955" actId="20577"/>
          <ac:spMkLst>
            <pc:docMk/>
            <pc:sldMk cId="4270199055" sldId="699"/>
            <ac:spMk id="2" creationId="{DAA397A6-9B75-9BD5-B31D-EB417569232A}"/>
          </ac:spMkLst>
        </pc:spChg>
        <pc:spChg chg="del mod">
          <ac:chgData name="Clark Jason Ngo" userId="S::ngoclarkjason@cityuniversity.edu::2b34b64c-11a7-4bf0-9698-880008265935" providerId="AD" clId="Web-{3B3FF2D6-0116-2E51-FC1D-1B3DBFE1FD35}" dt="2025-07-18T22:03:22.658" v="1066"/>
          <ac:spMkLst>
            <pc:docMk/>
            <pc:sldMk cId="4270199055" sldId="699"/>
            <ac:spMk id="3" creationId="{32275192-9B6A-E24C-8425-11F72C36538D}"/>
          </ac:spMkLst>
        </pc:spChg>
        <pc:spChg chg="add del mod">
          <ac:chgData name="Clark Jason Ngo" userId="S::ngoclarkjason@cityuniversity.edu::2b34b64c-11a7-4bf0-9698-880008265935" providerId="AD" clId="Web-{3B3FF2D6-0116-2E51-FC1D-1B3DBFE1FD35}" dt="2025-07-18T22:03:40.361" v="1073"/>
          <ac:spMkLst>
            <pc:docMk/>
            <pc:sldMk cId="4270199055" sldId="699"/>
            <ac:spMk id="6" creationId="{6E32153F-0E08-234D-0290-7331FF6BF8FF}"/>
          </ac:spMkLst>
        </pc:spChg>
        <pc:picChg chg="add del mod ord">
          <ac:chgData name="Clark Jason Ngo" userId="S::ngoclarkjason@cityuniversity.edu::2b34b64c-11a7-4bf0-9698-880008265935" providerId="AD" clId="Web-{3B3FF2D6-0116-2E51-FC1D-1B3DBFE1FD35}" dt="2025-07-18T22:03:53.049" v="1075"/>
          <ac:picMkLst>
            <pc:docMk/>
            <pc:sldMk cId="4270199055" sldId="699"/>
            <ac:picMk id="4" creationId="{B4B5B6A8-EAEA-B6F1-D68D-20BBFDF448B6}"/>
          </ac:picMkLst>
        </pc:picChg>
      </pc:sldChg>
      <pc:sldChg chg="addSp delSp modSp add replId">
        <pc:chgData name="Clark Jason Ngo" userId="S::ngoclarkjason@cityuniversity.edu::2b34b64c-11a7-4bf0-9698-880008265935" providerId="AD" clId="Web-{3B3FF2D6-0116-2E51-FC1D-1B3DBFE1FD35}" dt="2025-07-18T22:12:04.932" v="1125"/>
        <pc:sldMkLst>
          <pc:docMk/>
          <pc:sldMk cId="963613208" sldId="700"/>
        </pc:sldMkLst>
        <pc:spChg chg="mod">
          <ac:chgData name="Clark Jason Ngo" userId="S::ngoclarkjason@cityuniversity.edu::2b34b64c-11a7-4bf0-9698-880008265935" providerId="AD" clId="Web-{3B3FF2D6-0116-2E51-FC1D-1B3DBFE1FD35}" dt="2025-07-18T21:57:06.058" v="1051"/>
          <ac:spMkLst>
            <pc:docMk/>
            <pc:sldMk cId="963613208" sldId="700"/>
            <ac:spMk id="2" creationId="{712F16B6-F5B5-877A-C34E-B0C6A0FE8CDE}"/>
          </ac:spMkLst>
        </pc:spChg>
        <pc:spChg chg="del mod">
          <ac:chgData name="Clark Jason Ngo" userId="S::ngoclarkjason@cityuniversity.edu::2b34b64c-11a7-4bf0-9698-880008265935" providerId="AD" clId="Web-{3B3FF2D6-0116-2E51-FC1D-1B3DBFE1FD35}" dt="2025-07-18T22:11:45.822" v="1121"/>
          <ac:spMkLst>
            <pc:docMk/>
            <pc:sldMk cId="963613208" sldId="700"/>
            <ac:spMk id="3" creationId="{CAB5C7BD-D882-FCCC-02EF-FBB39285C4B7}"/>
          </ac:spMkLst>
        </pc:spChg>
        <pc:picChg chg="add mod ord">
          <ac:chgData name="Clark Jason Ngo" userId="S::ngoclarkjason@cityuniversity.edu::2b34b64c-11a7-4bf0-9698-880008265935" providerId="AD" clId="Web-{3B3FF2D6-0116-2E51-FC1D-1B3DBFE1FD35}" dt="2025-07-18T22:12:04.932" v="1125"/>
          <ac:picMkLst>
            <pc:docMk/>
            <pc:sldMk cId="963613208" sldId="700"/>
            <ac:picMk id="4" creationId="{7CF41718-902C-8D19-9D36-78C45627C1E3}"/>
          </ac:picMkLst>
        </pc:picChg>
      </pc:sldChg>
      <pc:sldChg chg="addSp modSp add replId">
        <pc:chgData name="Clark Jason Ngo" userId="S::ngoclarkjason@cityuniversity.edu::2b34b64c-11a7-4bf0-9698-880008265935" providerId="AD" clId="Web-{3B3FF2D6-0116-2E51-FC1D-1B3DBFE1FD35}" dt="2025-07-18T22:14:39.810" v="1145" actId="20577"/>
        <pc:sldMkLst>
          <pc:docMk/>
          <pc:sldMk cId="3815234790" sldId="701"/>
        </pc:sldMkLst>
        <pc:spChg chg="mod">
          <ac:chgData name="Clark Jason Ngo" userId="S::ngoclarkjason@cityuniversity.edu::2b34b64c-11a7-4bf0-9698-880008265935" providerId="AD" clId="Web-{3B3FF2D6-0116-2E51-FC1D-1B3DBFE1FD35}" dt="2025-07-18T21:57:09.402" v="1052"/>
          <ac:spMkLst>
            <pc:docMk/>
            <pc:sldMk cId="3815234790" sldId="701"/>
            <ac:spMk id="2" creationId="{68B48571-2DEB-666D-405A-791CBAECC6CE}"/>
          </ac:spMkLst>
        </pc:spChg>
        <pc:spChg chg="mod">
          <ac:chgData name="Clark Jason Ngo" userId="S::ngoclarkjason@cityuniversity.edu::2b34b64c-11a7-4bf0-9698-880008265935" providerId="AD" clId="Web-{3B3FF2D6-0116-2E51-FC1D-1B3DBFE1FD35}" dt="2025-07-18T22:14:39.810" v="1145" actId="20577"/>
          <ac:spMkLst>
            <pc:docMk/>
            <pc:sldMk cId="3815234790" sldId="701"/>
            <ac:spMk id="3" creationId="{798386E6-E42B-8A7E-7DEB-DD6612947A87}"/>
          </ac:spMkLst>
        </pc:spChg>
        <pc:picChg chg="add mod">
          <ac:chgData name="Clark Jason Ngo" userId="S::ngoclarkjason@cityuniversity.edu::2b34b64c-11a7-4bf0-9698-880008265935" providerId="AD" clId="Web-{3B3FF2D6-0116-2E51-FC1D-1B3DBFE1FD35}" dt="2025-07-18T22:13:04.542" v="1140"/>
          <ac:picMkLst>
            <pc:docMk/>
            <pc:sldMk cId="3815234790" sldId="701"/>
            <ac:picMk id="4" creationId="{DFF3CF2D-057C-F62C-2D3C-4650071408F8}"/>
          </ac:picMkLst>
        </pc:picChg>
      </pc:sldChg>
      <pc:sldChg chg="modSp add replId">
        <pc:chgData name="Clark Jason Ngo" userId="S::ngoclarkjason@cityuniversity.edu::2b34b64c-11a7-4bf0-9698-880008265935" providerId="AD" clId="Web-{3B3FF2D6-0116-2E51-FC1D-1B3DBFE1FD35}" dt="2025-07-18T22:16:56.921" v="1176" actId="20577"/>
        <pc:sldMkLst>
          <pc:docMk/>
          <pc:sldMk cId="2719671051" sldId="702"/>
        </pc:sldMkLst>
        <pc:spChg chg="mod">
          <ac:chgData name="Clark Jason Ngo" userId="S::ngoclarkjason@cityuniversity.edu::2b34b64c-11a7-4bf0-9698-880008265935" providerId="AD" clId="Web-{3B3FF2D6-0116-2E51-FC1D-1B3DBFE1FD35}" dt="2025-07-18T21:57:13.433" v="1053"/>
          <ac:spMkLst>
            <pc:docMk/>
            <pc:sldMk cId="2719671051" sldId="702"/>
            <ac:spMk id="2" creationId="{289CA42C-8E57-B970-6F08-BA5D54D42246}"/>
          </ac:spMkLst>
        </pc:spChg>
        <pc:spChg chg="mod">
          <ac:chgData name="Clark Jason Ngo" userId="S::ngoclarkjason@cityuniversity.edu::2b34b64c-11a7-4bf0-9698-880008265935" providerId="AD" clId="Web-{3B3FF2D6-0116-2E51-FC1D-1B3DBFE1FD35}" dt="2025-07-18T22:16:56.921" v="1176" actId="20577"/>
          <ac:spMkLst>
            <pc:docMk/>
            <pc:sldMk cId="2719671051" sldId="702"/>
            <ac:spMk id="3" creationId="{4FA895A6-9853-2BFA-F800-18B690A6BB90}"/>
          </ac:spMkLst>
        </pc:spChg>
      </pc:sldChg>
      <pc:sldChg chg="addSp delSp modSp add del replId">
        <pc:chgData name="Clark Jason Ngo" userId="S::ngoclarkjason@cityuniversity.edu::2b34b64c-11a7-4bf0-9698-880008265935" providerId="AD" clId="Web-{3B3FF2D6-0116-2E51-FC1D-1B3DBFE1FD35}" dt="2025-07-18T22:16:48.562" v="1172" actId="20577"/>
        <pc:sldMkLst>
          <pc:docMk/>
          <pc:sldMk cId="2330397105" sldId="703"/>
        </pc:sldMkLst>
        <pc:spChg chg="mod">
          <ac:chgData name="Clark Jason Ngo" userId="S::ngoclarkjason@cityuniversity.edu::2b34b64c-11a7-4bf0-9698-880008265935" providerId="AD" clId="Web-{3B3FF2D6-0116-2E51-FC1D-1B3DBFE1FD35}" dt="2025-07-18T21:57:32.386" v="1054"/>
          <ac:spMkLst>
            <pc:docMk/>
            <pc:sldMk cId="2330397105" sldId="703"/>
            <ac:spMk id="2" creationId="{28D90065-B9B7-BBD0-A2F1-F335843B1E93}"/>
          </ac:spMkLst>
        </pc:spChg>
        <pc:spChg chg="mod">
          <ac:chgData name="Clark Jason Ngo" userId="S::ngoclarkjason@cityuniversity.edu::2b34b64c-11a7-4bf0-9698-880008265935" providerId="AD" clId="Web-{3B3FF2D6-0116-2E51-FC1D-1B3DBFE1FD35}" dt="2025-07-18T21:50:59.520" v="1008" actId="20577"/>
          <ac:spMkLst>
            <pc:docMk/>
            <pc:sldMk cId="2330397105" sldId="703"/>
            <ac:spMk id="3" creationId="{550CD478-39D8-2798-C368-C7A0D198D761}"/>
          </ac:spMkLst>
        </pc:spChg>
        <pc:spChg chg="add del mod">
          <ac:chgData name="Clark Jason Ngo" userId="S::ngoclarkjason@cityuniversity.edu::2b34b64c-11a7-4bf0-9698-880008265935" providerId="AD" clId="Web-{3B3FF2D6-0116-2E51-FC1D-1B3DBFE1FD35}" dt="2025-07-18T22:16:11.499" v="1163"/>
          <ac:spMkLst>
            <pc:docMk/>
            <pc:sldMk cId="2330397105" sldId="703"/>
            <ac:spMk id="4" creationId="{647012F3-4620-6E5A-48CE-C8A4B3A81726}"/>
          </ac:spMkLst>
        </pc:spChg>
        <pc:spChg chg="add mod">
          <ac:chgData name="Clark Jason Ngo" userId="S::ngoclarkjason@cityuniversity.edu::2b34b64c-11a7-4bf0-9698-880008265935" providerId="AD" clId="Web-{3B3FF2D6-0116-2E51-FC1D-1B3DBFE1FD35}" dt="2025-07-18T22:16:48.562" v="1172" actId="20577"/>
          <ac:spMkLst>
            <pc:docMk/>
            <pc:sldMk cId="2330397105" sldId="703"/>
            <ac:spMk id="6" creationId="{9B610363-0333-7CE9-F23A-6962EB225F96}"/>
          </ac:spMkLst>
        </pc:spChg>
      </pc:sldChg>
      <pc:sldChg chg="addSp delSp modSp add replId">
        <pc:chgData name="Clark Jason Ngo" userId="S::ngoclarkjason@cityuniversity.edu::2b34b64c-11a7-4bf0-9698-880008265935" providerId="AD" clId="Web-{3B3FF2D6-0116-2E51-FC1D-1B3DBFE1FD35}" dt="2025-07-18T22:54:46.299" v="1282" actId="20577"/>
        <pc:sldMkLst>
          <pc:docMk/>
          <pc:sldMk cId="394149621" sldId="704"/>
        </pc:sldMkLst>
        <pc:spChg chg="mod">
          <ac:chgData name="Clark Jason Ngo" userId="S::ngoclarkjason@cityuniversity.edu::2b34b64c-11a7-4bf0-9698-880008265935" providerId="AD" clId="Web-{3B3FF2D6-0116-2E51-FC1D-1B3DBFE1FD35}" dt="2025-07-18T21:57:43.558" v="1056" actId="1076"/>
          <ac:spMkLst>
            <pc:docMk/>
            <pc:sldMk cId="394149621" sldId="704"/>
            <ac:spMk id="2" creationId="{390A5616-83C4-8901-0552-6BA8852781F6}"/>
          </ac:spMkLst>
        </pc:spChg>
        <pc:spChg chg="mod">
          <ac:chgData name="Clark Jason Ngo" userId="S::ngoclarkjason@cityuniversity.edu::2b34b64c-11a7-4bf0-9698-880008265935" providerId="AD" clId="Web-{3B3FF2D6-0116-2E51-FC1D-1B3DBFE1FD35}" dt="2025-07-18T21:55:13.431" v="1029" actId="20577"/>
          <ac:spMkLst>
            <pc:docMk/>
            <pc:sldMk cId="394149621" sldId="704"/>
            <ac:spMk id="3" creationId="{CE217EE1-1673-55FD-7D5D-94427892EF15}"/>
          </ac:spMkLst>
        </pc:spChg>
        <pc:spChg chg="add del mod">
          <ac:chgData name="Clark Jason Ngo" userId="S::ngoclarkjason@cityuniversity.edu::2b34b64c-11a7-4bf0-9698-880008265935" providerId="AD" clId="Web-{3B3FF2D6-0116-2E51-FC1D-1B3DBFE1FD35}" dt="2025-07-18T22:54:46.299" v="1282" actId="20577"/>
          <ac:spMkLst>
            <pc:docMk/>
            <pc:sldMk cId="394149621" sldId="704"/>
            <ac:spMk id="5" creationId="{4EEE05DB-15A8-4400-BC94-B05C70E78E5F}"/>
          </ac:spMkLst>
        </pc:spChg>
        <pc:picChg chg="add del mod">
          <ac:chgData name="Clark Jason Ngo" userId="S::ngoclarkjason@cityuniversity.edu::2b34b64c-11a7-4bf0-9698-880008265935" providerId="AD" clId="Web-{3B3FF2D6-0116-2E51-FC1D-1B3DBFE1FD35}" dt="2025-07-18T22:40:53.749" v="1254"/>
          <ac:picMkLst>
            <pc:docMk/>
            <pc:sldMk cId="394149621" sldId="704"/>
            <ac:picMk id="6" creationId="{01AF9AF8-CBEA-6A22-B8BF-C9ACA4B5D391}"/>
          </ac:picMkLst>
        </pc:picChg>
        <pc:picChg chg="add del mod">
          <ac:chgData name="Clark Jason Ngo" userId="S::ngoclarkjason@cityuniversity.edu::2b34b64c-11a7-4bf0-9698-880008265935" providerId="AD" clId="Web-{3B3FF2D6-0116-2E51-FC1D-1B3DBFE1FD35}" dt="2025-07-18T22:54:38.752" v="1278"/>
          <ac:picMkLst>
            <pc:docMk/>
            <pc:sldMk cId="394149621" sldId="704"/>
            <ac:picMk id="7" creationId="{416840E5-8B1D-6921-6EA6-43F56F66B796}"/>
          </ac:picMkLst>
        </pc:picChg>
      </pc:sldChg>
      <pc:sldChg chg="new del">
        <pc:chgData name="Clark Jason Ngo" userId="S::ngoclarkjason@cityuniversity.edu::2b34b64c-11a7-4bf0-9698-880008265935" providerId="AD" clId="Web-{3B3FF2D6-0116-2E51-FC1D-1B3DBFE1FD35}" dt="2025-07-18T21:56:00.666" v="1034"/>
        <pc:sldMkLst>
          <pc:docMk/>
          <pc:sldMk cId="229381890" sldId="705"/>
        </pc:sldMkLst>
      </pc:sldChg>
      <pc:sldChg chg="addSp delSp modSp add replId">
        <pc:chgData name="Clark Jason Ngo" userId="S::ngoclarkjason@cityuniversity.edu::2b34b64c-11a7-4bf0-9698-880008265935" providerId="AD" clId="Web-{3B3FF2D6-0116-2E51-FC1D-1B3DBFE1FD35}" dt="2025-07-18T22:52:51.469" v="1256" actId="1076"/>
        <pc:sldMkLst>
          <pc:docMk/>
          <pc:sldMk cId="1668638348" sldId="706"/>
        </pc:sldMkLst>
        <pc:spChg chg="mod">
          <ac:chgData name="Clark Jason Ngo" userId="S::ngoclarkjason@cityuniversity.edu::2b34b64c-11a7-4bf0-9698-880008265935" providerId="AD" clId="Web-{3B3FF2D6-0116-2E51-FC1D-1B3DBFE1FD35}" dt="2025-07-18T21:57:49.246" v="1057"/>
          <ac:spMkLst>
            <pc:docMk/>
            <pc:sldMk cId="1668638348" sldId="706"/>
            <ac:spMk id="2" creationId="{DD7729FA-D3E2-4794-3056-2636854A4C45}"/>
          </ac:spMkLst>
        </pc:spChg>
        <pc:spChg chg="del mod">
          <ac:chgData name="Clark Jason Ngo" userId="S::ngoclarkjason@cityuniversity.edu::2b34b64c-11a7-4bf0-9698-880008265935" providerId="AD" clId="Web-{3B3FF2D6-0116-2E51-FC1D-1B3DBFE1FD35}" dt="2025-07-18T22:35:30.931" v="1239"/>
          <ac:spMkLst>
            <pc:docMk/>
            <pc:sldMk cId="1668638348" sldId="706"/>
            <ac:spMk id="3" creationId="{DBA7832C-11BA-D907-4F52-54822D54450E}"/>
          </ac:spMkLst>
        </pc:spChg>
        <pc:picChg chg="add mod ord">
          <ac:chgData name="Clark Jason Ngo" userId="S::ngoclarkjason@cityuniversity.edu::2b34b64c-11a7-4bf0-9698-880008265935" providerId="AD" clId="Web-{3B3FF2D6-0116-2E51-FC1D-1B3DBFE1FD35}" dt="2025-07-18T22:52:51.469" v="1256" actId="1076"/>
          <ac:picMkLst>
            <pc:docMk/>
            <pc:sldMk cId="1668638348" sldId="706"/>
            <ac:picMk id="4" creationId="{BBF69BBA-3620-2FF8-CE9A-58B2299FEC60}"/>
          </ac:picMkLst>
        </pc:picChg>
      </pc:sldChg>
      <pc:sldChg chg="addSp delSp modSp add replId">
        <pc:chgData name="Clark Jason Ngo" userId="S::ngoclarkjason@cityuniversity.edu::2b34b64c-11a7-4bf0-9698-880008265935" providerId="AD" clId="Web-{3B3FF2D6-0116-2E51-FC1D-1B3DBFE1FD35}" dt="2025-07-18T22:55:43.285" v="1300"/>
        <pc:sldMkLst>
          <pc:docMk/>
          <pc:sldMk cId="3449656206" sldId="707"/>
        </pc:sldMkLst>
        <pc:spChg chg="mod">
          <ac:chgData name="Clark Jason Ngo" userId="S::ngoclarkjason@cityuniversity.edu::2b34b64c-11a7-4bf0-9698-880008265935" providerId="AD" clId="Web-{3B3FF2D6-0116-2E51-FC1D-1B3DBFE1FD35}" dt="2025-07-18T21:58:10.699" v="1064" actId="20577"/>
          <ac:spMkLst>
            <pc:docMk/>
            <pc:sldMk cId="3449656206" sldId="707"/>
            <ac:spMk id="2" creationId="{9793999D-D697-5E45-1D85-5DB987E8E3A0}"/>
          </ac:spMkLst>
        </pc:spChg>
        <pc:spChg chg="del mod">
          <ac:chgData name="Clark Jason Ngo" userId="S::ngoclarkjason@cityuniversity.edu::2b34b64c-11a7-4bf0-9698-880008265935" providerId="AD" clId="Web-{3B3FF2D6-0116-2E51-FC1D-1B3DBFE1FD35}" dt="2025-07-18T22:53:07.657" v="1257"/>
          <ac:spMkLst>
            <pc:docMk/>
            <pc:sldMk cId="3449656206" sldId="707"/>
            <ac:spMk id="3" creationId="{BCD74662-5BFF-7112-8803-708A4102DECC}"/>
          </ac:spMkLst>
        </pc:spChg>
        <pc:picChg chg="add mod">
          <ac:chgData name="Clark Jason Ngo" userId="S::ngoclarkjason@cityuniversity.edu::2b34b64c-11a7-4bf0-9698-880008265935" providerId="AD" clId="Web-{3B3FF2D6-0116-2E51-FC1D-1B3DBFE1FD35}" dt="2025-07-18T22:55:43.285" v="1300"/>
          <ac:picMkLst>
            <pc:docMk/>
            <pc:sldMk cId="3449656206" sldId="707"/>
            <ac:picMk id="4" creationId="{214A73D4-6C21-A175-DC69-B7079E81E36B}"/>
          </ac:picMkLst>
        </pc:picChg>
      </pc:sldChg>
      <pc:sldChg chg="addSp modSp add replId">
        <pc:chgData name="Clark Jason Ngo" userId="S::ngoclarkjason@cityuniversity.edu::2b34b64c-11a7-4bf0-9698-880008265935" providerId="AD" clId="Web-{3B3FF2D6-0116-2E51-FC1D-1B3DBFE1FD35}" dt="2025-07-18T22:55:05.237" v="1290"/>
        <pc:sldMkLst>
          <pc:docMk/>
          <pc:sldMk cId="3899650378" sldId="708"/>
        </pc:sldMkLst>
        <pc:spChg chg="mod">
          <ac:chgData name="Clark Jason Ngo" userId="S::ngoclarkjason@cityuniversity.edu::2b34b64c-11a7-4bf0-9698-880008265935" providerId="AD" clId="Web-{3B3FF2D6-0116-2E51-FC1D-1B3DBFE1FD35}" dt="2025-07-18T21:58:12.856" v="1065"/>
          <ac:spMkLst>
            <pc:docMk/>
            <pc:sldMk cId="3899650378" sldId="708"/>
            <ac:spMk id="2" creationId="{6B54A2E1-4A39-A73E-149A-0E164A554F05}"/>
          </ac:spMkLst>
        </pc:spChg>
        <pc:spChg chg="mod">
          <ac:chgData name="Clark Jason Ngo" userId="S::ngoclarkjason@cityuniversity.edu::2b34b64c-11a7-4bf0-9698-880008265935" providerId="AD" clId="Web-{3B3FF2D6-0116-2E51-FC1D-1B3DBFE1FD35}" dt="2025-07-18T22:54:08.767" v="1271" actId="20577"/>
          <ac:spMkLst>
            <pc:docMk/>
            <pc:sldMk cId="3899650378" sldId="708"/>
            <ac:spMk id="3" creationId="{055CFCE7-99B8-44D7-B8F8-CB27527A2F33}"/>
          </ac:spMkLst>
        </pc:spChg>
        <pc:spChg chg="add mod">
          <ac:chgData name="Clark Jason Ngo" userId="S::ngoclarkjason@cityuniversity.edu::2b34b64c-11a7-4bf0-9698-880008265935" providerId="AD" clId="Web-{3B3FF2D6-0116-2E51-FC1D-1B3DBFE1FD35}" dt="2025-07-18T22:54:55.674" v="1288" actId="14100"/>
          <ac:spMkLst>
            <pc:docMk/>
            <pc:sldMk cId="3899650378" sldId="708"/>
            <ac:spMk id="6" creationId="{E9460D8E-1BD8-102A-F6D3-A658CFEB526B}"/>
          </ac:spMkLst>
        </pc:spChg>
        <pc:picChg chg="add mod">
          <ac:chgData name="Clark Jason Ngo" userId="S::ngoclarkjason@cityuniversity.edu::2b34b64c-11a7-4bf0-9698-880008265935" providerId="AD" clId="Web-{3B3FF2D6-0116-2E51-FC1D-1B3DBFE1FD35}" dt="2025-07-18T22:55:05.237" v="1290"/>
          <ac:picMkLst>
            <pc:docMk/>
            <pc:sldMk cId="3899650378" sldId="708"/>
            <ac:picMk id="4" creationId="{E0DFAEFB-5039-2648-B7C1-5F95F53E9178}"/>
          </ac:picMkLst>
        </pc:picChg>
      </pc:sldChg>
      <pc:sldChg chg="add del replId">
        <pc:chgData name="Clark Jason Ngo" userId="S::ngoclarkjason@cityuniversity.edu::2b34b64c-11a7-4bf0-9698-880008265935" providerId="AD" clId="Web-{3B3FF2D6-0116-2E51-FC1D-1B3DBFE1FD35}" dt="2025-07-18T22:54:10.955" v="1272"/>
        <pc:sldMkLst>
          <pc:docMk/>
          <pc:sldMk cId="4024818885" sldId="709"/>
        </pc:sldMkLst>
      </pc:sldChg>
      <pc:sldChg chg="modSp add replId">
        <pc:chgData name="Clark Jason Ngo" userId="S::ngoclarkjason@cityuniversity.edu::2b34b64c-11a7-4bf0-9698-880008265935" providerId="AD" clId="Web-{3B3FF2D6-0116-2E51-FC1D-1B3DBFE1FD35}" dt="2025-07-18T22:32:18.550" v="1229" actId="1076"/>
        <pc:sldMkLst>
          <pc:docMk/>
          <pc:sldMk cId="4011266272" sldId="710"/>
        </pc:sldMkLst>
        <pc:spChg chg="mod">
          <ac:chgData name="Clark Jason Ngo" userId="S::ngoclarkjason@cityuniversity.edu::2b34b64c-11a7-4bf0-9698-880008265935" providerId="AD" clId="Web-{3B3FF2D6-0116-2E51-FC1D-1B3DBFE1FD35}" dt="2025-07-18T22:28:41.749" v="1186" actId="20577"/>
          <ac:spMkLst>
            <pc:docMk/>
            <pc:sldMk cId="4011266272" sldId="710"/>
            <ac:spMk id="2" creationId="{9EC544EE-5667-724C-F79D-B1FB2A5B3074}"/>
          </ac:spMkLst>
        </pc:spChg>
        <pc:spChg chg="mod">
          <ac:chgData name="Clark Jason Ngo" userId="S::ngoclarkjason@cityuniversity.edu::2b34b64c-11a7-4bf0-9698-880008265935" providerId="AD" clId="Web-{3B3FF2D6-0116-2E51-FC1D-1B3DBFE1FD35}" dt="2025-07-18T22:32:18.550" v="1229" actId="1076"/>
          <ac:spMkLst>
            <pc:docMk/>
            <pc:sldMk cId="4011266272" sldId="710"/>
            <ac:spMk id="6" creationId="{53645960-06A2-060D-960E-CC3BA6DCB975}"/>
          </ac:spMkLst>
        </pc:spChg>
      </pc:sldChg>
      <pc:sldChg chg="addSp delSp modSp add replId">
        <pc:chgData name="Clark Jason Ngo" userId="S::ngoclarkjason@cityuniversity.edu::2b34b64c-11a7-4bf0-9698-880008265935" providerId="AD" clId="Web-{3B3FF2D6-0116-2E51-FC1D-1B3DBFE1FD35}" dt="2025-07-18T22:55:31.347" v="1297"/>
        <pc:sldMkLst>
          <pc:docMk/>
          <pc:sldMk cId="990918750" sldId="711"/>
        </pc:sldMkLst>
        <pc:picChg chg="add mod">
          <ac:chgData name="Clark Jason Ngo" userId="S::ngoclarkjason@cityuniversity.edu::2b34b64c-11a7-4bf0-9698-880008265935" providerId="AD" clId="Web-{3B3FF2D6-0116-2E51-FC1D-1B3DBFE1FD35}" dt="2025-07-18T22:55:31.347" v="1297"/>
          <ac:picMkLst>
            <pc:docMk/>
            <pc:sldMk cId="990918750" sldId="711"/>
            <ac:picMk id="3" creationId="{DB54542E-AFEC-7A22-8E47-8999404067D2}"/>
          </ac:picMkLst>
        </pc:picChg>
        <pc:picChg chg="del">
          <ac:chgData name="Clark Jason Ngo" userId="S::ngoclarkjason@cityuniversity.edu::2b34b64c-11a7-4bf0-9698-880008265935" providerId="AD" clId="Web-{3B3FF2D6-0116-2E51-FC1D-1B3DBFE1FD35}" dt="2025-07-18T22:53:23.079" v="1262"/>
          <ac:picMkLst>
            <pc:docMk/>
            <pc:sldMk cId="990918750" sldId="711"/>
            <ac:picMk id="4" creationId="{EBF238F4-9903-ADE7-DC73-DB5523DAED9D}"/>
          </ac:picMkLst>
        </pc:picChg>
      </pc:sldChg>
      <pc:sldChg chg="addSp delSp modSp add replId">
        <pc:chgData name="Clark Jason Ngo" userId="S::ngoclarkjason@cityuniversity.edu::2b34b64c-11a7-4bf0-9698-880008265935" providerId="AD" clId="Web-{3B3FF2D6-0116-2E51-FC1D-1B3DBFE1FD35}" dt="2025-07-18T22:55:17.190" v="1293"/>
        <pc:sldMkLst>
          <pc:docMk/>
          <pc:sldMk cId="1432127964" sldId="712"/>
        </pc:sldMkLst>
        <pc:picChg chg="del">
          <ac:chgData name="Clark Jason Ngo" userId="S::ngoclarkjason@cityuniversity.edu::2b34b64c-11a7-4bf0-9698-880008265935" providerId="AD" clId="Web-{3B3FF2D6-0116-2E51-FC1D-1B3DBFE1FD35}" dt="2025-07-18T22:53:39.126" v="1266"/>
          <ac:picMkLst>
            <pc:docMk/>
            <pc:sldMk cId="1432127964" sldId="712"/>
            <ac:picMk id="3" creationId="{7D43EA58-53AA-9063-DA2A-7E7C17A5942D}"/>
          </ac:picMkLst>
        </pc:picChg>
        <pc:picChg chg="add mod">
          <ac:chgData name="Clark Jason Ngo" userId="S::ngoclarkjason@cityuniversity.edu::2b34b64c-11a7-4bf0-9698-880008265935" providerId="AD" clId="Web-{3B3FF2D6-0116-2E51-FC1D-1B3DBFE1FD35}" dt="2025-07-18T22:55:17.190" v="1293"/>
          <ac:picMkLst>
            <pc:docMk/>
            <pc:sldMk cId="1432127964" sldId="712"/>
            <ac:picMk id="4" creationId="{F813AA7F-F46A-4A93-AEA9-BA76EB73A73A}"/>
          </ac:picMkLst>
        </pc:picChg>
      </pc:sldChg>
      <pc:sldChg chg="addSp delSp modSp add replId">
        <pc:chgData name="Clark Jason Ngo" userId="S::ngoclarkjason@cityuniversity.edu::2b34b64c-11a7-4bf0-9698-880008265935" providerId="AD" clId="Web-{3B3FF2D6-0116-2E51-FC1D-1B3DBFE1FD35}" dt="2025-07-18T22:56:11.332" v="1315" actId="1076"/>
        <pc:sldMkLst>
          <pc:docMk/>
          <pc:sldMk cId="1053299383" sldId="713"/>
        </pc:sldMkLst>
        <pc:spChg chg="mod">
          <ac:chgData name="Clark Jason Ngo" userId="S::ngoclarkjason@cityuniversity.edu::2b34b64c-11a7-4bf0-9698-880008265935" providerId="AD" clId="Web-{3B3FF2D6-0116-2E51-FC1D-1B3DBFE1FD35}" dt="2025-07-18T22:56:05.160" v="1311" actId="20577"/>
          <ac:spMkLst>
            <pc:docMk/>
            <pc:sldMk cId="1053299383" sldId="713"/>
            <ac:spMk id="2" creationId="{F4DB7F5C-2F64-1416-DA70-83FD6A7DEC40}"/>
          </ac:spMkLst>
        </pc:spChg>
        <pc:spChg chg="del">
          <ac:chgData name="Clark Jason Ngo" userId="S::ngoclarkjason@cityuniversity.edu::2b34b64c-11a7-4bf0-9698-880008265935" providerId="AD" clId="Web-{3B3FF2D6-0116-2E51-FC1D-1B3DBFE1FD35}" dt="2025-07-18T22:56:08.613" v="1312"/>
          <ac:spMkLst>
            <pc:docMk/>
            <pc:sldMk cId="1053299383" sldId="713"/>
            <ac:spMk id="6" creationId="{A17E46D7-9119-DAD9-1D8D-0B22AB78AF39}"/>
          </ac:spMkLst>
        </pc:spChg>
        <pc:picChg chg="del">
          <ac:chgData name="Clark Jason Ngo" userId="S::ngoclarkjason@cityuniversity.edu::2b34b64c-11a7-4bf0-9698-880008265935" providerId="AD" clId="Web-{3B3FF2D6-0116-2E51-FC1D-1B3DBFE1FD35}" dt="2025-07-18T22:56:09.348" v="1313"/>
          <ac:picMkLst>
            <pc:docMk/>
            <pc:sldMk cId="1053299383" sldId="713"/>
            <ac:picMk id="4" creationId="{FCDE8D5E-36C6-22F2-3165-CC44667D5E5C}"/>
          </ac:picMkLst>
        </pc:picChg>
        <pc:picChg chg="add mod">
          <ac:chgData name="Clark Jason Ngo" userId="S::ngoclarkjason@cityuniversity.edu::2b34b64c-11a7-4bf0-9698-880008265935" providerId="AD" clId="Web-{3B3FF2D6-0116-2E51-FC1D-1B3DBFE1FD35}" dt="2025-07-18T22:56:11.332" v="1315" actId="1076"/>
          <ac:picMkLst>
            <pc:docMk/>
            <pc:sldMk cId="1053299383" sldId="713"/>
            <ac:picMk id="5" creationId="{8ECBB232-6C47-01E0-01BB-10148E1DF3BA}"/>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70403" cy="353854"/>
          </a:xfrm>
          <a:prstGeom prst="rect">
            <a:avLst/>
          </a:prstGeom>
        </p:spPr>
        <p:txBody>
          <a:bodyPr vert="horz" lIns="94110" tIns="47055" rIns="94110" bIns="47055" rtlCol="0"/>
          <a:lstStyle>
            <a:lvl1pPr algn="l">
              <a:defRPr sz="1200"/>
            </a:lvl1pPr>
          </a:lstStyle>
          <a:p>
            <a:endParaRPr lang="en-US"/>
          </a:p>
        </p:txBody>
      </p:sp>
      <p:sp>
        <p:nvSpPr>
          <p:cNvPr id="3" name="Date Placeholder 2"/>
          <p:cNvSpPr>
            <a:spLocks noGrp="1"/>
          </p:cNvSpPr>
          <p:nvPr>
            <p:ph type="dt" sz="quarter" idx="1"/>
          </p:nvPr>
        </p:nvSpPr>
        <p:spPr>
          <a:xfrm>
            <a:off x="5320661" y="0"/>
            <a:ext cx="4070403" cy="353854"/>
          </a:xfrm>
          <a:prstGeom prst="rect">
            <a:avLst/>
          </a:prstGeom>
        </p:spPr>
        <p:txBody>
          <a:bodyPr vert="horz" lIns="94110" tIns="47055" rIns="94110" bIns="47055" rtlCol="0"/>
          <a:lstStyle>
            <a:lvl1pPr algn="r">
              <a:defRPr sz="1200"/>
            </a:lvl1pPr>
          </a:lstStyle>
          <a:p>
            <a:fld id="{EFA3BDC7-8A50-42C8-9302-6762F35E1C3A}" type="datetimeFigureOut">
              <a:rPr lang="en-US" smtClean="0"/>
              <a:t>7/19/2025</a:t>
            </a:fld>
            <a:endParaRPr lang="en-US"/>
          </a:p>
        </p:txBody>
      </p:sp>
      <p:sp>
        <p:nvSpPr>
          <p:cNvPr id="4" name="Footer Placeholder 3"/>
          <p:cNvSpPr>
            <a:spLocks noGrp="1"/>
          </p:cNvSpPr>
          <p:nvPr>
            <p:ph type="ftr" sz="quarter" idx="2"/>
          </p:nvPr>
        </p:nvSpPr>
        <p:spPr>
          <a:xfrm>
            <a:off x="0" y="6721993"/>
            <a:ext cx="4070403" cy="353854"/>
          </a:xfrm>
          <a:prstGeom prst="rect">
            <a:avLst/>
          </a:prstGeom>
        </p:spPr>
        <p:txBody>
          <a:bodyPr vert="horz" lIns="94110" tIns="47055" rIns="94110" bIns="47055" rtlCol="0" anchor="b"/>
          <a:lstStyle>
            <a:lvl1pPr algn="l">
              <a:defRPr sz="1200"/>
            </a:lvl1pPr>
          </a:lstStyle>
          <a:p>
            <a:endParaRPr lang="en-US"/>
          </a:p>
        </p:txBody>
      </p:sp>
      <p:sp>
        <p:nvSpPr>
          <p:cNvPr id="5" name="Slide Number Placeholder 4"/>
          <p:cNvSpPr>
            <a:spLocks noGrp="1"/>
          </p:cNvSpPr>
          <p:nvPr>
            <p:ph type="sldNum" sz="quarter" idx="3"/>
          </p:nvPr>
        </p:nvSpPr>
        <p:spPr>
          <a:xfrm>
            <a:off x="5320661" y="6721993"/>
            <a:ext cx="4070403" cy="353854"/>
          </a:xfrm>
          <a:prstGeom prst="rect">
            <a:avLst/>
          </a:prstGeom>
        </p:spPr>
        <p:txBody>
          <a:bodyPr vert="horz" lIns="94110" tIns="47055" rIns="94110" bIns="47055" rtlCol="0" anchor="b"/>
          <a:lstStyle>
            <a:lvl1pPr algn="r">
              <a:defRPr sz="1200"/>
            </a:lvl1pPr>
          </a:lstStyle>
          <a:p>
            <a:fld id="{01C19D98-79E7-4C46-B693-5C594D725154}" type="slidenum">
              <a:rPr lang="en-US" smtClean="0"/>
              <a:t>‹#›</a:t>
            </a:fld>
            <a:endParaRPr lang="en-US"/>
          </a:p>
        </p:txBody>
      </p:sp>
    </p:spTree>
    <p:extLst>
      <p:ext uri="{BB962C8B-B14F-4D97-AF65-F5344CB8AC3E}">
        <p14:creationId xmlns:p14="http://schemas.microsoft.com/office/powerpoint/2010/main" val="219571701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4070403" cy="353854"/>
          </a:xfrm>
          <a:prstGeom prst="rect">
            <a:avLst/>
          </a:prstGeom>
          <a:noFill/>
          <a:ln w="9525">
            <a:noFill/>
            <a:miter lim="800000"/>
            <a:headEnd/>
            <a:tailEnd/>
          </a:ln>
          <a:effectLst/>
        </p:spPr>
        <p:txBody>
          <a:bodyPr vert="horz" wrap="square" lIns="94110" tIns="47055" rIns="94110" bIns="47055" numCol="1" anchor="t" anchorCtr="0" compatLnSpc="1">
            <a:prstTxWarp prst="textNoShape">
              <a:avLst/>
            </a:prstTxWarp>
          </a:bodyPr>
          <a:lstStyle>
            <a:lvl1pPr>
              <a:defRPr sz="1200">
                <a:latin typeface="Arial" pitchFamily="34" charset="0"/>
              </a:defRPr>
            </a:lvl1pPr>
          </a:lstStyle>
          <a:p>
            <a:pPr>
              <a:defRPr/>
            </a:pPr>
            <a:endParaRPr lang="en-US"/>
          </a:p>
        </p:txBody>
      </p:sp>
      <p:sp>
        <p:nvSpPr>
          <p:cNvPr id="40963" name="Rectangle 3"/>
          <p:cNvSpPr>
            <a:spLocks noGrp="1" noChangeArrowheads="1"/>
          </p:cNvSpPr>
          <p:nvPr>
            <p:ph type="dt" idx="1"/>
          </p:nvPr>
        </p:nvSpPr>
        <p:spPr bwMode="auto">
          <a:xfrm>
            <a:off x="5320661" y="0"/>
            <a:ext cx="4070403" cy="353854"/>
          </a:xfrm>
          <a:prstGeom prst="rect">
            <a:avLst/>
          </a:prstGeom>
          <a:noFill/>
          <a:ln w="9525">
            <a:noFill/>
            <a:miter lim="800000"/>
            <a:headEnd/>
            <a:tailEnd/>
          </a:ln>
          <a:effectLst/>
        </p:spPr>
        <p:txBody>
          <a:bodyPr vert="horz" wrap="square" lIns="94110" tIns="47055" rIns="94110" bIns="47055"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2927350" y="530225"/>
            <a:ext cx="3538538" cy="2654300"/>
          </a:xfrm>
          <a:prstGeom prst="rect">
            <a:avLst/>
          </a:prstGeom>
          <a:noFill/>
          <a:ln w="9525">
            <a:solidFill>
              <a:srgbClr val="000000"/>
            </a:solidFill>
            <a:miter lim="800000"/>
            <a:headEnd/>
            <a:tailEnd/>
          </a:ln>
        </p:spPr>
      </p:sp>
      <p:sp>
        <p:nvSpPr>
          <p:cNvPr id="40965" name="Rectangle 5"/>
          <p:cNvSpPr>
            <a:spLocks noGrp="1" noChangeArrowheads="1"/>
          </p:cNvSpPr>
          <p:nvPr>
            <p:ph type="body" sz="quarter" idx="3"/>
          </p:nvPr>
        </p:nvSpPr>
        <p:spPr bwMode="auto">
          <a:xfrm>
            <a:off x="939324" y="3361611"/>
            <a:ext cx="7514590" cy="3184684"/>
          </a:xfrm>
          <a:prstGeom prst="rect">
            <a:avLst/>
          </a:prstGeom>
          <a:noFill/>
          <a:ln w="9525">
            <a:noFill/>
            <a:miter lim="800000"/>
            <a:headEnd/>
            <a:tailEnd/>
          </a:ln>
          <a:effectLst/>
        </p:spPr>
        <p:txBody>
          <a:bodyPr vert="horz" wrap="square" lIns="94110" tIns="47055" rIns="94110" bIns="4705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966" name="Rectangle 6"/>
          <p:cNvSpPr>
            <a:spLocks noGrp="1" noChangeArrowheads="1"/>
          </p:cNvSpPr>
          <p:nvPr>
            <p:ph type="ftr" sz="quarter" idx="4"/>
          </p:nvPr>
        </p:nvSpPr>
        <p:spPr bwMode="auto">
          <a:xfrm>
            <a:off x="0" y="6721993"/>
            <a:ext cx="4070403" cy="353854"/>
          </a:xfrm>
          <a:prstGeom prst="rect">
            <a:avLst/>
          </a:prstGeom>
          <a:noFill/>
          <a:ln w="9525">
            <a:noFill/>
            <a:miter lim="800000"/>
            <a:headEnd/>
            <a:tailEnd/>
          </a:ln>
          <a:effectLst/>
        </p:spPr>
        <p:txBody>
          <a:bodyPr vert="horz" wrap="square" lIns="94110" tIns="47055" rIns="94110" bIns="47055" numCol="1" anchor="b" anchorCtr="0" compatLnSpc="1">
            <a:prstTxWarp prst="textNoShape">
              <a:avLst/>
            </a:prstTxWarp>
          </a:bodyPr>
          <a:lstStyle>
            <a:lvl1pPr>
              <a:defRPr sz="1200">
                <a:latin typeface="Arial" pitchFamily="34" charset="0"/>
              </a:defRPr>
            </a:lvl1pPr>
          </a:lstStyle>
          <a:p>
            <a:pPr>
              <a:defRPr/>
            </a:pPr>
            <a:endParaRPr lang="en-US"/>
          </a:p>
        </p:txBody>
      </p:sp>
      <p:sp>
        <p:nvSpPr>
          <p:cNvPr id="40967" name="Rectangle 7"/>
          <p:cNvSpPr>
            <a:spLocks noGrp="1" noChangeArrowheads="1"/>
          </p:cNvSpPr>
          <p:nvPr>
            <p:ph type="sldNum" sz="quarter" idx="5"/>
          </p:nvPr>
        </p:nvSpPr>
        <p:spPr bwMode="auto">
          <a:xfrm>
            <a:off x="5320661" y="6721993"/>
            <a:ext cx="4070403" cy="353854"/>
          </a:xfrm>
          <a:prstGeom prst="rect">
            <a:avLst/>
          </a:prstGeom>
          <a:noFill/>
          <a:ln w="9525">
            <a:noFill/>
            <a:miter lim="800000"/>
            <a:headEnd/>
            <a:tailEnd/>
          </a:ln>
          <a:effectLst/>
        </p:spPr>
        <p:txBody>
          <a:bodyPr vert="horz" wrap="square" lIns="94110" tIns="47055" rIns="94110" bIns="47055" numCol="1" anchor="b" anchorCtr="0" compatLnSpc="1">
            <a:prstTxWarp prst="textNoShape">
              <a:avLst/>
            </a:prstTxWarp>
          </a:bodyPr>
          <a:lstStyle>
            <a:lvl1pPr algn="r">
              <a:defRPr sz="1200">
                <a:latin typeface="Arial" pitchFamily="34" charset="0"/>
              </a:defRPr>
            </a:lvl1pPr>
          </a:lstStyle>
          <a:p>
            <a:pPr>
              <a:defRPr/>
            </a:pPr>
            <a:fld id="{2224D85D-0234-4E0E-8CD2-74151B7F4968}" type="slidenum">
              <a:rPr lang="en-US"/>
              <a:pPr>
                <a:defRPr/>
              </a:pPr>
              <a:t>‹#›</a:t>
            </a:fld>
            <a:endParaRPr lang="en-US"/>
          </a:p>
        </p:txBody>
      </p:sp>
    </p:spTree>
    <p:extLst>
      <p:ext uri="{BB962C8B-B14F-4D97-AF65-F5344CB8AC3E}">
        <p14:creationId xmlns:p14="http://schemas.microsoft.com/office/powerpoint/2010/main" val="177249620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blog.n8n.io/ai-agentic-workflows/"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blog.n8n.io/ai-agentic-workflow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15000"/>
              </a:lnSpc>
              <a:spcBef>
                <a:spcPts val="0"/>
              </a:spcBef>
              <a:spcAft>
                <a:spcPts val="0"/>
              </a:spcAft>
              <a:buFont typeface="+mj-lt"/>
              <a:buNone/>
            </a:pPr>
            <a:r>
              <a:rPr lang="en-US" dirty="0">
                <a:latin typeface="Arial"/>
                <a:cs typeface="Arial"/>
              </a:rPr>
              <a:t>In this module 01, we will study the concepts of </a:t>
            </a:r>
            <a:r>
              <a:rPr lang="en-US">
                <a:latin typeface="Arial"/>
                <a:cs typeface="Arial"/>
              </a:rPr>
              <a:t>a basic AI agent.</a:t>
            </a:r>
            <a:endParaRPr lang="en-US" sz="1200" dirty="0">
              <a:effectLst/>
              <a:ea typeface="Calibri" panose="020F0502020204030204" pitchFamily="34" charset="0"/>
              <a:cs typeface="Arial" panose="020B0604020202020204" pitchFamily="34" charset="0"/>
            </a:endParaRPr>
          </a:p>
          <a:p>
            <a:pPr marL="0" indent="0">
              <a:buFont typeface="+mj-lt"/>
              <a:buNone/>
            </a:pPr>
            <a:endParaRPr lang="en-US" dirty="0"/>
          </a:p>
          <a:p>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2224D85D-0234-4E0E-8CD2-74151B7F4968}" type="slidenum">
              <a:rPr lang="en-US" smtClean="0"/>
              <a:pPr>
                <a:defRPr/>
              </a:pPr>
              <a:t>1</a:t>
            </a:fld>
            <a:endParaRPr lang="en-US"/>
          </a:p>
        </p:txBody>
      </p:sp>
    </p:spTree>
    <p:extLst>
      <p:ext uri="{BB962C8B-B14F-4D97-AF65-F5344CB8AC3E}">
        <p14:creationId xmlns:p14="http://schemas.microsoft.com/office/powerpoint/2010/main" val="1947064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7EE41-7F52-2364-758C-F593E25E1F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F87BB8-4154-305E-6694-607CB6807E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A7B254-7991-58EE-206A-2EA2AE671ADD}"/>
              </a:ext>
            </a:extLst>
          </p:cNvPr>
          <p:cNvSpPr>
            <a:spLocks noGrp="1"/>
          </p:cNvSpPr>
          <p:nvPr>
            <p:ph type="body" idx="1"/>
          </p:nvPr>
        </p:nvSpPr>
        <p:spPr/>
        <p:txBody>
          <a:bodyPr/>
          <a:lstStyle/>
          <a:p>
            <a:pPr>
              <a:defRPr/>
            </a:pPr>
            <a:r>
              <a:rPr lang="en-US" dirty="0">
                <a:solidFill>
                  <a:srgbClr val="101330"/>
                </a:solidFill>
              </a:rPr>
              <a:t>Simple reflex agents </a:t>
            </a:r>
            <a:endParaRPr lang="en-US" dirty="0"/>
          </a:p>
          <a:p>
            <a:pPr>
              <a:defRPr/>
            </a:pPr>
            <a:r>
              <a:rPr lang="en-US" dirty="0">
                <a:solidFill>
                  <a:srgbClr val="101330"/>
                </a:solidFill>
              </a:rPr>
              <a:t>These agents are fairly straightforward - they make decisions based only on what they perceive at the moment, without considering the past. They do their job when the right decision can be made just by looking at the current situation.</a:t>
            </a:r>
            <a:endParaRPr lang="en-US" dirty="0"/>
          </a:p>
          <a:p>
            <a:pPr>
              <a:defRPr/>
            </a:pPr>
            <a:r>
              <a:rPr lang="en-US" dirty="0">
                <a:solidFill>
                  <a:srgbClr val="101330"/>
                </a:solidFill>
              </a:rPr>
              <a:t>Model-based reflex agents </a:t>
            </a:r>
            <a:endParaRPr lang="en-US" dirty="0"/>
          </a:p>
          <a:p>
            <a:pPr>
              <a:defRPr/>
            </a:pPr>
            <a:r>
              <a:rPr lang="en-US" dirty="0">
                <a:solidFill>
                  <a:srgbClr val="101330"/>
                </a:solidFill>
              </a:rPr>
              <a:t>Model-based reflex agents are a little more sophisticated. They keep track of what's happening behind the scenes, even if they can't observe it directly. They use a "transition model" to update their understanding of the world based on what they've seen before, and a "sensor model" to translate that understanding into what's actually happening around them.</a:t>
            </a:r>
            <a:endParaRPr lang="en-US" dirty="0"/>
          </a:p>
          <a:p>
            <a:pPr>
              <a:defRPr/>
            </a:pPr>
            <a:r>
              <a:rPr lang="en-US" dirty="0">
                <a:solidFill>
                  <a:srgbClr val="101330"/>
                </a:solidFill>
              </a:rPr>
              <a:t>Goal-based agents </a:t>
            </a:r>
            <a:endParaRPr lang="en-US" dirty="0"/>
          </a:p>
          <a:p>
            <a:pPr>
              <a:defRPr/>
            </a:pPr>
            <a:r>
              <a:rPr lang="en-US" dirty="0">
                <a:solidFill>
                  <a:srgbClr val="101330"/>
                </a:solidFill>
              </a:rPr>
              <a:t>Goal-based agents are all about achieving a specific goal. They think ahead and plan a sequence of actions to reach their desired outcome. It's if they have a map and are trying to find the best route to their destination.</a:t>
            </a:r>
            <a:endParaRPr lang="en-US" dirty="0"/>
          </a:p>
          <a:p>
            <a:pPr>
              <a:defRPr/>
            </a:pPr>
            <a:r>
              <a:rPr lang="en-US">
                <a:solidFill>
                  <a:srgbClr val="101330"/>
                </a:solidFill>
              </a:rPr>
              <a:t>Utility-based agents</a:t>
            </a:r>
            <a:endParaRPr lang="en-US"/>
          </a:p>
          <a:p>
            <a:pPr>
              <a:defRPr/>
            </a:pPr>
            <a:r>
              <a:rPr lang="en-US" dirty="0">
                <a:solidFill>
                  <a:srgbClr val="101330"/>
                </a:solidFill>
              </a:rPr>
              <a:t>These ones are even more advanced. They assign a "goodness" score to each possible state based on a utility function. They not only focus on a single goal but also take into account factors like uncertainty, conflicting goals and the relative importance of each goal. They choose actions that maximize their expected utility, much like a superhero trying to save the day while minimizing collateral damage.</a:t>
            </a:r>
            <a:endParaRPr lang="en-US" dirty="0"/>
          </a:p>
          <a:p>
            <a:pPr>
              <a:defRPr/>
            </a:pPr>
            <a:r>
              <a:rPr lang="en-US" dirty="0">
                <a:solidFill>
                  <a:srgbClr val="101330"/>
                </a:solidFill>
              </a:rPr>
              <a:t>Learning agents</a:t>
            </a:r>
            <a:endParaRPr lang="en-US" dirty="0"/>
          </a:p>
          <a:p>
            <a:pPr>
              <a:defRPr/>
            </a:pPr>
            <a:r>
              <a:rPr lang="en-US" dirty="0">
                <a:solidFill>
                  <a:srgbClr val="101330"/>
                </a:solidFill>
              </a:rPr>
              <a:t>Learning agents are the ultimate adaptors. They start with a basic set of knowledge and skills, but constantly improve based on their experiences. They have a learning element that receives feedback from a critic who tells them how well they're doing. The learning element then tweaks the agent's performance to do better next time. It's like having a built-in coach that helps the agent perform their task better and better over time.</a:t>
            </a:r>
            <a:endParaRPr lang="en-US" dirty="0"/>
          </a:p>
          <a:p>
            <a:endParaRPr lang="en-US" dirty="0">
              <a:solidFill>
                <a:srgbClr val="101330"/>
              </a:solidFill>
              <a:cs typeface="Arial"/>
            </a:endParaRPr>
          </a:p>
        </p:txBody>
      </p:sp>
      <p:sp>
        <p:nvSpPr>
          <p:cNvPr id="4" name="Footer Placeholder 3">
            <a:extLst>
              <a:ext uri="{FF2B5EF4-FFF2-40B4-BE49-F238E27FC236}">
                <a16:creationId xmlns:a16="http://schemas.microsoft.com/office/drawing/2014/main" id="{36216759-2673-0CF9-89EB-3B3A65706BE9}"/>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91F367F2-044F-C328-706E-710325E9CEFD}"/>
              </a:ext>
            </a:extLst>
          </p:cNvPr>
          <p:cNvSpPr>
            <a:spLocks noGrp="1"/>
          </p:cNvSpPr>
          <p:nvPr>
            <p:ph type="sldNum" sz="quarter" idx="5"/>
          </p:nvPr>
        </p:nvSpPr>
        <p:spPr/>
        <p:txBody>
          <a:bodyPr/>
          <a:lstStyle/>
          <a:p>
            <a:pPr>
              <a:defRPr/>
            </a:pPr>
            <a:fld id="{2224D85D-0234-4E0E-8CD2-74151B7F4968}" type="slidenum">
              <a:rPr lang="en-US"/>
              <a:pPr>
                <a:defRPr/>
              </a:pPr>
              <a:t>10</a:t>
            </a:fld>
            <a:endParaRPr lang="en-US"/>
          </a:p>
        </p:txBody>
      </p:sp>
    </p:spTree>
    <p:extLst>
      <p:ext uri="{BB962C8B-B14F-4D97-AF65-F5344CB8AC3E}">
        <p14:creationId xmlns:p14="http://schemas.microsoft.com/office/powerpoint/2010/main" val="14395628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A86D8-DF5F-7E17-DAB5-99ED83F55E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85D09A-CDB7-6FDC-565B-D3E7955569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BBE679-DE8D-9BAE-7EB9-3AA9CB073812}"/>
              </a:ext>
            </a:extLst>
          </p:cNvPr>
          <p:cNvSpPr>
            <a:spLocks noGrp="1"/>
          </p:cNvSpPr>
          <p:nvPr>
            <p:ph type="body" idx="1"/>
          </p:nvPr>
        </p:nvSpPr>
        <p:spPr/>
        <p:txBody>
          <a:bodyPr/>
          <a:lstStyle/>
          <a:p>
            <a:pPr>
              <a:defRPr/>
            </a:pPr>
            <a:r>
              <a:rPr lang="en-US">
                <a:solidFill>
                  <a:srgbClr val="101330"/>
                </a:solidFill>
              </a:rPr>
              <a:t>Faster information analysis and decision-making</a:t>
            </a:r>
            <a:endParaRPr lang="en-US"/>
          </a:p>
          <a:p>
            <a:pPr>
              <a:defRPr/>
            </a:pPr>
            <a:r>
              <a:rPr lang="en-US">
                <a:solidFill>
                  <a:srgbClr val="101330"/>
                </a:solidFill>
              </a:rPr>
              <a:t>Handle large amounts of data, extract key insights and create summaries. This frees professionals from time-consuming research tasks and helps teams make data-driven decisions faster.</a:t>
            </a:r>
            <a:endParaRPr lang="en-US"/>
          </a:p>
          <a:p>
            <a:pPr>
              <a:defRPr/>
            </a:pPr>
            <a:r>
              <a:rPr lang="en-US">
                <a:solidFill>
                  <a:srgbClr val="101330"/>
                </a:solidFill>
              </a:rPr>
              <a:t>Increased team productivity</a:t>
            </a:r>
            <a:endParaRPr lang="en-US"/>
          </a:p>
          <a:p>
            <a:pPr>
              <a:defRPr/>
            </a:pPr>
            <a:r>
              <a:rPr lang="en-US" dirty="0">
                <a:solidFill>
                  <a:srgbClr val="101330"/>
                </a:solidFill>
                <a:latin typeface="Arial"/>
                <a:cs typeface="Arial"/>
              </a:rPr>
              <a:t>Automate routine tasks, manage schedules and </a:t>
            </a:r>
            <a:r>
              <a:rPr lang="en-US" dirty="0" err="1">
                <a:solidFill>
                  <a:srgbClr val="101330"/>
                </a:solidFill>
                <a:latin typeface="Arial"/>
                <a:cs typeface="Arial"/>
              </a:rPr>
              <a:t>optimise</a:t>
            </a:r>
            <a:r>
              <a:rPr lang="en-US" dirty="0">
                <a:solidFill>
                  <a:srgbClr val="101330"/>
                </a:solidFill>
                <a:latin typeface="Arial"/>
                <a:cs typeface="Arial"/>
              </a:rPr>
              <a:t> workflows. Teams report that they have more time for creative and strategic work when agents are busy with administrative tasks.</a:t>
            </a:r>
            <a:endParaRPr lang="en-US" dirty="0">
              <a:latin typeface="Arial"/>
              <a:cs typeface="Arial"/>
            </a:endParaRPr>
          </a:p>
          <a:p>
            <a:pPr>
              <a:defRPr/>
            </a:pPr>
            <a:r>
              <a:rPr lang="en-US" dirty="0">
                <a:solidFill>
                  <a:srgbClr val="101330"/>
                </a:solidFill>
                <a:latin typeface="Arial"/>
                <a:cs typeface="Arial"/>
              </a:rPr>
              <a:t>Enhanced customer experience</a:t>
            </a:r>
            <a:endParaRPr lang="en-US" dirty="0">
              <a:latin typeface="Arial"/>
              <a:cs typeface="Arial"/>
            </a:endParaRPr>
          </a:p>
          <a:p>
            <a:pPr>
              <a:defRPr/>
            </a:pPr>
            <a:r>
              <a:rPr lang="en-US" dirty="0">
                <a:solidFill>
                  <a:srgbClr val="101330"/>
                </a:solidFill>
                <a:latin typeface="Arial"/>
                <a:cs typeface="Arial"/>
              </a:rPr>
              <a:t>Speed up response times, handle basic inquiries and 24/7 support. This improves customer satisfaction and reduces the burden on support teams.</a:t>
            </a:r>
            <a:endParaRPr lang="en-US" dirty="0">
              <a:latin typeface="Arial"/>
              <a:cs typeface="Arial"/>
            </a:endParaRPr>
          </a:p>
          <a:p>
            <a:pPr>
              <a:defRPr/>
            </a:pPr>
            <a:r>
              <a:rPr lang="en-US" dirty="0">
                <a:solidFill>
                  <a:srgbClr val="101330"/>
                </a:solidFill>
                <a:latin typeface="Arial"/>
                <a:cs typeface="Arial"/>
              </a:rPr>
              <a:t>Accelerated software development</a:t>
            </a:r>
            <a:endParaRPr lang="en-US" dirty="0">
              <a:latin typeface="Arial"/>
              <a:cs typeface="Arial"/>
            </a:endParaRPr>
          </a:p>
          <a:p>
            <a:pPr>
              <a:defRPr/>
            </a:pPr>
            <a:r>
              <a:rPr lang="en-US" dirty="0">
                <a:solidFill>
                  <a:srgbClr val="101330"/>
                </a:solidFill>
                <a:latin typeface="Arial"/>
                <a:cs typeface="Arial"/>
              </a:rPr>
              <a:t>Help with coding tasks, debugging and documentation. This speeds up development cycles and helps maintain code quality.</a:t>
            </a:r>
            <a:endParaRPr lang="en-US" dirty="0">
              <a:latin typeface="Arial"/>
              <a:cs typeface="Arial"/>
            </a:endParaRPr>
          </a:p>
          <a:p>
            <a:pPr>
              <a:defRPr/>
            </a:pPr>
            <a:r>
              <a:rPr lang="en-US" dirty="0">
                <a:solidFill>
                  <a:srgbClr val="101330"/>
                </a:solidFill>
                <a:latin typeface="Arial"/>
                <a:cs typeface="Arial"/>
              </a:rPr>
              <a:t>Improved data quality and consistency</a:t>
            </a:r>
            <a:endParaRPr lang="en-US" dirty="0">
              <a:latin typeface="Arial"/>
              <a:cs typeface="Arial"/>
            </a:endParaRPr>
          </a:p>
          <a:p>
            <a:pPr>
              <a:defRPr/>
            </a:pPr>
            <a:r>
              <a:rPr lang="en-US" dirty="0">
                <a:solidFill>
                  <a:srgbClr val="101330"/>
                </a:solidFill>
                <a:latin typeface="Arial"/>
                <a:cs typeface="Arial"/>
              </a:rPr>
              <a:t>Automatically process and enrich data, ensure consistency and reduce manual data entry errors.</a:t>
            </a:r>
            <a:endParaRPr lang="en-US" dirty="0">
              <a:latin typeface="Arial"/>
              <a:cs typeface="Arial"/>
            </a:endParaRPr>
          </a:p>
          <a:p>
            <a:br>
              <a:rPr lang="en-US" dirty="0"/>
            </a:br>
            <a:endParaRPr lang="en-US" dirty="0"/>
          </a:p>
        </p:txBody>
      </p:sp>
      <p:sp>
        <p:nvSpPr>
          <p:cNvPr id="4" name="Footer Placeholder 3">
            <a:extLst>
              <a:ext uri="{FF2B5EF4-FFF2-40B4-BE49-F238E27FC236}">
                <a16:creationId xmlns:a16="http://schemas.microsoft.com/office/drawing/2014/main" id="{A12111AA-552A-22AA-2DD8-9A1A7CC9163A}"/>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6B27FFC1-72A5-EBCD-31B2-08651DD6E423}"/>
              </a:ext>
            </a:extLst>
          </p:cNvPr>
          <p:cNvSpPr>
            <a:spLocks noGrp="1"/>
          </p:cNvSpPr>
          <p:nvPr>
            <p:ph type="sldNum" sz="quarter" idx="5"/>
          </p:nvPr>
        </p:nvSpPr>
        <p:spPr/>
        <p:txBody>
          <a:bodyPr/>
          <a:lstStyle/>
          <a:p>
            <a:pPr>
              <a:defRPr/>
            </a:pPr>
            <a:fld id="{2224D85D-0234-4E0E-8CD2-74151B7F4968}" type="slidenum">
              <a:rPr lang="en-US"/>
              <a:pPr>
                <a:defRPr/>
              </a:pPr>
              <a:t>11</a:t>
            </a:fld>
            <a:endParaRPr lang="en-US"/>
          </a:p>
        </p:txBody>
      </p:sp>
    </p:spTree>
    <p:extLst>
      <p:ext uri="{BB962C8B-B14F-4D97-AF65-F5344CB8AC3E}">
        <p14:creationId xmlns:p14="http://schemas.microsoft.com/office/powerpoint/2010/main" val="29121410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98CDD-C827-381A-20E9-53BCFC8D27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EBE192-00A0-A734-3001-785A5584AE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012E87-BCB1-7881-1A68-D8C1AB3675E2}"/>
              </a:ext>
            </a:extLst>
          </p:cNvPr>
          <p:cNvSpPr>
            <a:spLocks noGrp="1"/>
          </p:cNvSpPr>
          <p:nvPr>
            <p:ph type="body" idx="1"/>
          </p:nvPr>
        </p:nvSpPr>
        <p:spPr/>
        <p:txBody>
          <a:bodyPr/>
          <a:lstStyle/>
          <a:p>
            <a:pPr marL="171450" indent="-171450">
              <a:buFont typeface="Arial"/>
              <a:buChar char="•"/>
              <a:defRPr/>
            </a:pPr>
            <a:r>
              <a:rPr lang="en-US">
                <a:solidFill>
                  <a:srgbClr val="000000"/>
                </a:solidFill>
              </a:rPr>
              <a:t>Large Language Model (LLM) as the Brain: At its heart, an LLM agent uses a powerful LLM (like Gemini, GPT-4, etc.) to understand human language, reason through problems, generate responses, and make decisions. The LLM processes the user's input and internal thoughts, acting as the central coordinator.</a:t>
            </a:r>
          </a:p>
          <a:p>
            <a:pPr marL="171450" indent="-171450">
              <a:buFont typeface="Arial"/>
              <a:buChar char="•"/>
              <a:defRPr/>
            </a:pPr>
            <a:r>
              <a:rPr lang="en-US">
                <a:solidFill>
                  <a:srgbClr val="000000"/>
                </a:solidFill>
              </a:rPr>
              <a:t>Reasoning and Planning: Unlike a basic LLM, an agent can often:-</a:t>
            </a:r>
          </a:p>
          <a:p>
            <a:pPr marL="171450" indent="-171450">
              <a:buFont typeface="Courier New"/>
              <a:buChar char="○"/>
              <a:defRPr/>
            </a:pPr>
            <a:r>
              <a:rPr lang="en-US">
                <a:solidFill>
                  <a:srgbClr val="000000"/>
                </a:solidFill>
              </a:rPr>
              <a:t>Reason: Think through a problem, break it down into smaller steps, and draw logical conclusions. This often involves techniques like "chain-of-thought" prompting.</a:t>
            </a:r>
          </a:p>
          <a:p>
            <a:pPr marL="171450" indent="-171450">
              <a:buFont typeface="Courier New"/>
              <a:buChar char="○"/>
              <a:defRPr/>
            </a:pPr>
            <a:r>
              <a:rPr lang="en-US" dirty="0">
                <a:solidFill>
                  <a:srgbClr val="000000"/>
                </a:solidFill>
              </a:rPr>
              <a:t>Plan: Formulate a sequence of actions needed to achieve a specific goal, even for multi-step tasks.</a:t>
            </a:r>
          </a:p>
          <a:p>
            <a:pPr marL="171450" indent="-171450">
              <a:buFont typeface="Arial"/>
              <a:buChar char="•"/>
              <a:defRPr/>
            </a:pPr>
            <a:r>
              <a:rPr lang="en-US" dirty="0">
                <a:solidFill>
                  <a:srgbClr val="000000"/>
                </a:solidFill>
              </a:rPr>
              <a:t>Memory: LLM agents incorporate memory to maintain context and learn over time:</a:t>
            </a:r>
          </a:p>
          <a:p>
            <a:pPr marL="171450" indent="-171450">
              <a:buFont typeface="Courier New"/>
              <a:buChar char="○"/>
              <a:defRPr/>
            </a:pPr>
            <a:r>
              <a:rPr lang="en-US" dirty="0">
                <a:solidFill>
                  <a:srgbClr val="000000"/>
                </a:solidFill>
              </a:rPr>
              <a:t>Short-term memory: This allows the agent to remember the immediate conversation history and current context within a single interaction. It's like a notepad for the ongoing task.</a:t>
            </a:r>
          </a:p>
          <a:p>
            <a:pPr marL="171450" indent="-171450">
              <a:buFont typeface="Courier New"/>
              <a:buChar char="○"/>
              <a:defRPr/>
            </a:pPr>
            <a:r>
              <a:rPr lang="en-US" dirty="0">
                <a:solidFill>
                  <a:srgbClr val="000000"/>
                </a:solidFill>
              </a:rPr>
              <a:t>Long-term memory: This enables the agent to recall information from past interactions, learn from previous experiences, and adapt its behavior to user preferences or common patterns. This often involves storing information in vector databases and retrieving relevant snippets.</a:t>
            </a:r>
          </a:p>
          <a:p>
            <a:pPr marL="171450" indent="-171450">
              <a:buFont typeface="Arial"/>
              <a:buChar char="•"/>
              <a:defRPr/>
            </a:pPr>
            <a:r>
              <a:rPr lang="en-US" dirty="0">
                <a:solidFill>
                  <a:srgbClr val="000000"/>
                </a:solidFill>
              </a:rPr>
              <a:t>Tools and Interaction with the Environment: A crucial aspect of LLM agents is their ability to use external “tools.” These tools extend the agent's capabilities beyond its inherent language generation:</a:t>
            </a:r>
          </a:p>
          <a:p>
            <a:pPr marL="628650" lvl="1" indent="-171450">
              <a:buFont typeface="Courier New"/>
              <a:buChar char="○"/>
              <a:defRPr/>
            </a:pPr>
            <a:r>
              <a:rPr lang="en-US" dirty="0">
                <a:solidFill>
                  <a:srgbClr val="000000"/>
                </a:solidFill>
              </a:rPr>
              <a:t>Information Retrieval: Accessing databases, knowledge bases, or the internet (via search APIs) to gather specific, up-to-date information.</a:t>
            </a:r>
          </a:p>
          <a:p>
            <a:pPr marL="628650" lvl="1" indent="-171450">
              <a:buFont typeface="Courier New"/>
              <a:buChar char="○"/>
              <a:defRPr/>
            </a:pPr>
            <a:r>
              <a:rPr lang="en-US" dirty="0">
                <a:solidFill>
                  <a:srgbClr val="000000"/>
                </a:solidFill>
              </a:rPr>
              <a:t>Calculations/Logic: Using code interpreters, mathematical engines, or other APIs to perform computations or execute specific logic.</a:t>
            </a:r>
          </a:p>
          <a:p>
            <a:pPr>
              <a:defRPr/>
            </a:pPr>
            <a:endParaRPr lang="en-US" dirty="0">
              <a:solidFill>
                <a:srgbClr val="101330"/>
              </a:solidFill>
              <a:cs typeface="Arial"/>
            </a:endParaRPr>
          </a:p>
        </p:txBody>
      </p:sp>
      <p:sp>
        <p:nvSpPr>
          <p:cNvPr id="4" name="Footer Placeholder 3">
            <a:extLst>
              <a:ext uri="{FF2B5EF4-FFF2-40B4-BE49-F238E27FC236}">
                <a16:creationId xmlns:a16="http://schemas.microsoft.com/office/drawing/2014/main" id="{31A81F93-61E8-31EA-75A7-27AB365B3F06}"/>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E53E4F91-02DD-195C-5F77-3E318D817252}"/>
              </a:ext>
            </a:extLst>
          </p:cNvPr>
          <p:cNvSpPr>
            <a:spLocks noGrp="1"/>
          </p:cNvSpPr>
          <p:nvPr>
            <p:ph type="sldNum" sz="quarter" idx="5"/>
          </p:nvPr>
        </p:nvSpPr>
        <p:spPr/>
        <p:txBody>
          <a:bodyPr/>
          <a:lstStyle/>
          <a:p>
            <a:pPr>
              <a:defRPr/>
            </a:pPr>
            <a:fld id="{2224D85D-0234-4E0E-8CD2-74151B7F4968}" type="slidenum">
              <a:rPr lang="en-US"/>
              <a:pPr>
                <a:defRPr/>
              </a:pPr>
              <a:t>12</a:t>
            </a:fld>
            <a:endParaRPr lang="en-US"/>
          </a:p>
        </p:txBody>
      </p:sp>
    </p:spTree>
    <p:extLst>
      <p:ext uri="{BB962C8B-B14F-4D97-AF65-F5344CB8AC3E}">
        <p14:creationId xmlns:p14="http://schemas.microsoft.com/office/powerpoint/2010/main" val="1052108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CE361D-2056-1B84-1A2B-2B5BAC7217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E4FE76-A7DF-5EBA-C453-5F70849D34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4B7A50-3D01-FE8F-7FEE-B4B713588564}"/>
              </a:ext>
            </a:extLst>
          </p:cNvPr>
          <p:cNvSpPr>
            <a:spLocks noGrp="1"/>
          </p:cNvSpPr>
          <p:nvPr>
            <p:ph type="body" idx="1"/>
          </p:nvPr>
        </p:nvSpPr>
        <p:spPr/>
        <p:txBody>
          <a:bodyPr/>
          <a:lstStyle/>
          <a:p>
            <a:pPr>
              <a:buFont typeface="Arial"/>
              <a:buChar char="•"/>
              <a:defRPr/>
            </a:pPr>
            <a:r>
              <a:rPr lang="en-US">
                <a:solidFill>
                  <a:srgbClr val="000000"/>
                </a:solidFill>
              </a:rPr>
              <a:t>The </a:t>
            </a:r>
            <a:r>
              <a:rPr lang="en-US" b="1">
                <a:solidFill>
                  <a:srgbClr val="000000"/>
                </a:solidFill>
              </a:rPr>
              <a:t>Google Agent Development Kit (ADK)</a:t>
            </a:r>
            <a:r>
              <a:rPr lang="en-US">
                <a:solidFill>
                  <a:srgbClr val="000000"/>
                </a:solidFill>
              </a:rPr>
              <a:t> is an open-source, code-first framework designed to simplify the process of building, evaluating, and deploying sophisticated AI agents, particularly those powered by large language models (LLMs). In essence, the Google ADK empowers developers to build sophisticated, modular, and production-ready AI agents, from simple task executors to complex multi-agent systems, with a focus on flexibility, control, and seamless integration within the Google Cloud ecosystem.</a:t>
            </a:r>
            <a:endParaRPr lang="en-US" dirty="0">
              <a:solidFill>
                <a:srgbClr val="000000"/>
              </a:solidFill>
            </a:endParaRPr>
          </a:p>
          <a:p>
            <a:pPr>
              <a:buFont typeface="Arial"/>
              <a:buChar char="•"/>
              <a:defRPr/>
            </a:pPr>
            <a:endParaRPr lang="en-US" dirty="0">
              <a:solidFill>
                <a:srgbClr val="000000"/>
              </a:solidFill>
            </a:endParaRPr>
          </a:p>
          <a:p>
            <a:pPr>
              <a:buFont typeface="Arial"/>
              <a:buChar char="•"/>
              <a:defRPr/>
            </a:pPr>
            <a:r>
              <a:rPr lang="en-US">
                <a:solidFill>
                  <a:srgbClr val="000000"/>
                </a:solidFill>
              </a:rPr>
              <a:t>1. Purpose and Core Philosophy:</a:t>
            </a:r>
            <a:endParaRPr lang="en-US" dirty="0">
              <a:solidFill>
                <a:srgbClr val="000000"/>
              </a:solidFill>
            </a:endParaRPr>
          </a:p>
          <a:p>
            <a:pPr>
              <a:buFont typeface="Symbol"/>
              <a:buChar char="•"/>
              <a:defRPr/>
            </a:pPr>
            <a:r>
              <a:rPr lang="en-US">
                <a:solidFill>
                  <a:srgbClr val="000000"/>
                </a:solidFill>
              </a:rPr>
              <a:t>Simplifying Agent Development: ADK aims to make building complex AI agents more akin to traditional software development, focusing on code-first definitions, modularity, and testability.</a:t>
            </a:r>
            <a:endParaRPr lang="en-US" dirty="0">
              <a:solidFill>
                <a:srgbClr val="000000"/>
              </a:solidFill>
            </a:endParaRPr>
          </a:p>
          <a:p>
            <a:pPr>
              <a:buFont typeface="Symbol"/>
              <a:buChar char="•"/>
              <a:defRPr/>
            </a:pPr>
            <a:r>
              <a:rPr lang="en-US">
                <a:solidFill>
                  <a:srgbClr val="000000"/>
                </a:solidFill>
              </a:rPr>
              <a:t>Controllable Agent Behavior: It provides developers with precise control over agent behavior and orchestration, which is crucial for building reliable and predictable AI applications.</a:t>
            </a:r>
            <a:endParaRPr lang="en-US" dirty="0">
              <a:solidFill>
                <a:srgbClr val="000000"/>
              </a:solidFill>
            </a:endParaRPr>
          </a:p>
          <a:p>
            <a:pPr>
              <a:buFont typeface="Symbol"/>
              <a:buChar char="•"/>
              <a:defRPr/>
            </a:pPr>
            <a:r>
              <a:rPr lang="en-US">
                <a:solidFill>
                  <a:srgbClr val="000000"/>
                </a:solidFill>
              </a:rPr>
              <a:t>Multi-Agent Systems: A core strength of ADK is its design for building and managing multi-agent systems, where specialized agents can collaborate, delegate tasks, and operate in a hierarchical structure to solve complex problems.</a:t>
            </a:r>
            <a:endParaRPr lang="en-US" dirty="0">
              <a:solidFill>
                <a:srgbClr val="000000"/>
              </a:solidFill>
            </a:endParaRPr>
          </a:p>
          <a:p>
            <a:pPr>
              <a:buFont typeface="Arial"/>
              <a:buChar char="•"/>
              <a:defRPr/>
            </a:pPr>
            <a:r>
              <a:rPr lang="en-US">
                <a:solidFill>
                  <a:srgbClr val="000000"/>
                </a:solidFill>
              </a:rPr>
              <a:t>2. Key Features and Capabilities:</a:t>
            </a:r>
            <a:endParaRPr lang="en-US" dirty="0">
              <a:solidFill>
                <a:srgbClr val="000000"/>
              </a:solidFill>
            </a:endParaRPr>
          </a:p>
          <a:p>
            <a:pPr>
              <a:buFont typeface="Symbol"/>
              <a:buChar char="•"/>
              <a:defRPr/>
            </a:pPr>
            <a:r>
              <a:rPr lang="en-US" dirty="0">
                <a:solidFill>
                  <a:srgbClr val="000000"/>
                </a:solidFill>
                <a:latin typeface="Arial"/>
                <a:cs typeface="Arial"/>
              </a:rPr>
              <a:t>Code-First Development (Python &amp; Java): Developers define agent logic, tools, and orchestration directly in Python (and recently Java), offering maximum flexibility and integration with existing software development practices.</a:t>
            </a:r>
          </a:p>
          <a:p>
            <a:pPr>
              <a:buFont typeface="Symbol"/>
              <a:buChar char="•"/>
              <a:defRPr/>
            </a:pPr>
            <a:r>
              <a:rPr lang="en-US" dirty="0">
                <a:solidFill>
                  <a:srgbClr val="000000"/>
                </a:solidFill>
                <a:latin typeface="Arial"/>
                <a:cs typeface="Arial"/>
              </a:rPr>
              <a:t>Rich Tool Ecosystem:</a:t>
            </a:r>
          </a:p>
          <a:p>
            <a:pPr lvl="1">
              <a:buFont typeface="Courier New"/>
              <a:buChar char="○"/>
              <a:defRPr/>
            </a:pPr>
            <a:r>
              <a:rPr lang="en-US" dirty="0">
                <a:solidFill>
                  <a:srgbClr val="000000"/>
                </a:solidFill>
                <a:latin typeface="Arial"/>
                <a:cs typeface="Arial"/>
              </a:rPr>
              <a:t>Agents can be equipped with a diverse set of "tools" to interact with the outside world, such as pre-built Google tools (like Google Search, </a:t>
            </a:r>
            <a:r>
              <a:rPr lang="en-US" dirty="0" err="1">
                <a:solidFill>
                  <a:srgbClr val="000000"/>
                </a:solidFill>
                <a:latin typeface="Arial"/>
                <a:cs typeface="Arial"/>
              </a:rPr>
              <a:t>BigQuery</a:t>
            </a:r>
            <a:r>
              <a:rPr lang="en-US" dirty="0">
                <a:solidFill>
                  <a:srgbClr val="000000"/>
                </a:solidFill>
                <a:latin typeface="Arial"/>
                <a:cs typeface="Arial"/>
              </a:rPr>
              <a:t>), custom Python functions, OpenAPI specifications, and integration with third-party libraries (e.g., </a:t>
            </a:r>
            <a:r>
              <a:rPr lang="en-US" dirty="0" err="1">
                <a:solidFill>
                  <a:srgbClr val="000000"/>
                </a:solidFill>
                <a:latin typeface="Arial"/>
                <a:cs typeface="Arial"/>
              </a:rPr>
              <a:t>LangChain</a:t>
            </a:r>
            <a:r>
              <a:rPr lang="en-US" dirty="0">
                <a:solidFill>
                  <a:srgbClr val="000000"/>
                </a:solidFill>
                <a:latin typeface="Arial"/>
                <a:cs typeface="Arial"/>
              </a:rPr>
              <a:t>, </a:t>
            </a:r>
            <a:r>
              <a:rPr lang="en-US" dirty="0" err="1">
                <a:solidFill>
                  <a:srgbClr val="000000"/>
                </a:solidFill>
                <a:latin typeface="Arial"/>
                <a:cs typeface="Arial"/>
              </a:rPr>
              <a:t>CrewAI</a:t>
            </a:r>
            <a:r>
              <a:rPr lang="en-US" dirty="0">
                <a:solidFill>
                  <a:srgbClr val="000000"/>
                </a:solidFill>
                <a:latin typeface="Arial"/>
                <a:cs typeface="Arial"/>
              </a:rPr>
              <a:t>).</a:t>
            </a:r>
          </a:p>
          <a:p>
            <a:pPr lvl="1">
              <a:buFont typeface="Courier New"/>
              <a:buChar char="○"/>
              <a:defRPr/>
            </a:pPr>
            <a:r>
              <a:rPr lang="en-US" dirty="0">
                <a:solidFill>
                  <a:srgbClr val="000000"/>
                </a:solidFill>
                <a:latin typeface="Arial"/>
                <a:cs typeface="Arial"/>
              </a:rPr>
              <a:t>A significant part of this is the Model Context Protocol (MCP) Toolbox, which standardizes how agents connect to various data sources, including databases.</a:t>
            </a:r>
          </a:p>
          <a:p>
            <a:pPr>
              <a:buFont typeface="Symbol"/>
              <a:buChar char="•"/>
              <a:defRPr/>
            </a:pPr>
            <a:r>
              <a:rPr lang="en-US" dirty="0">
                <a:solidFill>
                  <a:srgbClr val="000000"/>
                </a:solidFill>
                <a:latin typeface="Arial"/>
                <a:cs typeface="Arial"/>
              </a:rPr>
              <a:t>Flexible Agent Orchestration:</a:t>
            </a:r>
          </a:p>
          <a:p>
            <a:pPr lvl="1">
              <a:buFont typeface="Courier New"/>
              <a:buChar char="○"/>
              <a:defRPr/>
            </a:pPr>
            <a:r>
              <a:rPr lang="en-US" dirty="0">
                <a:solidFill>
                  <a:srgbClr val="000000"/>
                </a:solidFill>
                <a:latin typeface="Arial"/>
                <a:cs typeface="Arial"/>
              </a:rPr>
              <a:t>LLM Agents (</a:t>
            </a:r>
            <a:r>
              <a:rPr lang="en-US" dirty="0" err="1">
                <a:solidFill>
                  <a:srgbClr val="000000"/>
                </a:solidFill>
                <a:latin typeface="Arial"/>
                <a:cs typeface="Arial"/>
              </a:rPr>
              <a:t>LlmAgent</a:t>
            </a:r>
            <a:r>
              <a:rPr lang="en-US" dirty="0">
                <a:solidFill>
                  <a:srgbClr val="000000"/>
                </a:solidFill>
                <a:latin typeface="Arial"/>
                <a:cs typeface="Arial"/>
              </a:rPr>
              <a:t>): Utilize LLMs for natural language understanding, reasoning, planning, and dynamic decision-making.</a:t>
            </a:r>
          </a:p>
          <a:p>
            <a:pPr lvl="1">
              <a:buFont typeface="Courier New"/>
              <a:buChar char="○"/>
              <a:defRPr/>
            </a:pPr>
            <a:r>
              <a:rPr lang="en-US" dirty="0">
                <a:solidFill>
                  <a:srgbClr val="000000"/>
                </a:solidFill>
                <a:latin typeface="Arial"/>
                <a:cs typeface="Arial"/>
              </a:rPr>
              <a:t>Workflow Agents (</a:t>
            </a:r>
            <a:r>
              <a:rPr lang="en-US" dirty="0" err="1">
                <a:solidFill>
                  <a:srgbClr val="000000"/>
                </a:solidFill>
                <a:latin typeface="Arial"/>
                <a:cs typeface="Arial"/>
              </a:rPr>
              <a:t>SequentialAgent</a:t>
            </a:r>
            <a:r>
              <a:rPr lang="en-US" dirty="0">
                <a:solidFill>
                  <a:srgbClr val="000000"/>
                </a:solidFill>
                <a:latin typeface="Arial"/>
                <a:cs typeface="Arial"/>
              </a:rPr>
              <a:t>, </a:t>
            </a:r>
            <a:r>
              <a:rPr lang="en-US" dirty="0" err="1">
                <a:solidFill>
                  <a:srgbClr val="000000"/>
                </a:solidFill>
                <a:latin typeface="Arial"/>
                <a:cs typeface="Arial"/>
              </a:rPr>
              <a:t>ParallelAgent</a:t>
            </a:r>
            <a:r>
              <a:rPr lang="en-US" dirty="0">
                <a:solidFill>
                  <a:srgbClr val="000000"/>
                </a:solidFill>
                <a:latin typeface="Arial"/>
                <a:cs typeface="Arial"/>
              </a:rPr>
              <a:t>, </a:t>
            </a:r>
            <a:r>
              <a:rPr lang="en-US" dirty="0" err="1">
                <a:solidFill>
                  <a:srgbClr val="000000"/>
                </a:solidFill>
                <a:latin typeface="Arial"/>
                <a:cs typeface="Arial"/>
              </a:rPr>
              <a:t>LoopAgent</a:t>
            </a:r>
            <a:r>
              <a:rPr lang="en-US" dirty="0">
                <a:solidFill>
                  <a:srgbClr val="000000"/>
                </a:solidFill>
                <a:latin typeface="Arial"/>
                <a:cs typeface="Arial"/>
              </a:rPr>
              <a:t>): Define predictable execution flows for other agents (e.g., run agents in a sequence, in parallel, or in a loop) without relying on an LLM for flow control.</a:t>
            </a:r>
          </a:p>
          <a:p>
            <a:pPr lvl="1">
              <a:buFont typeface="Courier New"/>
              <a:buChar char="○"/>
              <a:defRPr/>
            </a:pPr>
            <a:r>
              <a:rPr lang="en-US" dirty="0">
                <a:solidFill>
                  <a:srgbClr val="000000"/>
                </a:solidFill>
                <a:latin typeface="Arial"/>
                <a:cs typeface="Arial"/>
              </a:rPr>
              <a:t>Custom Agents: Allow for highly tailored operational logic and integrations by extending the base agent class.</a:t>
            </a:r>
          </a:p>
          <a:p>
            <a:pPr>
              <a:buFont typeface="Symbol"/>
              <a:buChar char="•"/>
              <a:defRPr/>
            </a:pPr>
            <a:r>
              <a:rPr lang="en-US" dirty="0">
                <a:solidFill>
                  <a:srgbClr val="000000"/>
                </a:solidFill>
                <a:latin typeface="Arial"/>
                <a:cs typeface="Arial"/>
              </a:rPr>
              <a:t>Integrated Developer Experience:</a:t>
            </a:r>
          </a:p>
          <a:p>
            <a:pPr lvl="1">
              <a:buFont typeface="Courier New"/>
              <a:buChar char="○"/>
              <a:defRPr/>
            </a:pPr>
            <a:r>
              <a:rPr lang="en-US" dirty="0">
                <a:solidFill>
                  <a:srgbClr val="000000"/>
                </a:solidFill>
                <a:latin typeface="Arial"/>
                <a:cs typeface="Arial"/>
              </a:rPr>
              <a:t>Local Testing &amp; Debugging: Provides a powerful Command Line Interface (CLI) and a visual Web UI for developing, testing, and debugging agents locally. You can inspect events, state, and agent execution step-by-step.</a:t>
            </a:r>
          </a:p>
          <a:p>
            <a:pPr lvl="1">
              <a:buFont typeface="Courier New"/>
              <a:buChar char="○"/>
              <a:defRPr/>
            </a:pPr>
            <a:r>
              <a:rPr lang="en-US" dirty="0">
                <a:solidFill>
                  <a:srgbClr val="000000"/>
                </a:solidFill>
                <a:latin typeface="Arial"/>
                <a:cs typeface="Arial"/>
              </a:rPr>
              <a:t>Built-in Evaluation: Offers a framework to systematically assess agent performance against predefined test cases, evaluating both the final response quality and the execution trajectory.</a:t>
            </a:r>
          </a:p>
          <a:p>
            <a:pPr>
              <a:buFont typeface="Symbol"/>
              <a:buChar char="•"/>
              <a:defRPr/>
            </a:pPr>
            <a:r>
              <a:rPr lang="en-US" dirty="0">
                <a:solidFill>
                  <a:srgbClr val="000000"/>
                </a:solidFill>
                <a:latin typeface="Arial"/>
                <a:cs typeface="Arial"/>
              </a:rPr>
              <a:t>Deployment Options:</a:t>
            </a:r>
          </a:p>
          <a:p>
            <a:pPr lvl="1">
              <a:buFont typeface="Courier New"/>
              <a:buChar char="○"/>
              <a:defRPr/>
            </a:pPr>
            <a:r>
              <a:rPr lang="en-US" dirty="0">
                <a:solidFill>
                  <a:srgbClr val="000000"/>
                </a:solidFill>
                <a:latin typeface="Arial"/>
                <a:cs typeface="Arial"/>
              </a:rPr>
              <a:t>Agents built with ADK can be easily containerized and deployed.</a:t>
            </a:r>
          </a:p>
          <a:p>
            <a:pPr lvl="1">
              <a:buFont typeface="Courier New"/>
              <a:buChar char="○"/>
              <a:defRPr/>
            </a:pPr>
            <a:r>
              <a:rPr lang="en-US" dirty="0">
                <a:solidFill>
                  <a:srgbClr val="000000"/>
                </a:solidFill>
                <a:latin typeface="Arial"/>
                <a:cs typeface="Arial"/>
              </a:rPr>
              <a:t>Optimized for seamless deployment on Google Cloud platforms like Cloud Run or scaled using Vertex AI Agent Engine, a fully managed runtime for production AI agents with built-in features for context management, infrastructure, scaling, security, and monitoring.</a:t>
            </a:r>
          </a:p>
          <a:p>
            <a:pPr>
              <a:buFont typeface="Symbol"/>
              <a:buChar char="•"/>
              <a:defRPr/>
            </a:pPr>
            <a:r>
              <a:rPr lang="en-US" dirty="0">
                <a:solidFill>
                  <a:srgbClr val="000000"/>
                </a:solidFill>
                <a:latin typeface="Arial"/>
                <a:cs typeface="Arial"/>
              </a:rPr>
              <a:t>Bidirectional Streaming: Supports unique bidirectional audio and video streaming capabilities for human-like and interactive conversations, moving beyond just text-based interactions.17</a:t>
            </a:r>
          </a:p>
          <a:p>
            <a:pPr>
              <a:buFont typeface="Symbol"/>
              <a:buChar char="•"/>
              <a:defRPr/>
            </a:pPr>
            <a:r>
              <a:rPr lang="en-US" dirty="0">
                <a:solidFill>
                  <a:srgbClr val="000000"/>
                </a:solidFill>
                <a:latin typeface="Arial"/>
                <a:cs typeface="Arial"/>
              </a:rPr>
              <a:t>Model Agnostic (with Google Optimization): While optimized for Gemini and the Google Cloud ecosystem (Vertex AI), ADK is designed to be model-agnostic, meaning it can work with various LLMs accessible via Model Garden or </a:t>
            </a:r>
            <a:r>
              <a:rPr lang="en-US" dirty="0" err="1">
                <a:solidFill>
                  <a:srgbClr val="000000"/>
                </a:solidFill>
                <a:latin typeface="Arial"/>
                <a:cs typeface="Arial"/>
              </a:rPr>
              <a:t>LiteLLM</a:t>
            </a:r>
            <a:r>
              <a:rPr lang="en-US" dirty="0">
                <a:solidFill>
                  <a:srgbClr val="000000"/>
                </a:solidFill>
                <a:latin typeface="Arial"/>
                <a:cs typeface="Arial"/>
              </a:rPr>
              <a:t>.</a:t>
            </a:r>
          </a:p>
          <a:p>
            <a:pPr>
              <a:buFont typeface="Symbol"/>
              <a:buChar char="•"/>
              <a:defRPr/>
            </a:pPr>
            <a:r>
              <a:rPr lang="en-US" dirty="0">
                <a:solidFill>
                  <a:srgbClr val="000000"/>
                </a:solidFill>
                <a:latin typeface="Arial"/>
                <a:cs typeface="Arial"/>
              </a:rPr>
              <a:t>Agent-to-Agent (A2A) Protocol: Enhancements in communication protocols allow agents to collaborate effectively and securely, supporting stateless interactions and clear authentication requirements.</a:t>
            </a:r>
            <a:br>
              <a:rPr lang="en-US" dirty="0">
                <a:cs typeface="Arial"/>
              </a:rPr>
            </a:br>
            <a:endParaRPr lang="en-US" dirty="0">
              <a:solidFill>
                <a:srgbClr val="000000"/>
              </a:solidFill>
            </a:endParaRPr>
          </a:p>
          <a:p>
            <a:pPr>
              <a:buFont typeface="Arial"/>
              <a:buChar char="•"/>
              <a:defRPr/>
            </a:pPr>
            <a:endParaRPr lang="en-US" dirty="0">
              <a:solidFill>
                <a:srgbClr val="000000"/>
              </a:solidFill>
            </a:endParaRPr>
          </a:p>
          <a:p>
            <a:pPr>
              <a:buFont typeface="Arial"/>
              <a:buChar char="•"/>
              <a:defRPr/>
            </a:pPr>
            <a:r>
              <a:rPr lang="en-US" dirty="0">
                <a:solidFill>
                  <a:srgbClr val="000000"/>
                </a:solidFill>
                <a:latin typeface="Arial"/>
                <a:cs typeface="Arial"/>
              </a:rPr>
              <a:t>3. Relationship with Other Google AI Offerings:</a:t>
            </a:r>
          </a:p>
          <a:p>
            <a:pPr>
              <a:buFont typeface="Symbol"/>
              <a:buChar char="•"/>
              <a:defRPr/>
            </a:pPr>
            <a:r>
              <a:rPr lang="en-US" dirty="0">
                <a:solidFill>
                  <a:srgbClr val="000000"/>
                </a:solidFill>
                <a:latin typeface="Arial"/>
                <a:cs typeface="Arial"/>
              </a:rPr>
              <a:t>Vertex AI Agent Engine: ADK provides the framework for building agents, and Agent Engine is the fully managed platform for deploying, managing, and scaling those agents in production.20 They work in tandem for a complete develop-to-deploy experience.</a:t>
            </a:r>
          </a:p>
          <a:p>
            <a:pPr>
              <a:buFont typeface="Symbol"/>
              <a:buChar char="•"/>
              <a:defRPr/>
            </a:pPr>
            <a:r>
              <a:rPr lang="en-US" dirty="0">
                <a:solidFill>
                  <a:srgbClr val="000000"/>
                </a:solidFill>
                <a:latin typeface="Arial"/>
                <a:cs typeface="Arial"/>
              </a:rPr>
              <a:t>Gemini Models: ADK is optimized for integration with Google's Gemini models, leveraging their advanced reasoning and tool-use capabilities.21</a:t>
            </a:r>
          </a:p>
          <a:p>
            <a:pPr>
              <a:buFont typeface="Symbol"/>
              <a:buChar char="•"/>
              <a:defRPr/>
            </a:pPr>
            <a:r>
              <a:rPr lang="en-US" dirty="0">
                <a:solidFill>
                  <a:srgbClr val="000000"/>
                </a:solidFill>
                <a:latin typeface="Arial"/>
                <a:cs typeface="Arial"/>
              </a:rPr>
              <a:t>Model Context Protocol (MCP): ADK supports MCP, which enables agents to connect to diverse data sources and capabilities by leveraging an ecosystem of MCP-compatible tools (including databases).</a:t>
            </a:r>
          </a:p>
          <a:p>
            <a:pPr marL="171450" indent="-171450">
              <a:buFont typeface="Arial"/>
              <a:buChar char="•"/>
              <a:defRPr/>
            </a:pPr>
            <a:endParaRPr lang="en-US" dirty="0">
              <a:solidFill>
                <a:srgbClr val="000000"/>
              </a:solidFill>
              <a:cs typeface="Arial"/>
            </a:endParaRPr>
          </a:p>
        </p:txBody>
      </p:sp>
      <p:sp>
        <p:nvSpPr>
          <p:cNvPr id="4" name="Footer Placeholder 3">
            <a:extLst>
              <a:ext uri="{FF2B5EF4-FFF2-40B4-BE49-F238E27FC236}">
                <a16:creationId xmlns:a16="http://schemas.microsoft.com/office/drawing/2014/main" id="{4439136C-037B-B2E4-43CA-466BE7949C20}"/>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AB4E12F5-476E-FBCA-7937-D4FAB37378B8}"/>
              </a:ext>
            </a:extLst>
          </p:cNvPr>
          <p:cNvSpPr>
            <a:spLocks noGrp="1"/>
          </p:cNvSpPr>
          <p:nvPr>
            <p:ph type="sldNum" sz="quarter" idx="5"/>
          </p:nvPr>
        </p:nvSpPr>
        <p:spPr/>
        <p:txBody>
          <a:bodyPr/>
          <a:lstStyle/>
          <a:p>
            <a:pPr>
              <a:defRPr/>
            </a:pPr>
            <a:fld id="{2224D85D-0234-4E0E-8CD2-74151B7F4968}" type="slidenum">
              <a:rPr lang="en-US"/>
              <a:pPr>
                <a:defRPr/>
              </a:pPr>
              <a:t>13</a:t>
            </a:fld>
            <a:endParaRPr lang="en-US"/>
          </a:p>
        </p:txBody>
      </p:sp>
    </p:spTree>
    <p:extLst>
      <p:ext uri="{BB962C8B-B14F-4D97-AF65-F5344CB8AC3E}">
        <p14:creationId xmlns:p14="http://schemas.microsoft.com/office/powerpoint/2010/main" val="1862850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080DE9-C79E-D6BB-DE56-A204B44A88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3ED656-9528-3D43-994C-EA688ADE7B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2D9ABF-5C07-D3CC-608C-49CB228E066B}"/>
              </a:ext>
            </a:extLst>
          </p:cNvPr>
          <p:cNvSpPr>
            <a:spLocks noGrp="1"/>
          </p:cNvSpPr>
          <p:nvPr>
            <p:ph type="body" idx="1"/>
          </p:nvPr>
        </p:nvSpPr>
        <p:spPr/>
        <p:txBody>
          <a:bodyPr/>
          <a:lstStyle/>
          <a:p>
            <a:pPr>
              <a:buFont typeface="Arial"/>
              <a:buChar char="•"/>
              <a:defRPr/>
            </a:pPr>
            <a:r>
              <a:rPr lang="en-US">
                <a:solidFill>
                  <a:srgbClr val="000000"/>
                </a:solidFill>
              </a:rPr>
              <a:t>The </a:t>
            </a:r>
            <a:r>
              <a:rPr lang="en-US" b="1">
                <a:solidFill>
                  <a:srgbClr val="000000"/>
                </a:solidFill>
              </a:rPr>
              <a:t>Google Agent Development Kit (ADK)</a:t>
            </a:r>
            <a:r>
              <a:rPr lang="en-US">
                <a:solidFill>
                  <a:srgbClr val="000000"/>
                </a:solidFill>
              </a:rPr>
              <a:t> is an open-source, code-first framework designed to simplify the process of building, evaluating, and deploying sophisticated AI agents, particularly those powered by large language models (LLMs). In essence, the Google ADK empowers developers to build sophisticated, modular, and production-ready AI agents, from simple task executors to complex multi-agent systems, with a focus on flexibility, control, and seamless integration within the Google Cloud ecosystem.</a:t>
            </a:r>
            <a:endParaRPr lang="en-US" dirty="0">
              <a:solidFill>
                <a:srgbClr val="000000"/>
              </a:solidFill>
            </a:endParaRPr>
          </a:p>
          <a:p>
            <a:pPr>
              <a:buFont typeface="Arial"/>
              <a:buChar char="•"/>
              <a:defRPr/>
            </a:pPr>
            <a:endParaRPr lang="en-US" dirty="0">
              <a:solidFill>
                <a:srgbClr val="000000"/>
              </a:solidFill>
            </a:endParaRPr>
          </a:p>
          <a:p>
            <a:pPr>
              <a:buFont typeface="Arial"/>
              <a:buChar char="•"/>
              <a:defRPr/>
            </a:pPr>
            <a:r>
              <a:rPr lang="en-US">
                <a:solidFill>
                  <a:srgbClr val="000000"/>
                </a:solidFill>
              </a:rPr>
              <a:t>1. Purpose and Core Philosophy:</a:t>
            </a:r>
            <a:endParaRPr lang="en-US" dirty="0">
              <a:solidFill>
                <a:srgbClr val="000000"/>
              </a:solidFill>
            </a:endParaRPr>
          </a:p>
          <a:p>
            <a:pPr>
              <a:buFont typeface="Symbol"/>
              <a:buChar char="•"/>
              <a:defRPr/>
            </a:pPr>
            <a:r>
              <a:rPr lang="en-US">
                <a:solidFill>
                  <a:srgbClr val="000000"/>
                </a:solidFill>
              </a:rPr>
              <a:t>Simplifying Agent Development: ADK aims to make building complex AI agents more akin to traditional software development, focusing on code-first definitions, modularity, and testability.</a:t>
            </a:r>
            <a:endParaRPr lang="en-US" dirty="0">
              <a:solidFill>
                <a:srgbClr val="000000"/>
              </a:solidFill>
            </a:endParaRPr>
          </a:p>
          <a:p>
            <a:pPr>
              <a:buFont typeface="Symbol"/>
              <a:buChar char="•"/>
              <a:defRPr/>
            </a:pPr>
            <a:r>
              <a:rPr lang="en-US">
                <a:solidFill>
                  <a:srgbClr val="000000"/>
                </a:solidFill>
              </a:rPr>
              <a:t>Controllable Agent Behavior: It provides developers with precise control over agent behavior and orchestration, which is crucial for building reliable and predictable AI applications.</a:t>
            </a:r>
            <a:endParaRPr lang="en-US" dirty="0">
              <a:solidFill>
                <a:srgbClr val="000000"/>
              </a:solidFill>
            </a:endParaRPr>
          </a:p>
          <a:p>
            <a:pPr>
              <a:buFont typeface="Symbol"/>
              <a:buChar char="•"/>
              <a:defRPr/>
            </a:pPr>
            <a:r>
              <a:rPr lang="en-US">
                <a:solidFill>
                  <a:srgbClr val="000000"/>
                </a:solidFill>
              </a:rPr>
              <a:t>Multi-Agent Systems: A core strength of ADK is its design for building and managing multi-agent systems, where specialized agents can collaborate, delegate tasks, and operate in a hierarchical structure to solve complex problems.</a:t>
            </a:r>
            <a:endParaRPr lang="en-US" dirty="0">
              <a:solidFill>
                <a:srgbClr val="000000"/>
              </a:solidFill>
            </a:endParaRPr>
          </a:p>
          <a:p>
            <a:pPr>
              <a:buFont typeface="Arial"/>
              <a:buChar char="•"/>
              <a:defRPr/>
            </a:pPr>
            <a:r>
              <a:rPr lang="en-US">
                <a:solidFill>
                  <a:srgbClr val="000000"/>
                </a:solidFill>
              </a:rPr>
              <a:t>2. Key Features and Capabilities:</a:t>
            </a:r>
            <a:endParaRPr lang="en-US" dirty="0">
              <a:solidFill>
                <a:srgbClr val="000000"/>
              </a:solidFill>
            </a:endParaRPr>
          </a:p>
          <a:p>
            <a:pPr>
              <a:buFont typeface="Symbol"/>
              <a:buChar char="•"/>
              <a:defRPr/>
            </a:pPr>
            <a:r>
              <a:rPr lang="en-US" dirty="0">
                <a:solidFill>
                  <a:srgbClr val="000000"/>
                </a:solidFill>
                <a:latin typeface="Arial"/>
                <a:cs typeface="Arial"/>
              </a:rPr>
              <a:t>Code-First Development (Python &amp; Java): Developers define agent logic, tools, and orchestration directly in Python (and recently Java), offering maximum flexibility and integration with existing software development practices.</a:t>
            </a:r>
          </a:p>
          <a:p>
            <a:pPr>
              <a:buFont typeface="Symbol"/>
              <a:buChar char="•"/>
              <a:defRPr/>
            </a:pPr>
            <a:r>
              <a:rPr lang="en-US" dirty="0">
                <a:solidFill>
                  <a:srgbClr val="000000"/>
                </a:solidFill>
                <a:latin typeface="Arial"/>
                <a:cs typeface="Arial"/>
              </a:rPr>
              <a:t>Rich Tool Ecosystem:</a:t>
            </a:r>
          </a:p>
          <a:p>
            <a:pPr lvl="1">
              <a:buFont typeface="Courier New"/>
              <a:buChar char="○"/>
              <a:defRPr/>
            </a:pPr>
            <a:r>
              <a:rPr lang="en-US" dirty="0">
                <a:solidFill>
                  <a:srgbClr val="000000"/>
                </a:solidFill>
                <a:latin typeface="Arial"/>
                <a:cs typeface="Arial"/>
              </a:rPr>
              <a:t>Agents can be equipped with a diverse set of "tools" to interact with the outside world, such as pre-built Google tools (like Google Search, </a:t>
            </a:r>
            <a:r>
              <a:rPr lang="en-US" dirty="0" err="1">
                <a:solidFill>
                  <a:srgbClr val="000000"/>
                </a:solidFill>
                <a:latin typeface="Arial"/>
                <a:cs typeface="Arial"/>
              </a:rPr>
              <a:t>BigQuery</a:t>
            </a:r>
            <a:r>
              <a:rPr lang="en-US" dirty="0">
                <a:solidFill>
                  <a:srgbClr val="000000"/>
                </a:solidFill>
                <a:latin typeface="Arial"/>
                <a:cs typeface="Arial"/>
              </a:rPr>
              <a:t>), custom Python functions, OpenAPI specifications, and integration with third-party libraries (e.g., </a:t>
            </a:r>
            <a:r>
              <a:rPr lang="en-US" dirty="0" err="1">
                <a:solidFill>
                  <a:srgbClr val="000000"/>
                </a:solidFill>
                <a:latin typeface="Arial"/>
                <a:cs typeface="Arial"/>
              </a:rPr>
              <a:t>LangChain</a:t>
            </a:r>
            <a:r>
              <a:rPr lang="en-US" dirty="0">
                <a:solidFill>
                  <a:srgbClr val="000000"/>
                </a:solidFill>
                <a:latin typeface="Arial"/>
                <a:cs typeface="Arial"/>
              </a:rPr>
              <a:t>, </a:t>
            </a:r>
            <a:r>
              <a:rPr lang="en-US" dirty="0" err="1">
                <a:solidFill>
                  <a:srgbClr val="000000"/>
                </a:solidFill>
                <a:latin typeface="Arial"/>
                <a:cs typeface="Arial"/>
              </a:rPr>
              <a:t>CrewAI</a:t>
            </a:r>
            <a:r>
              <a:rPr lang="en-US" dirty="0">
                <a:solidFill>
                  <a:srgbClr val="000000"/>
                </a:solidFill>
                <a:latin typeface="Arial"/>
                <a:cs typeface="Arial"/>
              </a:rPr>
              <a:t>).</a:t>
            </a:r>
          </a:p>
          <a:p>
            <a:pPr lvl="1">
              <a:buFont typeface="Courier New"/>
              <a:buChar char="○"/>
              <a:defRPr/>
            </a:pPr>
            <a:r>
              <a:rPr lang="en-US" dirty="0">
                <a:solidFill>
                  <a:srgbClr val="000000"/>
                </a:solidFill>
                <a:latin typeface="Arial"/>
                <a:cs typeface="Arial"/>
              </a:rPr>
              <a:t>A significant part of this is the Model Context Protocol (MCP) Toolbox, which standardizes how agents connect to various data sources, including databases.</a:t>
            </a:r>
          </a:p>
          <a:p>
            <a:pPr>
              <a:buFont typeface="Symbol"/>
              <a:buChar char="•"/>
              <a:defRPr/>
            </a:pPr>
            <a:r>
              <a:rPr lang="en-US" dirty="0">
                <a:solidFill>
                  <a:srgbClr val="000000"/>
                </a:solidFill>
                <a:latin typeface="Arial"/>
                <a:cs typeface="Arial"/>
              </a:rPr>
              <a:t>Flexible Agent Orchestration:</a:t>
            </a:r>
          </a:p>
          <a:p>
            <a:pPr lvl="1">
              <a:buFont typeface="Courier New"/>
              <a:buChar char="○"/>
              <a:defRPr/>
            </a:pPr>
            <a:r>
              <a:rPr lang="en-US" dirty="0">
                <a:solidFill>
                  <a:srgbClr val="000000"/>
                </a:solidFill>
                <a:latin typeface="Arial"/>
                <a:cs typeface="Arial"/>
              </a:rPr>
              <a:t>LLM Agents (</a:t>
            </a:r>
            <a:r>
              <a:rPr lang="en-US" dirty="0" err="1">
                <a:solidFill>
                  <a:srgbClr val="000000"/>
                </a:solidFill>
                <a:latin typeface="Arial"/>
                <a:cs typeface="Arial"/>
              </a:rPr>
              <a:t>LlmAgent</a:t>
            </a:r>
            <a:r>
              <a:rPr lang="en-US" dirty="0">
                <a:solidFill>
                  <a:srgbClr val="000000"/>
                </a:solidFill>
                <a:latin typeface="Arial"/>
                <a:cs typeface="Arial"/>
              </a:rPr>
              <a:t>): Utilize LLMs for natural language understanding, reasoning, planning, and dynamic decision-making.</a:t>
            </a:r>
          </a:p>
          <a:p>
            <a:pPr lvl="1">
              <a:buFont typeface="Courier New"/>
              <a:buChar char="○"/>
              <a:defRPr/>
            </a:pPr>
            <a:r>
              <a:rPr lang="en-US" dirty="0">
                <a:solidFill>
                  <a:srgbClr val="000000"/>
                </a:solidFill>
                <a:latin typeface="Arial"/>
                <a:cs typeface="Arial"/>
              </a:rPr>
              <a:t>Workflow Agents (</a:t>
            </a:r>
            <a:r>
              <a:rPr lang="en-US" dirty="0" err="1">
                <a:solidFill>
                  <a:srgbClr val="000000"/>
                </a:solidFill>
                <a:latin typeface="Arial"/>
                <a:cs typeface="Arial"/>
              </a:rPr>
              <a:t>SequentialAgent</a:t>
            </a:r>
            <a:r>
              <a:rPr lang="en-US" dirty="0">
                <a:solidFill>
                  <a:srgbClr val="000000"/>
                </a:solidFill>
                <a:latin typeface="Arial"/>
                <a:cs typeface="Arial"/>
              </a:rPr>
              <a:t>, </a:t>
            </a:r>
            <a:r>
              <a:rPr lang="en-US" dirty="0" err="1">
                <a:solidFill>
                  <a:srgbClr val="000000"/>
                </a:solidFill>
                <a:latin typeface="Arial"/>
                <a:cs typeface="Arial"/>
              </a:rPr>
              <a:t>ParallelAgent</a:t>
            </a:r>
            <a:r>
              <a:rPr lang="en-US" dirty="0">
                <a:solidFill>
                  <a:srgbClr val="000000"/>
                </a:solidFill>
                <a:latin typeface="Arial"/>
                <a:cs typeface="Arial"/>
              </a:rPr>
              <a:t>, </a:t>
            </a:r>
            <a:r>
              <a:rPr lang="en-US" dirty="0" err="1">
                <a:solidFill>
                  <a:srgbClr val="000000"/>
                </a:solidFill>
                <a:latin typeface="Arial"/>
                <a:cs typeface="Arial"/>
              </a:rPr>
              <a:t>LoopAgent</a:t>
            </a:r>
            <a:r>
              <a:rPr lang="en-US" dirty="0">
                <a:solidFill>
                  <a:srgbClr val="000000"/>
                </a:solidFill>
                <a:latin typeface="Arial"/>
                <a:cs typeface="Arial"/>
              </a:rPr>
              <a:t>): Define predictable execution flows for other agents (e.g., run agents in a sequence, in parallel, or in a loop) without relying on an LLM for flow control.</a:t>
            </a:r>
          </a:p>
          <a:p>
            <a:pPr lvl="1">
              <a:buFont typeface="Courier New"/>
              <a:buChar char="○"/>
              <a:defRPr/>
            </a:pPr>
            <a:r>
              <a:rPr lang="en-US" dirty="0">
                <a:solidFill>
                  <a:srgbClr val="000000"/>
                </a:solidFill>
                <a:latin typeface="Arial"/>
                <a:cs typeface="Arial"/>
              </a:rPr>
              <a:t>Custom Agents: Allow for highly tailored operational logic and integrations by extending the base agent class.</a:t>
            </a:r>
          </a:p>
          <a:p>
            <a:pPr>
              <a:buFont typeface="Symbol"/>
              <a:buChar char="•"/>
              <a:defRPr/>
            </a:pPr>
            <a:r>
              <a:rPr lang="en-US" dirty="0">
                <a:solidFill>
                  <a:srgbClr val="000000"/>
                </a:solidFill>
                <a:latin typeface="Arial"/>
                <a:cs typeface="Arial"/>
              </a:rPr>
              <a:t>Integrated Developer Experience:</a:t>
            </a:r>
          </a:p>
          <a:p>
            <a:pPr lvl="1">
              <a:buFont typeface="Courier New"/>
              <a:buChar char="○"/>
              <a:defRPr/>
            </a:pPr>
            <a:r>
              <a:rPr lang="en-US" dirty="0">
                <a:solidFill>
                  <a:srgbClr val="000000"/>
                </a:solidFill>
                <a:latin typeface="Arial"/>
                <a:cs typeface="Arial"/>
              </a:rPr>
              <a:t>Local Testing &amp; Debugging: Provides a powerful Command Line Interface (CLI) and a visual Web UI for developing, testing, and debugging agents locally. You can inspect events, state, and agent execution step-by-step.</a:t>
            </a:r>
          </a:p>
          <a:p>
            <a:pPr lvl="1">
              <a:buFont typeface="Courier New"/>
              <a:buChar char="○"/>
              <a:defRPr/>
            </a:pPr>
            <a:r>
              <a:rPr lang="en-US" dirty="0">
                <a:solidFill>
                  <a:srgbClr val="000000"/>
                </a:solidFill>
                <a:latin typeface="Arial"/>
                <a:cs typeface="Arial"/>
              </a:rPr>
              <a:t>Built-in Evaluation: Offers a framework to systematically assess agent performance against predefined test cases, evaluating both the final response quality and the execution trajectory.</a:t>
            </a:r>
          </a:p>
          <a:p>
            <a:pPr>
              <a:buFont typeface="Symbol"/>
              <a:buChar char="•"/>
              <a:defRPr/>
            </a:pPr>
            <a:r>
              <a:rPr lang="en-US" dirty="0">
                <a:solidFill>
                  <a:srgbClr val="000000"/>
                </a:solidFill>
                <a:latin typeface="Arial"/>
                <a:cs typeface="Arial"/>
              </a:rPr>
              <a:t>Deployment Options:</a:t>
            </a:r>
          </a:p>
          <a:p>
            <a:pPr lvl="1">
              <a:buFont typeface="Courier New"/>
              <a:buChar char="○"/>
              <a:defRPr/>
            </a:pPr>
            <a:r>
              <a:rPr lang="en-US" dirty="0">
                <a:solidFill>
                  <a:srgbClr val="000000"/>
                </a:solidFill>
                <a:latin typeface="Arial"/>
                <a:cs typeface="Arial"/>
              </a:rPr>
              <a:t>Agents built with ADK can be easily containerized and deployed.</a:t>
            </a:r>
          </a:p>
          <a:p>
            <a:pPr lvl="1">
              <a:buFont typeface="Courier New"/>
              <a:buChar char="○"/>
              <a:defRPr/>
            </a:pPr>
            <a:r>
              <a:rPr lang="en-US" dirty="0">
                <a:solidFill>
                  <a:srgbClr val="000000"/>
                </a:solidFill>
                <a:latin typeface="Arial"/>
                <a:cs typeface="Arial"/>
              </a:rPr>
              <a:t>Optimized for seamless deployment on Google Cloud platforms like Cloud Run or scaled using Vertex AI Agent Engine, a fully managed runtime for production AI agents with built-in features for context management, infrastructure, scaling, security, and monitoring.</a:t>
            </a:r>
          </a:p>
          <a:p>
            <a:pPr>
              <a:buFont typeface="Symbol"/>
              <a:buChar char="•"/>
              <a:defRPr/>
            </a:pPr>
            <a:r>
              <a:rPr lang="en-US" dirty="0">
                <a:solidFill>
                  <a:srgbClr val="000000"/>
                </a:solidFill>
                <a:latin typeface="Arial"/>
                <a:cs typeface="Arial"/>
              </a:rPr>
              <a:t>Bidirectional Streaming: Supports unique bidirectional audio and video streaming capabilities for human-like and interactive conversations, moving beyond just text-based interactions.17</a:t>
            </a:r>
          </a:p>
          <a:p>
            <a:pPr>
              <a:buFont typeface="Symbol"/>
              <a:buChar char="•"/>
              <a:defRPr/>
            </a:pPr>
            <a:r>
              <a:rPr lang="en-US" dirty="0">
                <a:solidFill>
                  <a:srgbClr val="000000"/>
                </a:solidFill>
                <a:latin typeface="Arial"/>
                <a:cs typeface="Arial"/>
              </a:rPr>
              <a:t>Model Agnostic (with Google Optimization): While optimized for Gemini and the Google Cloud ecosystem (Vertex AI), ADK is designed to be model-agnostic, meaning it can work with various LLMs accessible via Model Garden or </a:t>
            </a:r>
            <a:r>
              <a:rPr lang="en-US" dirty="0" err="1">
                <a:solidFill>
                  <a:srgbClr val="000000"/>
                </a:solidFill>
                <a:latin typeface="Arial"/>
                <a:cs typeface="Arial"/>
              </a:rPr>
              <a:t>LiteLLM</a:t>
            </a:r>
            <a:r>
              <a:rPr lang="en-US" dirty="0">
                <a:solidFill>
                  <a:srgbClr val="000000"/>
                </a:solidFill>
                <a:latin typeface="Arial"/>
                <a:cs typeface="Arial"/>
              </a:rPr>
              <a:t>.</a:t>
            </a:r>
          </a:p>
          <a:p>
            <a:pPr>
              <a:buFont typeface="Symbol"/>
              <a:buChar char="•"/>
              <a:defRPr/>
            </a:pPr>
            <a:r>
              <a:rPr lang="en-US" dirty="0">
                <a:solidFill>
                  <a:srgbClr val="000000"/>
                </a:solidFill>
                <a:latin typeface="Arial"/>
                <a:cs typeface="Arial"/>
              </a:rPr>
              <a:t>Agent-to-Agent (A2A) Protocol: Enhancements in communication protocols allow agents to collaborate effectively and securely, supporting stateless interactions and clear authentication requirements.</a:t>
            </a:r>
            <a:br>
              <a:rPr lang="en-US" dirty="0">
                <a:cs typeface="Arial"/>
              </a:rPr>
            </a:br>
            <a:endParaRPr lang="en-US" dirty="0">
              <a:solidFill>
                <a:srgbClr val="000000"/>
              </a:solidFill>
            </a:endParaRPr>
          </a:p>
          <a:p>
            <a:pPr>
              <a:buFont typeface="Arial"/>
              <a:buChar char="•"/>
              <a:defRPr/>
            </a:pPr>
            <a:endParaRPr lang="en-US" dirty="0">
              <a:solidFill>
                <a:srgbClr val="000000"/>
              </a:solidFill>
            </a:endParaRPr>
          </a:p>
          <a:p>
            <a:pPr>
              <a:buFont typeface="Arial"/>
              <a:buChar char="•"/>
              <a:defRPr/>
            </a:pPr>
            <a:r>
              <a:rPr lang="en-US" dirty="0">
                <a:solidFill>
                  <a:srgbClr val="000000"/>
                </a:solidFill>
                <a:latin typeface="Arial"/>
                <a:cs typeface="Arial"/>
              </a:rPr>
              <a:t>3. Relationship with Other Google AI Offerings:</a:t>
            </a:r>
          </a:p>
          <a:p>
            <a:pPr>
              <a:buFont typeface="Symbol"/>
              <a:buChar char="•"/>
              <a:defRPr/>
            </a:pPr>
            <a:r>
              <a:rPr lang="en-US" dirty="0">
                <a:solidFill>
                  <a:srgbClr val="000000"/>
                </a:solidFill>
                <a:latin typeface="Arial"/>
                <a:cs typeface="Arial"/>
              </a:rPr>
              <a:t>Vertex AI Agent Engine: ADK provides the framework for building agents, and Agent Engine is the fully managed platform for deploying, managing, and scaling those agents in production.20 They work in tandem for a complete develop-to-deploy experience.</a:t>
            </a:r>
          </a:p>
          <a:p>
            <a:pPr>
              <a:buFont typeface="Symbol"/>
              <a:buChar char="•"/>
              <a:defRPr/>
            </a:pPr>
            <a:r>
              <a:rPr lang="en-US" dirty="0">
                <a:solidFill>
                  <a:srgbClr val="000000"/>
                </a:solidFill>
                <a:latin typeface="Arial"/>
                <a:cs typeface="Arial"/>
              </a:rPr>
              <a:t>Gemini Models: ADK is optimized for integration with Google's Gemini models, leveraging their advanced reasoning and tool-use capabilities.21</a:t>
            </a:r>
          </a:p>
          <a:p>
            <a:pPr>
              <a:buFont typeface="Symbol"/>
              <a:buChar char="•"/>
              <a:defRPr/>
            </a:pPr>
            <a:r>
              <a:rPr lang="en-US" dirty="0">
                <a:solidFill>
                  <a:srgbClr val="000000"/>
                </a:solidFill>
                <a:latin typeface="Arial"/>
                <a:cs typeface="Arial"/>
              </a:rPr>
              <a:t>Model Context Protocol (MCP): ADK supports MCP, which enables agents to connect to diverse data sources and capabilities by leveraging an ecosystem of MCP-compatible tools (including databases).</a:t>
            </a:r>
          </a:p>
          <a:p>
            <a:pPr marL="171450" indent="-171450">
              <a:buFont typeface="Arial"/>
              <a:buChar char="•"/>
              <a:defRPr/>
            </a:pPr>
            <a:endParaRPr lang="en-US" dirty="0">
              <a:solidFill>
                <a:srgbClr val="000000"/>
              </a:solidFill>
              <a:cs typeface="Arial"/>
            </a:endParaRPr>
          </a:p>
        </p:txBody>
      </p:sp>
      <p:sp>
        <p:nvSpPr>
          <p:cNvPr id="4" name="Footer Placeholder 3">
            <a:extLst>
              <a:ext uri="{FF2B5EF4-FFF2-40B4-BE49-F238E27FC236}">
                <a16:creationId xmlns:a16="http://schemas.microsoft.com/office/drawing/2014/main" id="{08B233FB-658B-9BCA-AAC1-5A7CD9BC04CF}"/>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953086E8-3100-106D-E029-D52C68B386C4}"/>
              </a:ext>
            </a:extLst>
          </p:cNvPr>
          <p:cNvSpPr>
            <a:spLocks noGrp="1"/>
          </p:cNvSpPr>
          <p:nvPr>
            <p:ph type="sldNum" sz="quarter" idx="5"/>
          </p:nvPr>
        </p:nvSpPr>
        <p:spPr/>
        <p:txBody>
          <a:bodyPr/>
          <a:lstStyle/>
          <a:p>
            <a:pPr>
              <a:defRPr/>
            </a:pPr>
            <a:fld id="{2224D85D-0234-4E0E-8CD2-74151B7F4968}" type="slidenum">
              <a:rPr lang="en-US"/>
              <a:pPr>
                <a:defRPr/>
              </a:pPr>
              <a:t>14</a:t>
            </a:fld>
            <a:endParaRPr lang="en-US"/>
          </a:p>
        </p:txBody>
      </p:sp>
    </p:spTree>
    <p:extLst>
      <p:ext uri="{BB962C8B-B14F-4D97-AF65-F5344CB8AC3E}">
        <p14:creationId xmlns:p14="http://schemas.microsoft.com/office/powerpoint/2010/main" val="2147986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7C79C-5480-C73C-747C-BA6C0F074D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862D32-A197-1A13-A6D6-ACA4587978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6667E5-5985-A5FB-1FA7-0E81E78FEDA9}"/>
              </a:ext>
            </a:extLst>
          </p:cNvPr>
          <p:cNvSpPr>
            <a:spLocks noGrp="1"/>
          </p:cNvSpPr>
          <p:nvPr>
            <p:ph type="body" idx="1"/>
          </p:nvPr>
        </p:nvSpPr>
        <p:spPr/>
        <p:txBody>
          <a:bodyPr/>
          <a:lstStyle/>
          <a:p>
            <a:pPr>
              <a:buFont typeface="Arial"/>
              <a:buChar char="•"/>
              <a:defRPr/>
            </a:pPr>
            <a:r>
              <a:rPr lang="en-US" dirty="0">
                <a:solidFill>
                  <a:srgbClr val="000000"/>
                </a:solidFill>
              </a:rPr>
              <a:t>Key Features and Capabilities:</a:t>
            </a:r>
          </a:p>
          <a:p>
            <a:pPr>
              <a:buFont typeface="Symbol"/>
              <a:buChar char="•"/>
              <a:defRPr/>
            </a:pPr>
            <a:r>
              <a:rPr lang="en-US" dirty="0">
                <a:solidFill>
                  <a:srgbClr val="000000"/>
                </a:solidFill>
              </a:rPr>
              <a:t>Code-First Development (Python &amp; Java): Developers define agent logic, tools, and orchestration directly in Python (and recently Java), offering maximum flexibility and integration with existing software development practices.</a:t>
            </a:r>
          </a:p>
          <a:p>
            <a:pPr>
              <a:buFont typeface="Symbol"/>
              <a:buChar char="•"/>
              <a:defRPr/>
            </a:pPr>
            <a:r>
              <a:rPr lang="en-US" dirty="0">
                <a:solidFill>
                  <a:srgbClr val="000000"/>
                </a:solidFill>
                <a:latin typeface="Arial"/>
                <a:cs typeface="Arial"/>
              </a:rPr>
              <a:t>Rich Tool Ecosystem:</a:t>
            </a:r>
          </a:p>
          <a:p>
            <a:pPr lvl="1">
              <a:buFont typeface="Courier New"/>
              <a:buChar char="○"/>
              <a:defRPr/>
            </a:pPr>
            <a:r>
              <a:rPr lang="en-US" dirty="0">
                <a:solidFill>
                  <a:srgbClr val="000000"/>
                </a:solidFill>
                <a:latin typeface="Arial"/>
                <a:cs typeface="Arial"/>
              </a:rPr>
              <a:t>Agents can be equipped with a diverse set of "tools" to interact with the outside world, such as pre-built Google tools (like Google Search, </a:t>
            </a:r>
            <a:r>
              <a:rPr lang="en-US" dirty="0" err="1">
                <a:solidFill>
                  <a:srgbClr val="000000"/>
                </a:solidFill>
                <a:latin typeface="Arial"/>
                <a:cs typeface="Arial"/>
              </a:rPr>
              <a:t>BigQuery</a:t>
            </a:r>
            <a:r>
              <a:rPr lang="en-US" dirty="0">
                <a:solidFill>
                  <a:srgbClr val="000000"/>
                </a:solidFill>
                <a:latin typeface="Arial"/>
                <a:cs typeface="Arial"/>
              </a:rPr>
              <a:t>), custom Python functions, OpenAPI specifications, and integration with third-party libraries (e.g., </a:t>
            </a:r>
            <a:r>
              <a:rPr lang="en-US" dirty="0" err="1">
                <a:solidFill>
                  <a:srgbClr val="000000"/>
                </a:solidFill>
                <a:latin typeface="Arial"/>
                <a:cs typeface="Arial"/>
              </a:rPr>
              <a:t>LangChain</a:t>
            </a:r>
            <a:r>
              <a:rPr lang="en-US" dirty="0">
                <a:solidFill>
                  <a:srgbClr val="000000"/>
                </a:solidFill>
                <a:latin typeface="Arial"/>
                <a:cs typeface="Arial"/>
              </a:rPr>
              <a:t>, </a:t>
            </a:r>
            <a:r>
              <a:rPr lang="en-US" dirty="0" err="1">
                <a:solidFill>
                  <a:srgbClr val="000000"/>
                </a:solidFill>
                <a:latin typeface="Arial"/>
                <a:cs typeface="Arial"/>
              </a:rPr>
              <a:t>CrewAI</a:t>
            </a:r>
            <a:r>
              <a:rPr lang="en-US" dirty="0">
                <a:solidFill>
                  <a:srgbClr val="000000"/>
                </a:solidFill>
                <a:latin typeface="Arial"/>
                <a:cs typeface="Arial"/>
              </a:rPr>
              <a:t>).</a:t>
            </a:r>
          </a:p>
          <a:p>
            <a:pPr lvl="1">
              <a:buFont typeface="Courier New"/>
              <a:buChar char="○"/>
              <a:defRPr/>
            </a:pPr>
            <a:r>
              <a:rPr lang="en-US" dirty="0">
                <a:solidFill>
                  <a:srgbClr val="000000"/>
                </a:solidFill>
              </a:rPr>
              <a:t>A significant part of this is the Model Context Protocol (MCP) Toolbox, which standardizes how agents connect to various data sources, including databases.</a:t>
            </a:r>
          </a:p>
          <a:p>
            <a:pPr>
              <a:buFont typeface="Symbol"/>
              <a:buChar char="•"/>
              <a:defRPr/>
            </a:pPr>
            <a:r>
              <a:rPr lang="en-US" dirty="0">
                <a:solidFill>
                  <a:srgbClr val="000000"/>
                </a:solidFill>
                <a:latin typeface="Arial"/>
                <a:cs typeface="Arial"/>
              </a:rPr>
              <a:t>Flexible Agent Orchestration:</a:t>
            </a:r>
          </a:p>
          <a:p>
            <a:pPr lvl="1">
              <a:buFont typeface="Courier New"/>
              <a:buChar char="○"/>
              <a:defRPr/>
            </a:pPr>
            <a:r>
              <a:rPr lang="en-US" dirty="0">
                <a:solidFill>
                  <a:srgbClr val="000000"/>
                </a:solidFill>
                <a:latin typeface="Arial"/>
                <a:cs typeface="Arial"/>
              </a:rPr>
              <a:t>LLM Agents (</a:t>
            </a:r>
            <a:r>
              <a:rPr lang="en-US" dirty="0" err="1">
                <a:solidFill>
                  <a:srgbClr val="000000"/>
                </a:solidFill>
                <a:latin typeface="Arial"/>
                <a:cs typeface="Arial"/>
              </a:rPr>
              <a:t>LlmAgent</a:t>
            </a:r>
            <a:r>
              <a:rPr lang="en-US" dirty="0">
                <a:solidFill>
                  <a:srgbClr val="000000"/>
                </a:solidFill>
                <a:latin typeface="Arial"/>
                <a:cs typeface="Arial"/>
              </a:rPr>
              <a:t>): Utilize LLMs for natural language understanding, reasoning, planning, and dynamic decision-making.</a:t>
            </a:r>
          </a:p>
          <a:p>
            <a:pPr lvl="1">
              <a:buFont typeface="Courier New"/>
              <a:buChar char="○"/>
              <a:defRPr/>
            </a:pPr>
            <a:r>
              <a:rPr lang="en-US" dirty="0">
                <a:solidFill>
                  <a:srgbClr val="000000"/>
                </a:solidFill>
                <a:latin typeface="Arial"/>
                <a:cs typeface="Arial"/>
              </a:rPr>
              <a:t>Workflow Agents (</a:t>
            </a:r>
            <a:r>
              <a:rPr lang="en-US" dirty="0" err="1">
                <a:solidFill>
                  <a:srgbClr val="000000"/>
                </a:solidFill>
                <a:latin typeface="Arial"/>
                <a:cs typeface="Arial"/>
              </a:rPr>
              <a:t>SequentialAgent</a:t>
            </a:r>
            <a:r>
              <a:rPr lang="en-US" dirty="0">
                <a:solidFill>
                  <a:srgbClr val="000000"/>
                </a:solidFill>
                <a:latin typeface="Arial"/>
                <a:cs typeface="Arial"/>
              </a:rPr>
              <a:t>, </a:t>
            </a:r>
            <a:r>
              <a:rPr lang="en-US" dirty="0" err="1">
                <a:solidFill>
                  <a:srgbClr val="000000"/>
                </a:solidFill>
                <a:latin typeface="Arial"/>
                <a:cs typeface="Arial"/>
              </a:rPr>
              <a:t>ParallelAgent</a:t>
            </a:r>
            <a:r>
              <a:rPr lang="en-US" dirty="0">
                <a:solidFill>
                  <a:srgbClr val="000000"/>
                </a:solidFill>
                <a:latin typeface="Arial"/>
                <a:cs typeface="Arial"/>
              </a:rPr>
              <a:t>, </a:t>
            </a:r>
            <a:r>
              <a:rPr lang="en-US" dirty="0" err="1">
                <a:solidFill>
                  <a:srgbClr val="000000"/>
                </a:solidFill>
                <a:latin typeface="Arial"/>
                <a:cs typeface="Arial"/>
              </a:rPr>
              <a:t>LoopAgent</a:t>
            </a:r>
            <a:r>
              <a:rPr lang="en-US" dirty="0">
                <a:solidFill>
                  <a:srgbClr val="000000"/>
                </a:solidFill>
                <a:latin typeface="Arial"/>
                <a:cs typeface="Arial"/>
              </a:rPr>
              <a:t>): Define predictable execution flows for other agents (e.g., run agents in a sequence, in parallel, or in a loop) without relying on an LLM for flow control.</a:t>
            </a:r>
          </a:p>
          <a:p>
            <a:pPr lvl="1">
              <a:buFont typeface="Courier New"/>
              <a:buChar char="○"/>
              <a:defRPr/>
            </a:pPr>
            <a:r>
              <a:rPr lang="en-US" dirty="0">
                <a:solidFill>
                  <a:srgbClr val="000000"/>
                </a:solidFill>
              </a:rPr>
              <a:t>Custom Agents: Allow for highly tailored operational logic and integrations by extending the base agent class.</a:t>
            </a:r>
          </a:p>
          <a:p>
            <a:pPr>
              <a:buFont typeface="Symbol"/>
              <a:buChar char="•"/>
              <a:defRPr/>
            </a:pPr>
            <a:r>
              <a:rPr lang="en-US" dirty="0">
                <a:solidFill>
                  <a:srgbClr val="000000"/>
                </a:solidFill>
                <a:latin typeface="Arial"/>
                <a:cs typeface="Arial"/>
              </a:rPr>
              <a:t>Integrated Developer Experience:</a:t>
            </a:r>
          </a:p>
          <a:p>
            <a:pPr lvl="1">
              <a:buFont typeface="Courier New"/>
              <a:buChar char="○"/>
              <a:defRPr/>
            </a:pPr>
            <a:r>
              <a:rPr lang="en-US" dirty="0">
                <a:solidFill>
                  <a:srgbClr val="000000"/>
                </a:solidFill>
              </a:rPr>
              <a:t>Local Testing &amp; Debugging: Provides a powerful Command Line Interface (CLI) and a visual Web UI for developing, testing, and debugging agents locally. You can inspect events, state, and agent execution step-by-step.</a:t>
            </a:r>
          </a:p>
          <a:p>
            <a:pPr lvl="1">
              <a:buFont typeface="Courier New"/>
              <a:buChar char="○"/>
              <a:defRPr/>
            </a:pPr>
            <a:r>
              <a:rPr lang="en-US" dirty="0">
                <a:solidFill>
                  <a:srgbClr val="000000"/>
                </a:solidFill>
              </a:rPr>
              <a:t>Built-in Evaluation: Offers a framework to systematically assess agent performance against predefined test cases, evaluating both the final response quality and the execution trajectory.</a:t>
            </a:r>
          </a:p>
          <a:p>
            <a:pPr>
              <a:buFont typeface="Symbol"/>
              <a:buChar char="•"/>
              <a:defRPr/>
            </a:pPr>
            <a:r>
              <a:rPr lang="en-US" dirty="0">
                <a:solidFill>
                  <a:srgbClr val="000000"/>
                </a:solidFill>
                <a:latin typeface="Arial"/>
                <a:cs typeface="Arial"/>
              </a:rPr>
              <a:t>Deployment Options:</a:t>
            </a:r>
          </a:p>
          <a:p>
            <a:pPr lvl="1">
              <a:buFont typeface="Courier New"/>
              <a:buChar char="○"/>
              <a:defRPr/>
            </a:pPr>
            <a:r>
              <a:rPr lang="en-US" dirty="0">
                <a:solidFill>
                  <a:srgbClr val="000000"/>
                </a:solidFill>
              </a:rPr>
              <a:t>Agents built with ADK can be easily containerized and deployed.</a:t>
            </a:r>
          </a:p>
          <a:p>
            <a:pPr lvl="1">
              <a:buFont typeface="Courier New"/>
              <a:buChar char="○"/>
              <a:defRPr/>
            </a:pPr>
            <a:r>
              <a:rPr lang="en-US" dirty="0">
                <a:solidFill>
                  <a:srgbClr val="000000"/>
                </a:solidFill>
                <a:latin typeface="Arial"/>
                <a:cs typeface="Arial"/>
              </a:rPr>
              <a:t>Optimized for seamless deployment on Google Cloud platforms like Cloud Run or scaled using Vertex AI Agent Engine, a fully managed runtime for production AI agents with built-in features for context management, infrastructure, scaling, security, and monitoring.</a:t>
            </a:r>
          </a:p>
          <a:p>
            <a:pPr>
              <a:buFont typeface="Symbol"/>
              <a:buChar char="•"/>
              <a:defRPr/>
            </a:pPr>
            <a:r>
              <a:rPr lang="en-US" dirty="0">
                <a:solidFill>
                  <a:srgbClr val="000000"/>
                </a:solidFill>
              </a:rPr>
              <a:t>Bidirectional Streaming: Supports unique bidirectional audio and video streaming capabilities for human-like and interactive conversations, moving beyond just text-based interactions.17</a:t>
            </a:r>
          </a:p>
          <a:p>
            <a:pPr>
              <a:buFont typeface="Symbol"/>
              <a:buChar char="•"/>
              <a:defRPr/>
            </a:pPr>
            <a:r>
              <a:rPr lang="en-US" dirty="0">
                <a:solidFill>
                  <a:srgbClr val="000000"/>
                </a:solidFill>
                <a:latin typeface="Arial"/>
                <a:cs typeface="Arial"/>
              </a:rPr>
              <a:t>Model Agnostic (with Google Optimization): While optimized for Gemini and the Google Cloud ecosystem (Vertex AI), ADK is designed to be model-agnostic, meaning it can work with various LLMs accessible via Model Garden or </a:t>
            </a:r>
            <a:r>
              <a:rPr lang="en-US" dirty="0" err="1">
                <a:solidFill>
                  <a:srgbClr val="000000"/>
                </a:solidFill>
                <a:latin typeface="Arial"/>
                <a:cs typeface="Arial"/>
              </a:rPr>
              <a:t>LiteLLM</a:t>
            </a:r>
            <a:r>
              <a:rPr lang="en-US" dirty="0">
                <a:solidFill>
                  <a:srgbClr val="000000"/>
                </a:solidFill>
                <a:latin typeface="Arial"/>
                <a:cs typeface="Arial"/>
              </a:rPr>
              <a:t>.</a:t>
            </a:r>
          </a:p>
          <a:p>
            <a:pPr>
              <a:buFont typeface="Symbol"/>
              <a:buChar char="•"/>
              <a:defRPr/>
            </a:pPr>
            <a:r>
              <a:rPr lang="en-US" dirty="0">
                <a:solidFill>
                  <a:srgbClr val="000000"/>
                </a:solidFill>
              </a:rPr>
              <a:t>Agent-to-Agent (A2A) Protocol: Enhancements in communication protocols allow agents to collaborate effectively and securely, supporting stateless interactions and clear authentication requirements.</a:t>
            </a:r>
            <a:br>
              <a:rPr lang="en-US" dirty="0"/>
            </a:br>
            <a:endParaRPr lang="en-US" dirty="0">
              <a:solidFill>
                <a:srgbClr val="000000"/>
              </a:solidFill>
            </a:endParaRPr>
          </a:p>
          <a:p>
            <a:pPr>
              <a:buFont typeface="Arial"/>
              <a:buChar char="•"/>
              <a:defRPr/>
            </a:pPr>
            <a:endParaRPr lang="en-US" dirty="0">
              <a:solidFill>
                <a:srgbClr val="000000"/>
              </a:solidFill>
              <a:cs typeface="Arial"/>
            </a:endParaRPr>
          </a:p>
        </p:txBody>
      </p:sp>
      <p:sp>
        <p:nvSpPr>
          <p:cNvPr id="4" name="Footer Placeholder 3">
            <a:extLst>
              <a:ext uri="{FF2B5EF4-FFF2-40B4-BE49-F238E27FC236}">
                <a16:creationId xmlns:a16="http://schemas.microsoft.com/office/drawing/2014/main" id="{82F1DC92-2002-C00B-76F5-752DB1BC981C}"/>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42F9E7D0-28FE-D0AD-0AD0-CD7815EFAE19}"/>
              </a:ext>
            </a:extLst>
          </p:cNvPr>
          <p:cNvSpPr>
            <a:spLocks noGrp="1"/>
          </p:cNvSpPr>
          <p:nvPr>
            <p:ph type="sldNum" sz="quarter" idx="5"/>
          </p:nvPr>
        </p:nvSpPr>
        <p:spPr/>
        <p:txBody>
          <a:bodyPr/>
          <a:lstStyle/>
          <a:p>
            <a:pPr>
              <a:defRPr/>
            </a:pPr>
            <a:fld id="{2224D85D-0234-4E0E-8CD2-74151B7F4968}" type="slidenum">
              <a:rPr lang="en-US"/>
              <a:pPr>
                <a:defRPr/>
              </a:pPr>
              <a:t>15</a:t>
            </a:fld>
            <a:endParaRPr lang="en-US"/>
          </a:p>
        </p:txBody>
      </p:sp>
    </p:spTree>
    <p:extLst>
      <p:ext uri="{BB962C8B-B14F-4D97-AF65-F5344CB8AC3E}">
        <p14:creationId xmlns:p14="http://schemas.microsoft.com/office/powerpoint/2010/main" val="4128530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9D99B-8696-6DAE-75E3-EE9BA42E16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43A272-1702-4644-48BC-64669E282C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FC5398-168A-2835-90BC-76D434F61124}"/>
              </a:ext>
            </a:extLst>
          </p:cNvPr>
          <p:cNvSpPr>
            <a:spLocks noGrp="1"/>
          </p:cNvSpPr>
          <p:nvPr>
            <p:ph type="body" idx="1"/>
          </p:nvPr>
        </p:nvSpPr>
        <p:spPr/>
        <p:txBody>
          <a:bodyPr/>
          <a:lstStyle/>
          <a:p>
            <a:pPr>
              <a:buFont typeface="Arial"/>
              <a:buChar char="•"/>
              <a:defRPr/>
            </a:pPr>
            <a:r>
              <a:rPr lang="en-US" b="1">
                <a:solidFill>
                  <a:srgbClr val="000000"/>
                </a:solidFill>
              </a:rPr>
              <a:t>Flow of Interaction and Execution:</a:t>
            </a:r>
            <a:endParaRPr lang="en-US">
              <a:solidFill>
                <a:srgbClr val="000000"/>
              </a:solidFill>
            </a:endParaRPr>
          </a:p>
          <a:p>
            <a:pPr>
              <a:buFont typeface="Arial"/>
              <a:buChar char="•"/>
              <a:defRPr/>
            </a:pPr>
            <a:r>
              <a:rPr lang="en-US">
                <a:solidFill>
                  <a:srgbClr val="000000"/>
                </a:solidFill>
              </a:rPr>
              <a:t>A Web Application sends an HTTPS request to port 8000 on the HOS01A server.</a:t>
            </a:r>
          </a:p>
          <a:p>
            <a:pPr>
              <a:buFont typeface="Arial"/>
              <a:buChar char="•"/>
              <a:defRPr/>
            </a:pPr>
            <a:r>
              <a:rPr lang="en-US">
                <a:solidFill>
                  <a:srgbClr val="000000"/>
                </a:solidFill>
              </a:rPr>
              <a:t>The HOS01A server's environment (specifically the .venv) receives this request.</a:t>
            </a:r>
          </a:p>
          <a:p>
            <a:pPr>
              <a:buFont typeface="Arial"/>
              <a:buChar char="•"/>
              <a:defRPr/>
            </a:pPr>
            <a:r>
              <a:rPr lang="en-US">
                <a:solidFill>
                  <a:srgbClr val="000000"/>
                </a:solidFill>
              </a:rPr>
              <a:t>The greeting_agent's init.py and agent.py scripts are executed within the .venv.</a:t>
            </a:r>
          </a:p>
          <a:p>
            <a:pPr>
              <a:buFont typeface="Arial"/>
              <a:buChar char="•"/>
              <a:defRPr/>
            </a:pPr>
            <a:r>
              <a:rPr lang="en-US">
                <a:solidFill>
                  <a:srgbClr val="000000"/>
                </a:solidFill>
              </a:rPr>
              <a:t>The agent.py script, leveraging the google-adk library and using the GOOGLE_API_KEY environment variable for authentication, makes API calls to interact with the gemini-2.0-flash LLM.</a:t>
            </a:r>
          </a:p>
          <a:p>
            <a:pPr>
              <a:buFont typeface="Arial"/>
              <a:buChar char="•"/>
              <a:defRPr/>
            </a:pPr>
            <a:r>
              <a:rPr lang="en-US">
                <a:solidFill>
                  <a:srgbClr val="000000"/>
                </a:solidFill>
              </a:rPr>
              <a:t>The gemini-2.0-flash LLM processes the prompts from the agent (this processing happens within Google's cloud infrastructure, managed by services like Vertex AI, even though GOOGLE_GENAI_USE_VERTEXAI=FALSE implies direct Gemini API access rather than Vertex AI's specific managed endpoints).</a:t>
            </a:r>
          </a:p>
          <a:p>
            <a:pPr>
              <a:buFont typeface="Arial"/>
              <a:buChar char="•"/>
              <a:defRPr/>
            </a:pPr>
            <a:r>
              <a:rPr lang="en-US">
                <a:solidFill>
                  <a:srgbClr val="000000"/>
                </a:solidFill>
              </a:rPr>
              <a:t>The LLM returns responses to agent.py.</a:t>
            </a:r>
          </a:p>
          <a:p>
            <a:pPr>
              <a:buFont typeface="Arial"/>
              <a:buChar char="•"/>
              <a:defRPr/>
            </a:pPr>
            <a:r>
              <a:rPr lang="en-US">
                <a:solidFill>
                  <a:srgbClr val="000000"/>
                </a:solidFill>
              </a:rPr>
              <a:t>The agent.py processes the LLM's response and likely sends a greeting or other appropriate output back to the Web Application.</a:t>
            </a:r>
          </a:p>
        </p:txBody>
      </p:sp>
      <p:sp>
        <p:nvSpPr>
          <p:cNvPr id="4" name="Footer Placeholder 3">
            <a:extLst>
              <a:ext uri="{FF2B5EF4-FFF2-40B4-BE49-F238E27FC236}">
                <a16:creationId xmlns:a16="http://schemas.microsoft.com/office/drawing/2014/main" id="{2C71F86A-A3AE-2BED-BE1D-3C4D5D02A0B1}"/>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020F93B5-0379-15BA-A9A0-802275DB4E0E}"/>
              </a:ext>
            </a:extLst>
          </p:cNvPr>
          <p:cNvSpPr>
            <a:spLocks noGrp="1"/>
          </p:cNvSpPr>
          <p:nvPr>
            <p:ph type="sldNum" sz="quarter" idx="5"/>
          </p:nvPr>
        </p:nvSpPr>
        <p:spPr/>
        <p:txBody>
          <a:bodyPr/>
          <a:lstStyle/>
          <a:p>
            <a:pPr>
              <a:defRPr/>
            </a:pPr>
            <a:fld id="{2224D85D-0234-4E0E-8CD2-74151B7F4968}" type="slidenum">
              <a:rPr lang="en-US"/>
              <a:pPr>
                <a:defRPr/>
              </a:pPr>
              <a:t>16</a:t>
            </a:fld>
            <a:endParaRPr lang="en-US"/>
          </a:p>
        </p:txBody>
      </p:sp>
    </p:spTree>
    <p:extLst>
      <p:ext uri="{BB962C8B-B14F-4D97-AF65-F5344CB8AC3E}">
        <p14:creationId xmlns:p14="http://schemas.microsoft.com/office/powerpoint/2010/main" val="2028506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3BC89A-8A4E-D3D2-EED8-F05AB88B5F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2E76AE-7728-AA34-5C8F-D778C278F7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C27AC0-D960-9AD7-6BD1-5C089CBF55D3}"/>
              </a:ext>
            </a:extLst>
          </p:cNvPr>
          <p:cNvSpPr>
            <a:spLocks noGrp="1"/>
          </p:cNvSpPr>
          <p:nvPr>
            <p:ph type="body" idx="1"/>
          </p:nvPr>
        </p:nvSpPr>
        <p:spPr/>
        <p:txBody>
          <a:bodyPr/>
          <a:lstStyle/>
          <a:p>
            <a:pPr>
              <a:buFont typeface="Arial"/>
              <a:buChar char="•"/>
              <a:defRPr/>
            </a:pPr>
            <a:endParaRPr lang="en-US" dirty="0">
              <a:solidFill>
                <a:srgbClr val="000000"/>
              </a:solidFill>
              <a:cs typeface="Arial"/>
            </a:endParaRPr>
          </a:p>
        </p:txBody>
      </p:sp>
      <p:sp>
        <p:nvSpPr>
          <p:cNvPr id="4" name="Footer Placeholder 3">
            <a:extLst>
              <a:ext uri="{FF2B5EF4-FFF2-40B4-BE49-F238E27FC236}">
                <a16:creationId xmlns:a16="http://schemas.microsoft.com/office/drawing/2014/main" id="{412CA6A5-DE45-03FA-2D0D-C135A37CA2E6}"/>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311E6220-6D16-745C-5DE5-08868860558B}"/>
              </a:ext>
            </a:extLst>
          </p:cNvPr>
          <p:cNvSpPr>
            <a:spLocks noGrp="1"/>
          </p:cNvSpPr>
          <p:nvPr>
            <p:ph type="sldNum" sz="quarter" idx="5"/>
          </p:nvPr>
        </p:nvSpPr>
        <p:spPr/>
        <p:txBody>
          <a:bodyPr/>
          <a:lstStyle/>
          <a:p>
            <a:pPr>
              <a:defRPr/>
            </a:pPr>
            <a:fld id="{2224D85D-0234-4E0E-8CD2-74151B7F4968}" type="slidenum">
              <a:rPr lang="en-US"/>
              <a:pPr>
                <a:defRPr/>
              </a:pPr>
              <a:t>17</a:t>
            </a:fld>
            <a:endParaRPr lang="en-US"/>
          </a:p>
        </p:txBody>
      </p:sp>
    </p:spTree>
    <p:extLst>
      <p:ext uri="{BB962C8B-B14F-4D97-AF65-F5344CB8AC3E}">
        <p14:creationId xmlns:p14="http://schemas.microsoft.com/office/powerpoint/2010/main" val="1037891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711189-0F55-521E-2DFC-9D8975F88E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862296-4AC9-CD93-3146-E7AA96656F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1656FF-9915-4048-208C-85A9D3644AE4}"/>
              </a:ext>
            </a:extLst>
          </p:cNvPr>
          <p:cNvSpPr>
            <a:spLocks noGrp="1"/>
          </p:cNvSpPr>
          <p:nvPr>
            <p:ph type="body" idx="1"/>
          </p:nvPr>
        </p:nvSpPr>
        <p:spPr/>
        <p:txBody>
          <a:bodyPr/>
          <a:lstStyle/>
          <a:p>
            <a:pPr>
              <a:buFont typeface="Arial"/>
              <a:buChar char="•"/>
              <a:defRPr/>
            </a:pPr>
            <a:endParaRPr lang="en-US" dirty="0">
              <a:solidFill>
                <a:srgbClr val="000000"/>
              </a:solidFill>
              <a:cs typeface="Arial"/>
            </a:endParaRPr>
          </a:p>
        </p:txBody>
      </p:sp>
      <p:sp>
        <p:nvSpPr>
          <p:cNvPr id="4" name="Footer Placeholder 3">
            <a:extLst>
              <a:ext uri="{FF2B5EF4-FFF2-40B4-BE49-F238E27FC236}">
                <a16:creationId xmlns:a16="http://schemas.microsoft.com/office/drawing/2014/main" id="{EC36802F-D9B5-A854-FD38-F413B7CE8112}"/>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20BD3CE1-C213-C856-E51A-356A8E3734D2}"/>
              </a:ext>
            </a:extLst>
          </p:cNvPr>
          <p:cNvSpPr>
            <a:spLocks noGrp="1"/>
          </p:cNvSpPr>
          <p:nvPr>
            <p:ph type="sldNum" sz="quarter" idx="5"/>
          </p:nvPr>
        </p:nvSpPr>
        <p:spPr/>
        <p:txBody>
          <a:bodyPr/>
          <a:lstStyle/>
          <a:p>
            <a:pPr>
              <a:defRPr/>
            </a:pPr>
            <a:fld id="{2224D85D-0234-4E0E-8CD2-74151B7F4968}" type="slidenum">
              <a:rPr lang="en-US"/>
              <a:pPr>
                <a:defRPr/>
              </a:pPr>
              <a:t>18</a:t>
            </a:fld>
            <a:endParaRPr lang="en-US"/>
          </a:p>
        </p:txBody>
      </p:sp>
    </p:spTree>
    <p:extLst>
      <p:ext uri="{BB962C8B-B14F-4D97-AF65-F5344CB8AC3E}">
        <p14:creationId xmlns:p14="http://schemas.microsoft.com/office/powerpoint/2010/main" val="6760071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50804-6D5D-FDA8-74D9-AB56CD61C9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18D1BA-F515-7D2D-0F44-5D7F48FE2E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AB22BE-58AE-5698-EFD1-322223DA798D}"/>
              </a:ext>
            </a:extLst>
          </p:cNvPr>
          <p:cNvSpPr>
            <a:spLocks noGrp="1"/>
          </p:cNvSpPr>
          <p:nvPr>
            <p:ph type="body" idx="1"/>
          </p:nvPr>
        </p:nvSpPr>
        <p:spPr/>
        <p:txBody>
          <a:bodyPr/>
          <a:lstStyle/>
          <a:p>
            <a:pPr>
              <a:buFont typeface="Arial"/>
              <a:buChar char="•"/>
              <a:defRPr/>
            </a:pPr>
            <a:endParaRPr lang="en-US" dirty="0">
              <a:solidFill>
                <a:srgbClr val="000000"/>
              </a:solidFill>
              <a:cs typeface="Arial"/>
            </a:endParaRPr>
          </a:p>
        </p:txBody>
      </p:sp>
      <p:sp>
        <p:nvSpPr>
          <p:cNvPr id="4" name="Footer Placeholder 3">
            <a:extLst>
              <a:ext uri="{FF2B5EF4-FFF2-40B4-BE49-F238E27FC236}">
                <a16:creationId xmlns:a16="http://schemas.microsoft.com/office/drawing/2014/main" id="{9D66CDEB-FE3E-DF18-3BB9-1EBD69E4B1BF}"/>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C55E52A7-F2EC-FE66-C1EE-E4125CDFA7CF}"/>
              </a:ext>
            </a:extLst>
          </p:cNvPr>
          <p:cNvSpPr>
            <a:spLocks noGrp="1"/>
          </p:cNvSpPr>
          <p:nvPr>
            <p:ph type="sldNum" sz="quarter" idx="5"/>
          </p:nvPr>
        </p:nvSpPr>
        <p:spPr/>
        <p:txBody>
          <a:bodyPr/>
          <a:lstStyle/>
          <a:p>
            <a:pPr>
              <a:defRPr/>
            </a:pPr>
            <a:fld id="{2224D85D-0234-4E0E-8CD2-74151B7F4968}" type="slidenum">
              <a:rPr lang="en-US"/>
              <a:pPr>
                <a:defRPr/>
              </a:pPr>
              <a:t>19</a:t>
            </a:fld>
            <a:endParaRPr lang="en-US"/>
          </a:p>
        </p:txBody>
      </p:sp>
    </p:spTree>
    <p:extLst>
      <p:ext uri="{BB962C8B-B14F-4D97-AF65-F5344CB8AC3E}">
        <p14:creationId xmlns:p14="http://schemas.microsoft.com/office/powerpoint/2010/main" val="3615625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2224D85D-0234-4E0E-8CD2-74151B7F4968}" type="slidenum">
              <a:rPr lang="en-US"/>
              <a:pPr>
                <a:defRPr/>
              </a:pPr>
              <a:t>2</a:t>
            </a:fld>
            <a:endParaRPr lang="en-US"/>
          </a:p>
        </p:txBody>
      </p:sp>
    </p:spTree>
    <p:extLst>
      <p:ext uri="{BB962C8B-B14F-4D97-AF65-F5344CB8AC3E}">
        <p14:creationId xmlns:p14="http://schemas.microsoft.com/office/powerpoint/2010/main" val="39933249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F3649-9E30-8530-0693-E038627AC8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E2353C-1091-C0F8-74AF-364D3F2293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7D29F9-5527-E408-F80F-696C2BFAF969}"/>
              </a:ext>
            </a:extLst>
          </p:cNvPr>
          <p:cNvSpPr>
            <a:spLocks noGrp="1"/>
          </p:cNvSpPr>
          <p:nvPr>
            <p:ph type="body" idx="1"/>
          </p:nvPr>
        </p:nvSpPr>
        <p:spPr/>
        <p:txBody>
          <a:bodyPr/>
          <a:lstStyle/>
          <a:p>
            <a:pPr>
              <a:buFont typeface="Arial"/>
              <a:buChar char="•"/>
              <a:defRPr/>
            </a:pPr>
            <a:endParaRPr lang="en-US" dirty="0">
              <a:solidFill>
                <a:srgbClr val="000000"/>
              </a:solidFill>
              <a:cs typeface="Arial"/>
            </a:endParaRPr>
          </a:p>
        </p:txBody>
      </p:sp>
      <p:sp>
        <p:nvSpPr>
          <p:cNvPr id="4" name="Footer Placeholder 3">
            <a:extLst>
              <a:ext uri="{FF2B5EF4-FFF2-40B4-BE49-F238E27FC236}">
                <a16:creationId xmlns:a16="http://schemas.microsoft.com/office/drawing/2014/main" id="{5A8685F4-B2FD-DB83-F431-CBA2A08C031C}"/>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DC4C3CAF-4580-4797-3EBF-965A1A283503}"/>
              </a:ext>
            </a:extLst>
          </p:cNvPr>
          <p:cNvSpPr>
            <a:spLocks noGrp="1"/>
          </p:cNvSpPr>
          <p:nvPr>
            <p:ph type="sldNum" sz="quarter" idx="5"/>
          </p:nvPr>
        </p:nvSpPr>
        <p:spPr/>
        <p:txBody>
          <a:bodyPr/>
          <a:lstStyle/>
          <a:p>
            <a:pPr>
              <a:defRPr/>
            </a:pPr>
            <a:fld id="{2224D85D-0234-4E0E-8CD2-74151B7F4968}" type="slidenum">
              <a:rPr lang="en-US"/>
              <a:pPr>
                <a:defRPr/>
              </a:pPr>
              <a:t>20</a:t>
            </a:fld>
            <a:endParaRPr lang="en-US"/>
          </a:p>
        </p:txBody>
      </p:sp>
    </p:spTree>
    <p:extLst>
      <p:ext uri="{BB962C8B-B14F-4D97-AF65-F5344CB8AC3E}">
        <p14:creationId xmlns:p14="http://schemas.microsoft.com/office/powerpoint/2010/main" val="16224052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D6586-EDC5-D5CB-0E57-491C1A8E08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E5A395-CBE5-B505-67BD-8DB48FD54C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5D0449-86CC-E58E-BA3B-A6298A7DFE0D}"/>
              </a:ext>
            </a:extLst>
          </p:cNvPr>
          <p:cNvSpPr>
            <a:spLocks noGrp="1"/>
          </p:cNvSpPr>
          <p:nvPr>
            <p:ph type="body" idx="1"/>
          </p:nvPr>
        </p:nvSpPr>
        <p:spPr/>
        <p:txBody>
          <a:bodyPr/>
          <a:lstStyle/>
          <a:p>
            <a:pPr>
              <a:buFont typeface="Arial"/>
              <a:buChar char="•"/>
              <a:defRPr/>
            </a:pPr>
            <a:endParaRPr lang="en-US" dirty="0">
              <a:solidFill>
                <a:srgbClr val="000000"/>
              </a:solidFill>
              <a:cs typeface="Arial"/>
            </a:endParaRPr>
          </a:p>
        </p:txBody>
      </p:sp>
      <p:sp>
        <p:nvSpPr>
          <p:cNvPr id="4" name="Footer Placeholder 3">
            <a:extLst>
              <a:ext uri="{FF2B5EF4-FFF2-40B4-BE49-F238E27FC236}">
                <a16:creationId xmlns:a16="http://schemas.microsoft.com/office/drawing/2014/main" id="{D549537E-F865-87B1-89F4-97D3F619B6BA}"/>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D5538BF9-1716-3C05-6077-66F93021DA60}"/>
              </a:ext>
            </a:extLst>
          </p:cNvPr>
          <p:cNvSpPr>
            <a:spLocks noGrp="1"/>
          </p:cNvSpPr>
          <p:nvPr>
            <p:ph type="sldNum" sz="quarter" idx="5"/>
          </p:nvPr>
        </p:nvSpPr>
        <p:spPr/>
        <p:txBody>
          <a:bodyPr/>
          <a:lstStyle/>
          <a:p>
            <a:pPr>
              <a:defRPr/>
            </a:pPr>
            <a:fld id="{2224D85D-0234-4E0E-8CD2-74151B7F4968}" type="slidenum">
              <a:rPr lang="en-US"/>
              <a:pPr>
                <a:defRPr/>
              </a:pPr>
              <a:t>21</a:t>
            </a:fld>
            <a:endParaRPr lang="en-US"/>
          </a:p>
        </p:txBody>
      </p:sp>
    </p:spTree>
    <p:extLst>
      <p:ext uri="{BB962C8B-B14F-4D97-AF65-F5344CB8AC3E}">
        <p14:creationId xmlns:p14="http://schemas.microsoft.com/office/powerpoint/2010/main" val="8307010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69273-AD9E-4F4F-56BC-050D1500B4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C2C989-2DAE-5844-A74D-9AC74D0250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760876-B757-51B5-B6DD-431F0766FB3C}"/>
              </a:ext>
            </a:extLst>
          </p:cNvPr>
          <p:cNvSpPr>
            <a:spLocks noGrp="1"/>
          </p:cNvSpPr>
          <p:nvPr>
            <p:ph type="body" idx="1"/>
          </p:nvPr>
        </p:nvSpPr>
        <p:spPr/>
        <p:txBody>
          <a:bodyPr/>
          <a:lstStyle/>
          <a:p>
            <a:pPr>
              <a:buFont typeface="Arial"/>
              <a:buChar char="•"/>
              <a:defRPr/>
            </a:pPr>
            <a:endParaRPr lang="en-US" dirty="0">
              <a:solidFill>
                <a:srgbClr val="000000"/>
              </a:solidFill>
              <a:cs typeface="Arial"/>
            </a:endParaRPr>
          </a:p>
        </p:txBody>
      </p:sp>
      <p:sp>
        <p:nvSpPr>
          <p:cNvPr id="4" name="Footer Placeholder 3">
            <a:extLst>
              <a:ext uri="{FF2B5EF4-FFF2-40B4-BE49-F238E27FC236}">
                <a16:creationId xmlns:a16="http://schemas.microsoft.com/office/drawing/2014/main" id="{9F61AEA4-2074-2C2C-8859-57617C3EDF1C}"/>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688401DB-C23C-3867-FEE3-6F6B7F9B406A}"/>
              </a:ext>
            </a:extLst>
          </p:cNvPr>
          <p:cNvSpPr>
            <a:spLocks noGrp="1"/>
          </p:cNvSpPr>
          <p:nvPr>
            <p:ph type="sldNum" sz="quarter" idx="5"/>
          </p:nvPr>
        </p:nvSpPr>
        <p:spPr/>
        <p:txBody>
          <a:bodyPr/>
          <a:lstStyle/>
          <a:p>
            <a:pPr>
              <a:defRPr/>
            </a:pPr>
            <a:fld id="{2224D85D-0234-4E0E-8CD2-74151B7F4968}" type="slidenum">
              <a:rPr lang="en-US"/>
              <a:pPr>
                <a:defRPr/>
              </a:pPr>
              <a:t>22</a:t>
            </a:fld>
            <a:endParaRPr lang="en-US"/>
          </a:p>
        </p:txBody>
      </p:sp>
    </p:spTree>
    <p:extLst>
      <p:ext uri="{BB962C8B-B14F-4D97-AF65-F5344CB8AC3E}">
        <p14:creationId xmlns:p14="http://schemas.microsoft.com/office/powerpoint/2010/main" val="1620955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9D7CF0-12B1-9D92-E9EF-3043148779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E8F42B-D575-224A-8E77-2CDFF9AB8C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008691-B223-F554-3D09-C7E06830DC0E}"/>
              </a:ext>
            </a:extLst>
          </p:cNvPr>
          <p:cNvSpPr>
            <a:spLocks noGrp="1"/>
          </p:cNvSpPr>
          <p:nvPr>
            <p:ph type="body" idx="1"/>
          </p:nvPr>
        </p:nvSpPr>
        <p:spPr/>
        <p:txBody>
          <a:bodyPr/>
          <a:lstStyle/>
          <a:p>
            <a:pPr>
              <a:buFont typeface="Arial"/>
              <a:buChar char="•"/>
              <a:defRPr/>
            </a:pPr>
            <a:endParaRPr lang="en-US" dirty="0">
              <a:solidFill>
                <a:srgbClr val="000000"/>
              </a:solidFill>
              <a:cs typeface="Arial"/>
            </a:endParaRPr>
          </a:p>
        </p:txBody>
      </p:sp>
      <p:sp>
        <p:nvSpPr>
          <p:cNvPr id="4" name="Footer Placeholder 3">
            <a:extLst>
              <a:ext uri="{FF2B5EF4-FFF2-40B4-BE49-F238E27FC236}">
                <a16:creationId xmlns:a16="http://schemas.microsoft.com/office/drawing/2014/main" id="{7E177A67-1B2E-A09F-AF4A-FF496EF177E6}"/>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0069D509-CA31-7F3F-FDEF-7AD57A81BA44}"/>
              </a:ext>
            </a:extLst>
          </p:cNvPr>
          <p:cNvSpPr>
            <a:spLocks noGrp="1"/>
          </p:cNvSpPr>
          <p:nvPr>
            <p:ph type="sldNum" sz="quarter" idx="5"/>
          </p:nvPr>
        </p:nvSpPr>
        <p:spPr/>
        <p:txBody>
          <a:bodyPr/>
          <a:lstStyle/>
          <a:p>
            <a:pPr>
              <a:defRPr/>
            </a:pPr>
            <a:fld id="{2224D85D-0234-4E0E-8CD2-74151B7F4968}" type="slidenum">
              <a:rPr lang="en-US"/>
              <a:pPr>
                <a:defRPr/>
              </a:pPr>
              <a:t>23</a:t>
            </a:fld>
            <a:endParaRPr lang="en-US"/>
          </a:p>
        </p:txBody>
      </p:sp>
    </p:spTree>
    <p:extLst>
      <p:ext uri="{BB962C8B-B14F-4D97-AF65-F5344CB8AC3E}">
        <p14:creationId xmlns:p14="http://schemas.microsoft.com/office/powerpoint/2010/main" val="8671015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CEE00E-91F8-077F-EAFF-5AE129D9C5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4E6BD4-D9B0-7C20-FE22-F8E0DDA242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1036B5-291E-ADDC-02BF-AD0ADC57EF42}"/>
              </a:ext>
            </a:extLst>
          </p:cNvPr>
          <p:cNvSpPr>
            <a:spLocks noGrp="1"/>
          </p:cNvSpPr>
          <p:nvPr>
            <p:ph type="body" idx="1"/>
          </p:nvPr>
        </p:nvSpPr>
        <p:spPr/>
        <p:txBody>
          <a:bodyPr/>
          <a:lstStyle/>
          <a:p>
            <a:pPr>
              <a:buFont typeface="Arial"/>
              <a:buChar char="•"/>
              <a:defRPr/>
            </a:pPr>
            <a:endParaRPr lang="en-US" dirty="0">
              <a:solidFill>
                <a:srgbClr val="000000"/>
              </a:solidFill>
              <a:cs typeface="Arial"/>
            </a:endParaRPr>
          </a:p>
        </p:txBody>
      </p:sp>
      <p:sp>
        <p:nvSpPr>
          <p:cNvPr id="4" name="Footer Placeholder 3">
            <a:extLst>
              <a:ext uri="{FF2B5EF4-FFF2-40B4-BE49-F238E27FC236}">
                <a16:creationId xmlns:a16="http://schemas.microsoft.com/office/drawing/2014/main" id="{66535F36-5D43-6A54-E333-472974914FFE}"/>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A295D727-262F-E5E0-9A65-181B4A9FED61}"/>
              </a:ext>
            </a:extLst>
          </p:cNvPr>
          <p:cNvSpPr>
            <a:spLocks noGrp="1"/>
          </p:cNvSpPr>
          <p:nvPr>
            <p:ph type="sldNum" sz="quarter" idx="5"/>
          </p:nvPr>
        </p:nvSpPr>
        <p:spPr/>
        <p:txBody>
          <a:bodyPr/>
          <a:lstStyle/>
          <a:p>
            <a:pPr>
              <a:defRPr/>
            </a:pPr>
            <a:fld id="{2224D85D-0234-4E0E-8CD2-74151B7F4968}" type="slidenum">
              <a:rPr lang="en-US"/>
              <a:pPr>
                <a:defRPr/>
              </a:pPr>
              <a:t>24</a:t>
            </a:fld>
            <a:endParaRPr lang="en-US"/>
          </a:p>
        </p:txBody>
      </p:sp>
    </p:spTree>
    <p:extLst>
      <p:ext uri="{BB962C8B-B14F-4D97-AF65-F5344CB8AC3E}">
        <p14:creationId xmlns:p14="http://schemas.microsoft.com/office/powerpoint/2010/main" val="14535305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89562-1440-DB9A-B67C-86B4F630AF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489019-9902-C48F-EB1C-E0BBFFF7C1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E48EBD-0084-656B-EF07-246255040430}"/>
              </a:ext>
            </a:extLst>
          </p:cNvPr>
          <p:cNvSpPr>
            <a:spLocks noGrp="1"/>
          </p:cNvSpPr>
          <p:nvPr>
            <p:ph type="body" idx="1"/>
          </p:nvPr>
        </p:nvSpPr>
        <p:spPr/>
        <p:txBody>
          <a:bodyPr/>
          <a:lstStyle/>
          <a:p>
            <a:pPr>
              <a:buFont typeface="Arial"/>
              <a:buChar char="•"/>
              <a:defRPr/>
            </a:pPr>
            <a:endParaRPr lang="en-US" dirty="0">
              <a:solidFill>
                <a:srgbClr val="000000"/>
              </a:solidFill>
              <a:cs typeface="Arial"/>
            </a:endParaRPr>
          </a:p>
        </p:txBody>
      </p:sp>
      <p:sp>
        <p:nvSpPr>
          <p:cNvPr id="4" name="Footer Placeholder 3">
            <a:extLst>
              <a:ext uri="{FF2B5EF4-FFF2-40B4-BE49-F238E27FC236}">
                <a16:creationId xmlns:a16="http://schemas.microsoft.com/office/drawing/2014/main" id="{6C9D75AA-B236-EA96-5DBB-8D305A02481C}"/>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7A69D02E-F4CB-F744-ECF4-4AD56829E96B}"/>
              </a:ext>
            </a:extLst>
          </p:cNvPr>
          <p:cNvSpPr>
            <a:spLocks noGrp="1"/>
          </p:cNvSpPr>
          <p:nvPr>
            <p:ph type="sldNum" sz="quarter" idx="5"/>
          </p:nvPr>
        </p:nvSpPr>
        <p:spPr/>
        <p:txBody>
          <a:bodyPr/>
          <a:lstStyle/>
          <a:p>
            <a:pPr>
              <a:defRPr/>
            </a:pPr>
            <a:fld id="{2224D85D-0234-4E0E-8CD2-74151B7F4968}" type="slidenum">
              <a:rPr lang="en-US"/>
              <a:pPr>
                <a:defRPr/>
              </a:pPr>
              <a:t>25</a:t>
            </a:fld>
            <a:endParaRPr lang="en-US"/>
          </a:p>
        </p:txBody>
      </p:sp>
    </p:spTree>
    <p:extLst>
      <p:ext uri="{BB962C8B-B14F-4D97-AF65-F5344CB8AC3E}">
        <p14:creationId xmlns:p14="http://schemas.microsoft.com/office/powerpoint/2010/main" val="25527043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F7DFD-1B11-1EE6-B5F8-70BDAF0851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0B0083-BD15-66F2-D90D-78318E4462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294254-4BB4-FE9F-71CC-AAA8751E9677}"/>
              </a:ext>
            </a:extLst>
          </p:cNvPr>
          <p:cNvSpPr>
            <a:spLocks noGrp="1"/>
          </p:cNvSpPr>
          <p:nvPr>
            <p:ph type="body" idx="1"/>
          </p:nvPr>
        </p:nvSpPr>
        <p:spPr/>
        <p:txBody>
          <a:bodyPr/>
          <a:lstStyle/>
          <a:p>
            <a:pPr>
              <a:buFont typeface="Arial"/>
              <a:buChar char="•"/>
              <a:defRPr/>
            </a:pPr>
            <a:endParaRPr lang="en-US" dirty="0">
              <a:solidFill>
                <a:srgbClr val="000000"/>
              </a:solidFill>
              <a:cs typeface="Arial"/>
            </a:endParaRPr>
          </a:p>
        </p:txBody>
      </p:sp>
      <p:sp>
        <p:nvSpPr>
          <p:cNvPr id="4" name="Footer Placeholder 3">
            <a:extLst>
              <a:ext uri="{FF2B5EF4-FFF2-40B4-BE49-F238E27FC236}">
                <a16:creationId xmlns:a16="http://schemas.microsoft.com/office/drawing/2014/main" id="{076635F3-0963-1907-6184-A8D639431863}"/>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3446BC97-F2B3-CB7E-05FA-C1C785021466}"/>
              </a:ext>
            </a:extLst>
          </p:cNvPr>
          <p:cNvSpPr>
            <a:spLocks noGrp="1"/>
          </p:cNvSpPr>
          <p:nvPr>
            <p:ph type="sldNum" sz="quarter" idx="5"/>
          </p:nvPr>
        </p:nvSpPr>
        <p:spPr/>
        <p:txBody>
          <a:bodyPr/>
          <a:lstStyle/>
          <a:p>
            <a:pPr>
              <a:defRPr/>
            </a:pPr>
            <a:fld id="{2224D85D-0234-4E0E-8CD2-74151B7F4968}" type="slidenum">
              <a:rPr lang="en-US"/>
              <a:pPr>
                <a:defRPr/>
              </a:pPr>
              <a:t>26</a:t>
            </a:fld>
            <a:endParaRPr lang="en-US"/>
          </a:p>
        </p:txBody>
      </p:sp>
    </p:spTree>
    <p:extLst>
      <p:ext uri="{BB962C8B-B14F-4D97-AF65-F5344CB8AC3E}">
        <p14:creationId xmlns:p14="http://schemas.microsoft.com/office/powerpoint/2010/main" val="42386278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31BC1C-7116-2830-D11C-8B22256814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857C32-8460-2605-76F0-AA1EC9AB8A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928A79-4DD3-FA06-3ECC-1240F4F80DB9}"/>
              </a:ext>
            </a:extLst>
          </p:cNvPr>
          <p:cNvSpPr>
            <a:spLocks noGrp="1"/>
          </p:cNvSpPr>
          <p:nvPr>
            <p:ph type="body" idx="1"/>
          </p:nvPr>
        </p:nvSpPr>
        <p:spPr/>
        <p:txBody>
          <a:bodyPr/>
          <a:lstStyle/>
          <a:p>
            <a:pPr>
              <a:buFont typeface="Arial"/>
              <a:buChar char="•"/>
              <a:defRPr/>
            </a:pPr>
            <a:endParaRPr lang="en-US" dirty="0">
              <a:solidFill>
                <a:srgbClr val="000000"/>
              </a:solidFill>
              <a:cs typeface="Arial"/>
            </a:endParaRPr>
          </a:p>
        </p:txBody>
      </p:sp>
      <p:sp>
        <p:nvSpPr>
          <p:cNvPr id="4" name="Footer Placeholder 3">
            <a:extLst>
              <a:ext uri="{FF2B5EF4-FFF2-40B4-BE49-F238E27FC236}">
                <a16:creationId xmlns:a16="http://schemas.microsoft.com/office/drawing/2014/main" id="{C7D28D56-370B-3F5A-ABD6-BF64583F0908}"/>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19E8F7F9-D856-F461-FDDA-9727E9867FE8}"/>
              </a:ext>
            </a:extLst>
          </p:cNvPr>
          <p:cNvSpPr>
            <a:spLocks noGrp="1"/>
          </p:cNvSpPr>
          <p:nvPr>
            <p:ph type="sldNum" sz="quarter" idx="5"/>
          </p:nvPr>
        </p:nvSpPr>
        <p:spPr/>
        <p:txBody>
          <a:bodyPr/>
          <a:lstStyle/>
          <a:p>
            <a:pPr>
              <a:defRPr/>
            </a:pPr>
            <a:fld id="{2224D85D-0234-4E0E-8CD2-74151B7F4968}" type="slidenum">
              <a:rPr lang="en-US"/>
              <a:pPr>
                <a:defRPr/>
              </a:pPr>
              <a:t>27</a:t>
            </a:fld>
            <a:endParaRPr lang="en-US"/>
          </a:p>
        </p:txBody>
      </p:sp>
    </p:spTree>
    <p:extLst>
      <p:ext uri="{BB962C8B-B14F-4D97-AF65-F5344CB8AC3E}">
        <p14:creationId xmlns:p14="http://schemas.microsoft.com/office/powerpoint/2010/main" val="8847306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9DADD-B8AB-15CA-2A9B-C0A023B550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6DEAD2-3FA8-1482-225C-B3DF10FE38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CFBAD4-151B-C583-6680-3AFC5CB0B4C4}"/>
              </a:ext>
            </a:extLst>
          </p:cNvPr>
          <p:cNvSpPr>
            <a:spLocks noGrp="1"/>
          </p:cNvSpPr>
          <p:nvPr>
            <p:ph type="body" idx="1"/>
          </p:nvPr>
        </p:nvSpPr>
        <p:spPr/>
        <p:txBody>
          <a:bodyPr/>
          <a:lstStyle/>
          <a:p>
            <a:pPr>
              <a:buFont typeface="Arial"/>
              <a:buChar char="•"/>
              <a:defRPr/>
            </a:pPr>
            <a:endParaRPr lang="en-US" dirty="0">
              <a:solidFill>
                <a:srgbClr val="000000"/>
              </a:solidFill>
              <a:cs typeface="Arial"/>
            </a:endParaRPr>
          </a:p>
        </p:txBody>
      </p:sp>
      <p:sp>
        <p:nvSpPr>
          <p:cNvPr id="4" name="Footer Placeholder 3">
            <a:extLst>
              <a:ext uri="{FF2B5EF4-FFF2-40B4-BE49-F238E27FC236}">
                <a16:creationId xmlns:a16="http://schemas.microsoft.com/office/drawing/2014/main" id="{912515D4-2467-5970-863E-B652EA13527B}"/>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8ADAC902-2848-55B4-EA49-1CFD49CAA4D7}"/>
              </a:ext>
            </a:extLst>
          </p:cNvPr>
          <p:cNvSpPr>
            <a:spLocks noGrp="1"/>
          </p:cNvSpPr>
          <p:nvPr>
            <p:ph type="sldNum" sz="quarter" idx="5"/>
          </p:nvPr>
        </p:nvSpPr>
        <p:spPr/>
        <p:txBody>
          <a:bodyPr/>
          <a:lstStyle/>
          <a:p>
            <a:pPr>
              <a:defRPr/>
            </a:pPr>
            <a:fld id="{2224D85D-0234-4E0E-8CD2-74151B7F4968}" type="slidenum">
              <a:rPr lang="en-US"/>
              <a:pPr>
                <a:defRPr/>
              </a:pPr>
              <a:t>28</a:t>
            </a:fld>
            <a:endParaRPr lang="en-US"/>
          </a:p>
        </p:txBody>
      </p:sp>
    </p:spTree>
    <p:extLst>
      <p:ext uri="{BB962C8B-B14F-4D97-AF65-F5344CB8AC3E}">
        <p14:creationId xmlns:p14="http://schemas.microsoft.com/office/powerpoint/2010/main" val="3811981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93680-9CF2-A959-199F-BE92BF376C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A33B1A-BBC5-67E9-25D9-7F6CB351C6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7DEBA2-5301-7F9A-DE78-3F215A9D9724}"/>
              </a:ext>
            </a:extLst>
          </p:cNvPr>
          <p:cNvSpPr>
            <a:spLocks noGrp="1"/>
          </p:cNvSpPr>
          <p:nvPr>
            <p:ph type="body" idx="1"/>
          </p:nvPr>
        </p:nvSpPr>
        <p:spPr/>
        <p:txBody>
          <a:bodyPr/>
          <a:lstStyle/>
          <a:p>
            <a:pPr>
              <a:buFont typeface="Arial"/>
              <a:buChar char="•"/>
              <a:defRPr/>
            </a:pPr>
            <a:endParaRPr lang="en-US" dirty="0">
              <a:solidFill>
                <a:srgbClr val="000000"/>
              </a:solidFill>
              <a:cs typeface="Arial"/>
            </a:endParaRPr>
          </a:p>
        </p:txBody>
      </p:sp>
      <p:sp>
        <p:nvSpPr>
          <p:cNvPr id="4" name="Footer Placeholder 3">
            <a:extLst>
              <a:ext uri="{FF2B5EF4-FFF2-40B4-BE49-F238E27FC236}">
                <a16:creationId xmlns:a16="http://schemas.microsoft.com/office/drawing/2014/main" id="{BA2B4282-1692-6FE7-5A7A-2436656FDDB9}"/>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B0C8990A-E5E4-CA1F-3139-9E5DA34C6E0B}"/>
              </a:ext>
            </a:extLst>
          </p:cNvPr>
          <p:cNvSpPr>
            <a:spLocks noGrp="1"/>
          </p:cNvSpPr>
          <p:nvPr>
            <p:ph type="sldNum" sz="quarter" idx="5"/>
          </p:nvPr>
        </p:nvSpPr>
        <p:spPr/>
        <p:txBody>
          <a:bodyPr/>
          <a:lstStyle/>
          <a:p>
            <a:pPr>
              <a:defRPr/>
            </a:pPr>
            <a:fld id="{2224D85D-0234-4E0E-8CD2-74151B7F4968}" type="slidenum">
              <a:rPr lang="en-US"/>
              <a:pPr>
                <a:defRPr/>
              </a:pPr>
              <a:t>29</a:t>
            </a:fld>
            <a:endParaRPr lang="en-US"/>
          </a:p>
        </p:txBody>
      </p:sp>
    </p:spTree>
    <p:extLst>
      <p:ext uri="{BB962C8B-B14F-4D97-AF65-F5344CB8AC3E}">
        <p14:creationId xmlns:p14="http://schemas.microsoft.com/office/powerpoint/2010/main" val="3842541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B341A5-942E-9ED5-2853-8451E97615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A9ECE2-37C5-18DF-5161-F9245AE7C5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B2EED6-CE29-987B-5403-95634E8C1EA3}"/>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F0D38EF1-CCBC-D1CA-0E19-F01E2DDFA82A}"/>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DF5004A4-6DE7-CFE5-20EB-248B5766CB63}"/>
              </a:ext>
            </a:extLst>
          </p:cNvPr>
          <p:cNvSpPr>
            <a:spLocks noGrp="1"/>
          </p:cNvSpPr>
          <p:nvPr>
            <p:ph type="sldNum" sz="quarter" idx="5"/>
          </p:nvPr>
        </p:nvSpPr>
        <p:spPr/>
        <p:txBody>
          <a:bodyPr/>
          <a:lstStyle/>
          <a:p>
            <a:pPr>
              <a:defRPr/>
            </a:pPr>
            <a:fld id="{2224D85D-0234-4E0E-8CD2-74151B7F4968}" type="slidenum">
              <a:rPr lang="en-US"/>
              <a:pPr>
                <a:defRPr/>
              </a:pPr>
              <a:t>3</a:t>
            </a:fld>
            <a:endParaRPr lang="en-US"/>
          </a:p>
        </p:txBody>
      </p:sp>
    </p:spTree>
    <p:extLst>
      <p:ext uri="{BB962C8B-B14F-4D97-AF65-F5344CB8AC3E}">
        <p14:creationId xmlns:p14="http://schemas.microsoft.com/office/powerpoint/2010/main" val="18822569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8C80B4-A76E-471B-0159-7E63D02887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BA850C-0AB3-7D1D-77B9-11C5918BCA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563EF0-431C-DB16-0235-F96CC45FACD7}"/>
              </a:ext>
            </a:extLst>
          </p:cNvPr>
          <p:cNvSpPr>
            <a:spLocks noGrp="1"/>
          </p:cNvSpPr>
          <p:nvPr>
            <p:ph type="body" idx="1"/>
          </p:nvPr>
        </p:nvSpPr>
        <p:spPr/>
        <p:txBody>
          <a:bodyPr/>
          <a:lstStyle/>
          <a:p>
            <a:pPr>
              <a:buFont typeface="Arial"/>
              <a:buChar char="•"/>
              <a:defRPr/>
            </a:pPr>
            <a:endParaRPr lang="en-US" dirty="0">
              <a:solidFill>
                <a:srgbClr val="000000"/>
              </a:solidFill>
              <a:cs typeface="Arial"/>
            </a:endParaRPr>
          </a:p>
        </p:txBody>
      </p:sp>
      <p:sp>
        <p:nvSpPr>
          <p:cNvPr id="4" name="Footer Placeholder 3">
            <a:extLst>
              <a:ext uri="{FF2B5EF4-FFF2-40B4-BE49-F238E27FC236}">
                <a16:creationId xmlns:a16="http://schemas.microsoft.com/office/drawing/2014/main" id="{B95EBF22-8831-83B0-D022-D32FADE68030}"/>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662C3AD7-3E52-7143-956E-79EECBE7271D}"/>
              </a:ext>
            </a:extLst>
          </p:cNvPr>
          <p:cNvSpPr>
            <a:spLocks noGrp="1"/>
          </p:cNvSpPr>
          <p:nvPr>
            <p:ph type="sldNum" sz="quarter" idx="5"/>
          </p:nvPr>
        </p:nvSpPr>
        <p:spPr/>
        <p:txBody>
          <a:bodyPr/>
          <a:lstStyle/>
          <a:p>
            <a:pPr>
              <a:defRPr/>
            </a:pPr>
            <a:fld id="{2224D85D-0234-4E0E-8CD2-74151B7F4968}" type="slidenum">
              <a:rPr lang="en-US"/>
              <a:pPr>
                <a:defRPr/>
              </a:pPr>
              <a:t>30</a:t>
            </a:fld>
            <a:endParaRPr lang="en-US"/>
          </a:p>
        </p:txBody>
      </p:sp>
    </p:spTree>
    <p:extLst>
      <p:ext uri="{BB962C8B-B14F-4D97-AF65-F5344CB8AC3E}">
        <p14:creationId xmlns:p14="http://schemas.microsoft.com/office/powerpoint/2010/main" val="303983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Arial"/>
                <a:cs typeface="Arial"/>
              </a:rPr>
              <a:t>In this module 01A, we discussed the following topics:</a:t>
            </a:r>
          </a:p>
          <a:p>
            <a:endParaRPr lang="en-US">
              <a:latin typeface="Arial"/>
              <a:cs typeface="Arial"/>
            </a:endParaRPr>
          </a:p>
          <a:p>
            <a:r>
              <a:rPr lang="en-US">
                <a:latin typeface="Arial"/>
                <a:cs typeface="Arial"/>
              </a:rPr>
              <a:t>If you have any questions, feel free to contact me. </a:t>
            </a:r>
            <a:endParaRPr lang="en-US">
              <a:cs typeface="Arial"/>
            </a:endParaRPr>
          </a:p>
          <a:p>
            <a:r>
              <a:rPr lang="en-US">
                <a:latin typeface="Arial"/>
                <a:cs typeface="Arial"/>
              </a:rPr>
              <a:t>Thank you</a:t>
            </a:r>
          </a:p>
          <a:p>
            <a:endParaRPr lang="en-US">
              <a:cs typeface="Arial"/>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2224D85D-0234-4E0E-8CD2-74151B7F4968}" type="slidenum">
              <a:rPr lang="en-US"/>
              <a:pPr>
                <a:defRPr/>
              </a:pPr>
              <a:t>31</a:t>
            </a:fld>
            <a:endParaRPr lang="en-US"/>
          </a:p>
        </p:txBody>
      </p:sp>
    </p:spTree>
    <p:extLst>
      <p:ext uri="{BB962C8B-B14F-4D97-AF65-F5344CB8AC3E}">
        <p14:creationId xmlns:p14="http://schemas.microsoft.com/office/powerpoint/2010/main" val="25448357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E2AA9-AF01-3D7F-F49C-66F585EDC1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A13980-6983-5FEB-989B-4A9AFD3ECD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5DB3E3-183D-F548-126F-B3AB0EDB6CA9}"/>
              </a:ext>
            </a:extLst>
          </p:cNvPr>
          <p:cNvSpPr>
            <a:spLocks noGrp="1"/>
          </p:cNvSpPr>
          <p:nvPr>
            <p:ph type="body" idx="1"/>
          </p:nvPr>
        </p:nvSpPr>
        <p:spPr/>
        <p:txBody>
          <a:bodyPr/>
          <a:lstStyle/>
          <a:p>
            <a:r>
              <a:rPr lang="en-US">
                <a:latin typeface="Arial"/>
                <a:cs typeface="Arial"/>
              </a:rPr>
              <a:t>In this module 01A, we discussed the following topics:</a:t>
            </a:r>
          </a:p>
          <a:p>
            <a:endParaRPr lang="en-US">
              <a:latin typeface="Arial"/>
              <a:cs typeface="Arial"/>
            </a:endParaRPr>
          </a:p>
          <a:p>
            <a:r>
              <a:rPr lang="en-US">
                <a:latin typeface="Arial"/>
                <a:cs typeface="Arial"/>
              </a:rPr>
              <a:t>If you have any questions, feel free to contact me. </a:t>
            </a:r>
            <a:endParaRPr lang="en-US">
              <a:cs typeface="Arial"/>
            </a:endParaRPr>
          </a:p>
          <a:p>
            <a:r>
              <a:rPr lang="en-US">
                <a:latin typeface="Arial"/>
                <a:cs typeface="Arial"/>
              </a:rPr>
              <a:t>Thank you</a:t>
            </a:r>
          </a:p>
          <a:p>
            <a:endParaRPr lang="en-US">
              <a:cs typeface="Arial"/>
            </a:endParaRPr>
          </a:p>
        </p:txBody>
      </p:sp>
      <p:sp>
        <p:nvSpPr>
          <p:cNvPr id="4" name="Footer Placeholder 3">
            <a:extLst>
              <a:ext uri="{FF2B5EF4-FFF2-40B4-BE49-F238E27FC236}">
                <a16:creationId xmlns:a16="http://schemas.microsoft.com/office/drawing/2014/main" id="{041C6EE5-5FA1-B9F1-1C18-9443EB565108}"/>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298A841A-9680-B583-131F-2E13E0D8E51C}"/>
              </a:ext>
            </a:extLst>
          </p:cNvPr>
          <p:cNvSpPr>
            <a:spLocks noGrp="1"/>
          </p:cNvSpPr>
          <p:nvPr>
            <p:ph type="sldNum" sz="quarter" idx="5"/>
          </p:nvPr>
        </p:nvSpPr>
        <p:spPr/>
        <p:txBody>
          <a:bodyPr/>
          <a:lstStyle/>
          <a:p>
            <a:pPr>
              <a:defRPr/>
            </a:pPr>
            <a:fld id="{2224D85D-0234-4E0E-8CD2-74151B7F4968}" type="slidenum">
              <a:rPr lang="en-US"/>
              <a:pPr>
                <a:defRPr/>
              </a:pPr>
              <a:t>32</a:t>
            </a:fld>
            <a:endParaRPr lang="en-US"/>
          </a:p>
        </p:txBody>
      </p:sp>
    </p:spTree>
    <p:extLst>
      <p:ext uri="{BB962C8B-B14F-4D97-AF65-F5344CB8AC3E}">
        <p14:creationId xmlns:p14="http://schemas.microsoft.com/office/powerpoint/2010/main" val="2298851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72B91-F650-8FBF-DFB5-386D46E958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54C767-0486-727F-F2E8-68820B2E04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C67CE0-3940-68EB-6A89-0E66B13CECA2}"/>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CA38B8FF-DB06-34AC-2133-E1CA20CF26EF}"/>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71CB6631-F3F5-5CE7-C110-CDA701883E55}"/>
              </a:ext>
            </a:extLst>
          </p:cNvPr>
          <p:cNvSpPr>
            <a:spLocks noGrp="1"/>
          </p:cNvSpPr>
          <p:nvPr>
            <p:ph type="sldNum" sz="quarter" idx="5"/>
          </p:nvPr>
        </p:nvSpPr>
        <p:spPr/>
        <p:txBody>
          <a:bodyPr/>
          <a:lstStyle/>
          <a:p>
            <a:pPr>
              <a:defRPr/>
            </a:pPr>
            <a:fld id="{2224D85D-0234-4E0E-8CD2-74151B7F4968}" type="slidenum">
              <a:rPr lang="en-US"/>
              <a:pPr>
                <a:defRPr/>
              </a:pPr>
              <a:t>4</a:t>
            </a:fld>
            <a:endParaRPr lang="en-US"/>
          </a:p>
        </p:txBody>
      </p:sp>
    </p:spTree>
    <p:extLst>
      <p:ext uri="{BB962C8B-B14F-4D97-AF65-F5344CB8AC3E}">
        <p14:creationId xmlns:p14="http://schemas.microsoft.com/office/powerpoint/2010/main" val="951949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AC80B-0929-691F-AF32-4FC8FBFE1B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487EBB-9B79-46C0-0D18-8B6B89E68D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FCA14A-0C46-0967-0F07-4D5AF9A30D37}"/>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79B352F9-6936-1C2C-6807-866D7D08F399}"/>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E76A0CAC-F039-788D-FED8-B1C28AA00184}"/>
              </a:ext>
            </a:extLst>
          </p:cNvPr>
          <p:cNvSpPr>
            <a:spLocks noGrp="1"/>
          </p:cNvSpPr>
          <p:nvPr>
            <p:ph type="sldNum" sz="quarter" idx="5"/>
          </p:nvPr>
        </p:nvSpPr>
        <p:spPr/>
        <p:txBody>
          <a:bodyPr/>
          <a:lstStyle/>
          <a:p>
            <a:pPr>
              <a:defRPr/>
            </a:pPr>
            <a:fld id="{2224D85D-0234-4E0E-8CD2-74151B7F4968}" type="slidenum">
              <a:rPr lang="en-US"/>
              <a:pPr>
                <a:defRPr/>
              </a:pPr>
              <a:t>5</a:t>
            </a:fld>
            <a:endParaRPr lang="en-US"/>
          </a:p>
        </p:txBody>
      </p:sp>
    </p:spTree>
    <p:extLst>
      <p:ext uri="{BB962C8B-B14F-4D97-AF65-F5344CB8AC3E}">
        <p14:creationId xmlns:p14="http://schemas.microsoft.com/office/powerpoint/2010/main" val="21083656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CF2AE-96D9-1DE2-2D6F-7573F32365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8881E0-19FF-9596-B216-2D4D37FC0C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2D9AE2-3375-BE7E-9A82-C66027F33A0D}"/>
              </a:ext>
            </a:extLst>
          </p:cNvPr>
          <p:cNvSpPr>
            <a:spLocks noGrp="1"/>
          </p:cNvSpPr>
          <p:nvPr>
            <p:ph type="body" idx="1"/>
          </p:nvPr>
        </p:nvSpPr>
        <p:spPr/>
        <p:txBody>
          <a:bodyPr/>
          <a:lstStyle/>
          <a:p>
            <a:pPr>
              <a:defRPr/>
            </a:pPr>
            <a:endParaRPr lang="en-US" dirty="0">
              <a:solidFill>
                <a:srgbClr val="101330"/>
              </a:solidFill>
              <a:cs typeface="Arial"/>
            </a:endParaRPr>
          </a:p>
        </p:txBody>
      </p:sp>
      <p:sp>
        <p:nvSpPr>
          <p:cNvPr id="4" name="Footer Placeholder 3">
            <a:extLst>
              <a:ext uri="{FF2B5EF4-FFF2-40B4-BE49-F238E27FC236}">
                <a16:creationId xmlns:a16="http://schemas.microsoft.com/office/drawing/2014/main" id="{D5555CF2-4BD0-BAE5-F7A4-9E3B98BF19A9}"/>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EE02F2A0-EBCD-5F9F-1963-8B4B07ED1811}"/>
              </a:ext>
            </a:extLst>
          </p:cNvPr>
          <p:cNvSpPr>
            <a:spLocks noGrp="1"/>
          </p:cNvSpPr>
          <p:nvPr>
            <p:ph type="sldNum" sz="quarter" idx="5"/>
          </p:nvPr>
        </p:nvSpPr>
        <p:spPr/>
        <p:txBody>
          <a:bodyPr/>
          <a:lstStyle/>
          <a:p>
            <a:pPr>
              <a:defRPr/>
            </a:pPr>
            <a:fld id="{2224D85D-0234-4E0E-8CD2-74151B7F4968}" type="slidenum">
              <a:rPr lang="en-US"/>
              <a:pPr>
                <a:defRPr/>
              </a:pPr>
              <a:t>6</a:t>
            </a:fld>
            <a:endParaRPr lang="en-US"/>
          </a:p>
        </p:txBody>
      </p:sp>
    </p:spTree>
    <p:extLst>
      <p:ext uri="{BB962C8B-B14F-4D97-AF65-F5344CB8AC3E}">
        <p14:creationId xmlns:p14="http://schemas.microsoft.com/office/powerpoint/2010/main" val="1039068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14449-3D12-7C7B-8E2D-847E714645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A71BEA-8490-652B-7D8C-60767ABD2E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E30A28-77D0-7797-349D-A97F12540CBA}"/>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4083B353-C1B8-A5FA-6C2A-C2DFF0C38327}"/>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E735F325-B03C-F5FE-F6C3-41359EE29752}"/>
              </a:ext>
            </a:extLst>
          </p:cNvPr>
          <p:cNvSpPr>
            <a:spLocks noGrp="1"/>
          </p:cNvSpPr>
          <p:nvPr>
            <p:ph type="sldNum" sz="quarter" idx="5"/>
          </p:nvPr>
        </p:nvSpPr>
        <p:spPr/>
        <p:txBody>
          <a:bodyPr/>
          <a:lstStyle/>
          <a:p>
            <a:pPr>
              <a:defRPr/>
            </a:pPr>
            <a:fld id="{2224D85D-0234-4E0E-8CD2-74151B7F4968}" type="slidenum">
              <a:rPr lang="en-US"/>
              <a:pPr>
                <a:defRPr/>
              </a:pPr>
              <a:t>7</a:t>
            </a:fld>
            <a:endParaRPr lang="en-US"/>
          </a:p>
        </p:txBody>
      </p:sp>
    </p:spTree>
    <p:extLst>
      <p:ext uri="{BB962C8B-B14F-4D97-AF65-F5344CB8AC3E}">
        <p14:creationId xmlns:p14="http://schemas.microsoft.com/office/powerpoint/2010/main" val="269896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D4238-1250-B103-09D1-D1D4EE7BE1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085A6A-63D4-0B13-11C7-0AC9285AC7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A85334-33ED-112A-0463-E1759E12F61B}"/>
              </a:ext>
            </a:extLst>
          </p:cNvPr>
          <p:cNvSpPr>
            <a:spLocks noGrp="1"/>
          </p:cNvSpPr>
          <p:nvPr>
            <p:ph type="body" idx="1"/>
          </p:nvPr>
        </p:nvSpPr>
        <p:spPr/>
        <p:txBody>
          <a:bodyPr/>
          <a:lstStyle/>
          <a:p>
            <a:pPr>
              <a:defRPr/>
            </a:pPr>
            <a:r>
              <a:rPr lang="en-US" dirty="0">
                <a:solidFill>
                  <a:srgbClr val="101330"/>
                </a:solidFill>
              </a:rPr>
              <a:t>Input processing</a:t>
            </a:r>
            <a:endParaRPr lang="en-US" dirty="0"/>
          </a:p>
          <a:p>
            <a:pPr>
              <a:defRPr/>
            </a:pPr>
            <a:r>
              <a:rPr lang="en-US" dirty="0">
                <a:solidFill>
                  <a:srgbClr val="101330"/>
                </a:solidFill>
              </a:rPr>
              <a:t>The agent receives information through various channels - direct user questions, system events, or data from external sources. We’ll explore different input types when discussing agent sensors later in this article.</a:t>
            </a:r>
            <a:endParaRPr lang="en-US" dirty="0"/>
          </a:p>
          <a:p>
            <a:pPr>
              <a:defRPr/>
            </a:pPr>
            <a:r>
              <a:rPr lang="en-US" dirty="0">
                <a:solidFill>
                  <a:srgbClr val="101330"/>
                </a:solidFill>
              </a:rPr>
              <a:t>Decision-making</a:t>
            </a:r>
            <a:endParaRPr lang="en-US" dirty="0"/>
          </a:p>
          <a:p>
            <a:pPr>
              <a:defRPr/>
            </a:pPr>
            <a:r>
              <a:rPr lang="en-US" dirty="0">
                <a:solidFill>
                  <a:srgbClr val="101330"/>
                </a:solidFill>
              </a:rPr>
              <a:t>Unlike simple chatbots, AI agents use multi-step prompting techniques to make decisions. Through chains of specialized prompts (reasoning, tool selection), agents can handle complex scenarios that are not possible with single-shot responses. We’ll examine this “reasoning engine” in detail in the components section [anchor link to the relevant section].</a:t>
            </a:r>
            <a:endParaRPr lang="en-US" dirty="0"/>
          </a:p>
          <a:p>
            <a:pPr>
              <a:defRPr/>
            </a:pPr>
            <a:r>
              <a:rPr lang="en-US" dirty="0">
                <a:solidFill>
                  <a:srgbClr val="101330"/>
                </a:solidFill>
              </a:rPr>
              <a:t>Action execution</a:t>
            </a:r>
            <a:endParaRPr lang="en-US" dirty="0"/>
          </a:p>
          <a:p>
            <a:pPr>
              <a:defRPr/>
            </a:pPr>
            <a:r>
              <a:rPr lang="en-US" dirty="0">
                <a:solidFill>
                  <a:srgbClr val="101330"/>
                </a:solidFill>
              </a:rPr>
              <a:t>Modern LLMs generate structured outputs that serve as function calls to external systems. For a detailed look at how agents interact with external services and handle feedback loops, check our </a:t>
            </a:r>
            <a:r>
              <a:rPr lang="en-US" u="sng" dirty="0">
                <a:solidFill>
                  <a:srgbClr val="101330"/>
                </a:solidFill>
                <a:hlinkClick r:id="rId3"/>
              </a:rPr>
              <a:t>guide on building AI agentic workflows</a:t>
            </a:r>
            <a:r>
              <a:rPr lang="en-US" dirty="0">
                <a:solidFill>
                  <a:srgbClr val="101330"/>
                </a:solidFill>
              </a:rPr>
              <a:t>.</a:t>
            </a:r>
            <a:endParaRPr lang="en-US" dirty="0"/>
          </a:p>
          <a:p>
            <a:pPr>
              <a:defRPr/>
            </a:pPr>
            <a:r>
              <a:rPr lang="en-US" dirty="0">
                <a:solidFill>
                  <a:srgbClr val="101330"/>
                </a:solidFill>
              </a:rPr>
              <a:t>Learning and adaptation</a:t>
            </a:r>
            <a:endParaRPr lang="en-US" dirty="0"/>
          </a:p>
          <a:p>
            <a:pPr>
              <a:defRPr/>
            </a:pPr>
            <a:r>
              <a:rPr lang="en-US" dirty="0">
                <a:solidFill>
                  <a:srgbClr val="101330"/>
                </a:solidFill>
              </a:rPr>
              <a:t>Some agents can improve over time through various mechanisms - from simple feedback loops to sophisticated model updates. We’ll explore these learning approaches in detail in the FAQ section.</a:t>
            </a:r>
            <a:endParaRPr lang="en-US" dirty="0"/>
          </a:p>
          <a:p>
            <a:pPr>
              <a:defRPr/>
            </a:pPr>
            <a:r>
              <a:rPr lang="en-US" dirty="0">
                <a:solidFill>
                  <a:srgbClr val="101330"/>
                </a:solidFill>
              </a:rPr>
              <a:t>The exact implementation of these components depends on the purpose and complexity of the agent, as you’ll see in our examples of both human-activated and event-activated agents.</a:t>
            </a:r>
            <a:endParaRPr lang="en-US" dirty="0"/>
          </a:p>
          <a:p>
            <a:endParaRPr lang="en-US" dirty="0">
              <a:cs typeface="Arial"/>
            </a:endParaRPr>
          </a:p>
        </p:txBody>
      </p:sp>
      <p:sp>
        <p:nvSpPr>
          <p:cNvPr id="4" name="Footer Placeholder 3">
            <a:extLst>
              <a:ext uri="{FF2B5EF4-FFF2-40B4-BE49-F238E27FC236}">
                <a16:creationId xmlns:a16="http://schemas.microsoft.com/office/drawing/2014/main" id="{A72CE859-B006-044A-EE7C-3BD229C5EA38}"/>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D93FD5CA-2D1F-40D2-5F7B-0370C6E64117}"/>
              </a:ext>
            </a:extLst>
          </p:cNvPr>
          <p:cNvSpPr>
            <a:spLocks noGrp="1"/>
          </p:cNvSpPr>
          <p:nvPr>
            <p:ph type="sldNum" sz="quarter" idx="5"/>
          </p:nvPr>
        </p:nvSpPr>
        <p:spPr/>
        <p:txBody>
          <a:bodyPr/>
          <a:lstStyle/>
          <a:p>
            <a:pPr>
              <a:defRPr/>
            </a:pPr>
            <a:fld id="{2224D85D-0234-4E0E-8CD2-74151B7F4968}" type="slidenum">
              <a:rPr lang="en-US"/>
              <a:pPr>
                <a:defRPr/>
              </a:pPr>
              <a:t>8</a:t>
            </a:fld>
            <a:endParaRPr lang="en-US"/>
          </a:p>
        </p:txBody>
      </p:sp>
    </p:spTree>
    <p:extLst>
      <p:ext uri="{BB962C8B-B14F-4D97-AF65-F5344CB8AC3E}">
        <p14:creationId xmlns:p14="http://schemas.microsoft.com/office/powerpoint/2010/main" val="4171359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AF097-3D35-6434-B84C-67B158768C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F9AEE4-B4EA-C8C8-F024-2720AF726D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E161DD-CE99-61E6-BC81-641839119533}"/>
              </a:ext>
            </a:extLst>
          </p:cNvPr>
          <p:cNvSpPr>
            <a:spLocks noGrp="1"/>
          </p:cNvSpPr>
          <p:nvPr>
            <p:ph type="body" idx="1"/>
          </p:nvPr>
        </p:nvSpPr>
        <p:spPr/>
        <p:txBody>
          <a:bodyPr/>
          <a:lstStyle/>
          <a:p>
            <a:pPr>
              <a:defRPr/>
            </a:pPr>
            <a:r>
              <a:rPr lang="en-US" dirty="0">
                <a:solidFill>
                  <a:srgbClr val="101330"/>
                </a:solidFill>
              </a:rPr>
              <a:t>Input processing</a:t>
            </a:r>
            <a:endParaRPr lang="en-US" dirty="0"/>
          </a:p>
          <a:p>
            <a:pPr>
              <a:defRPr/>
            </a:pPr>
            <a:r>
              <a:rPr lang="en-US" dirty="0">
                <a:solidFill>
                  <a:srgbClr val="101330"/>
                </a:solidFill>
              </a:rPr>
              <a:t>The agent receives information through various channels - direct user questions, system events, or data from external sources. We’ll explore different input types when discussing agent sensors later in this article.</a:t>
            </a:r>
            <a:endParaRPr lang="en-US" dirty="0"/>
          </a:p>
          <a:p>
            <a:pPr>
              <a:defRPr/>
            </a:pPr>
            <a:r>
              <a:rPr lang="en-US" dirty="0">
                <a:solidFill>
                  <a:srgbClr val="101330"/>
                </a:solidFill>
              </a:rPr>
              <a:t>Decision-making</a:t>
            </a:r>
            <a:endParaRPr lang="en-US" dirty="0"/>
          </a:p>
          <a:p>
            <a:pPr>
              <a:defRPr/>
            </a:pPr>
            <a:r>
              <a:rPr lang="en-US" dirty="0">
                <a:solidFill>
                  <a:srgbClr val="101330"/>
                </a:solidFill>
              </a:rPr>
              <a:t>Unlike simple chatbots, AI agents use multi-step prompting techniques to make decisions. Through chains of specialized prompts (reasoning, tool selection), agents can handle complex scenarios that are not possible with single-shot responses. We’ll examine this “reasoning engine” in detail in the components section [anchor link to the relevant section].</a:t>
            </a:r>
            <a:endParaRPr lang="en-US" dirty="0"/>
          </a:p>
          <a:p>
            <a:pPr>
              <a:defRPr/>
            </a:pPr>
            <a:r>
              <a:rPr lang="en-US" dirty="0">
                <a:solidFill>
                  <a:srgbClr val="101330"/>
                </a:solidFill>
              </a:rPr>
              <a:t>Action execution</a:t>
            </a:r>
            <a:endParaRPr lang="en-US" dirty="0"/>
          </a:p>
          <a:p>
            <a:pPr>
              <a:defRPr/>
            </a:pPr>
            <a:r>
              <a:rPr lang="en-US" dirty="0">
                <a:solidFill>
                  <a:srgbClr val="101330"/>
                </a:solidFill>
              </a:rPr>
              <a:t>Modern LLMs generate structured outputs that serve as function calls to external systems. For a detailed look at how agents interact with external services and handle feedback loops, check our </a:t>
            </a:r>
            <a:r>
              <a:rPr lang="en-US" u="sng" dirty="0">
                <a:solidFill>
                  <a:srgbClr val="101330"/>
                </a:solidFill>
                <a:hlinkClick r:id="rId3"/>
              </a:rPr>
              <a:t>guide on building AI agentic workflows</a:t>
            </a:r>
            <a:r>
              <a:rPr lang="en-US" dirty="0">
                <a:solidFill>
                  <a:srgbClr val="101330"/>
                </a:solidFill>
              </a:rPr>
              <a:t>.</a:t>
            </a:r>
            <a:endParaRPr lang="en-US" dirty="0"/>
          </a:p>
          <a:p>
            <a:pPr>
              <a:defRPr/>
            </a:pPr>
            <a:r>
              <a:rPr lang="en-US" dirty="0">
                <a:solidFill>
                  <a:srgbClr val="101330"/>
                </a:solidFill>
              </a:rPr>
              <a:t>Learning and adaptation</a:t>
            </a:r>
            <a:endParaRPr lang="en-US" dirty="0"/>
          </a:p>
          <a:p>
            <a:pPr>
              <a:defRPr/>
            </a:pPr>
            <a:r>
              <a:rPr lang="en-US" dirty="0">
                <a:solidFill>
                  <a:srgbClr val="101330"/>
                </a:solidFill>
              </a:rPr>
              <a:t>Some agents can improve over time through various mechanisms - from simple feedback loops to sophisticated model updates. We’ll explore these learning approaches in detail in the FAQ section.</a:t>
            </a:r>
            <a:endParaRPr lang="en-US" dirty="0"/>
          </a:p>
          <a:p>
            <a:pPr>
              <a:defRPr/>
            </a:pPr>
            <a:r>
              <a:rPr lang="en-US" dirty="0">
                <a:solidFill>
                  <a:srgbClr val="101330"/>
                </a:solidFill>
              </a:rPr>
              <a:t>The exact implementation of these components depends on the purpose and complexity of the agent, as you’ll see in our examples of both human-activated and event-activated agents.</a:t>
            </a:r>
            <a:endParaRPr lang="en-US" dirty="0"/>
          </a:p>
          <a:p>
            <a:endParaRPr lang="en-US" dirty="0">
              <a:cs typeface="Arial"/>
            </a:endParaRPr>
          </a:p>
        </p:txBody>
      </p:sp>
      <p:sp>
        <p:nvSpPr>
          <p:cNvPr id="4" name="Footer Placeholder 3">
            <a:extLst>
              <a:ext uri="{FF2B5EF4-FFF2-40B4-BE49-F238E27FC236}">
                <a16:creationId xmlns:a16="http://schemas.microsoft.com/office/drawing/2014/main" id="{1C80BED4-D59B-0412-099F-9CDA2676111C}"/>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9C55A558-48F2-06C7-57FE-C9D091217168}"/>
              </a:ext>
            </a:extLst>
          </p:cNvPr>
          <p:cNvSpPr>
            <a:spLocks noGrp="1"/>
          </p:cNvSpPr>
          <p:nvPr>
            <p:ph type="sldNum" sz="quarter" idx="5"/>
          </p:nvPr>
        </p:nvSpPr>
        <p:spPr/>
        <p:txBody>
          <a:bodyPr/>
          <a:lstStyle/>
          <a:p>
            <a:pPr>
              <a:defRPr/>
            </a:pPr>
            <a:fld id="{2224D85D-0234-4E0E-8CD2-74151B7F4968}" type="slidenum">
              <a:rPr lang="en-US"/>
              <a:pPr>
                <a:defRPr/>
              </a:pPr>
              <a:t>9</a:t>
            </a:fld>
            <a:endParaRPr lang="en-US"/>
          </a:p>
        </p:txBody>
      </p:sp>
    </p:spTree>
    <p:extLst>
      <p:ext uri="{BB962C8B-B14F-4D97-AF65-F5344CB8AC3E}">
        <p14:creationId xmlns:p14="http://schemas.microsoft.com/office/powerpoint/2010/main" val="1283442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3" name="Picture 7" descr="bg1.jpg"/>
          <p:cNvPicPr>
            <a:picLocks noChangeAspect="1"/>
          </p:cNvPicPr>
          <p:nvPr userDrawn="1"/>
        </p:nvPicPr>
        <p:blipFill>
          <a:blip r:embed="rId2" cstate="print"/>
          <a:srcRect/>
          <a:stretch>
            <a:fillRect/>
          </a:stretch>
        </p:blipFill>
        <p:spPr bwMode="auto">
          <a:xfrm>
            <a:off x="3175" y="0"/>
            <a:ext cx="9137650" cy="6858000"/>
          </a:xfrm>
          <a:prstGeom prst="rect">
            <a:avLst/>
          </a:prstGeom>
          <a:noFill/>
          <a:ln w="9525">
            <a:noFill/>
            <a:miter lim="800000"/>
            <a:headEnd/>
            <a:tailEnd/>
          </a:ln>
        </p:spPr>
      </p:pic>
      <p:sp>
        <p:nvSpPr>
          <p:cNvPr id="681988" name="Rectangle 4"/>
          <p:cNvSpPr>
            <a:spLocks noGrp="1" noChangeArrowheads="1"/>
          </p:cNvSpPr>
          <p:nvPr>
            <p:ph type="subTitle" idx="1"/>
          </p:nvPr>
        </p:nvSpPr>
        <p:spPr>
          <a:xfrm>
            <a:off x="1295400" y="2133600"/>
            <a:ext cx="7086600" cy="1323439"/>
          </a:xfrm>
        </p:spPr>
        <p:txBody>
          <a:bodyPr>
            <a:spAutoFit/>
          </a:bodyPr>
          <a:lstStyle>
            <a:lvl1pPr marL="0" indent="0">
              <a:buFont typeface="Wingdings" pitchFamily="2" charset="2"/>
              <a:buNone/>
              <a:defRPr sz="4000" b="0">
                <a:solidFill>
                  <a:schemeClr val="bg1"/>
                </a:solidFill>
              </a:defRPr>
            </a:lvl1pPr>
          </a:lstStyle>
          <a:p>
            <a:r>
              <a:rPr lang="en-US" dirty="0"/>
              <a:t>Click to edit Master subtitle style</a:t>
            </a:r>
          </a:p>
        </p:txBody>
      </p:sp>
      <p:sp>
        <p:nvSpPr>
          <p:cNvPr id="5" name="TextBox 4"/>
          <p:cNvSpPr txBox="1"/>
          <p:nvPr userDrawn="1"/>
        </p:nvSpPr>
        <p:spPr>
          <a:xfrm>
            <a:off x="3733800" y="6342473"/>
            <a:ext cx="2811988" cy="430887"/>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ＭＳ Ｐゴシック" pitchFamily="106"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6"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6"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6"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6" charset="-128"/>
                <a:cs typeface="+mn-cs"/>
              </a:defRPr>
            </a:lvl5pPr>
            <a:lvl6pPr marL="2286000" algn="l" defTabSz="914400" rtl="0" eaLnBrk="1" latinLnBrk="0" hangingPunct="1">
              <a:defRPr kern="1200">
                <a:solidFill>
                  <a:schemeClr val="tx1"/>
                </a:solidFill>
                <a:latin typeface="Arial" charset="0"/>
                <a:ea typeface="ＭＳ Ｐゴシック" pitchFamily="106" charset="-128"/>
                <a:cs typeface="+mn-cs"/>
              </a:defRPr>
            </a:lvl6pPr>
            <a:lvl7pPr marL="2743200" algn="l" defTabSz="914400" rtl="0" eaLnBrk="1" latinLnBrk="0" hangingPunct="1">
              <a:defRPr kern="1200">
                <a:solidFill>
                  <a:schemeClr val="tx1"/>
                </a:solidFill>
                <a:latin typeface="Arial" charset="0"/>
                <a:ea typeface="ＭＳ Ｐゴシック" pitchFamily="106" charset="-128"/>
                <a:cs typeface="+mn-cs"/>
              </a:defRPr>
            </a:lvl7pPr>
            <a:lvl8pPr marL="3200400" algn="l" defTabSz="914400" rtl="0" eaLnBrk="1" latinLnBrk="0" hangingPunct="1">
              <a:defRPr kern="1200">
                <a:solidFill>
                  <a:schemeClr val="tx1"/>
                </a:solidFill>
                <a:latin typeface="Arial" charset="0"/>
                <a:ea typeface="ＭＳ Ｐゴシック" pitchFamily="106" charset="-128"/>
                <a:cs typeface="+mn-cs"/>
              </a:defRPr>
            </a:lvl8pPr>
            <a:lvl9pPr marL="3657600" algn="l" defTabSz="914400" rtl="0" eaLnBrk="1" latinLnBrk="0" hangingPunct="1">
              <a:defRPr kern="1200">
                <a:solidFill>
                  <a:schemeClr val="tx1"/>
                </a:solidFill>
                <a:latin typeface="Arial" charset="0"/>
                <a:ea typeface="ＭＳ Ｐゴシック" pitchFamily="106" charset="-128"/>
                <a:cs typeface="+mn-cs"/>
              </a:defRPr>
            </a:lvl9pPr>
          </a:lstStyle>
          <a:p>
            <a:pPr algn="ctr"/>
            <a:r>
              <a:rPr lang="en-US" sz="1100">
                <a:solidFill>
                  <a:schemeClr val="bg1"/>
                </a:solidFill>
              </a:rPr>
              <a:t>School of Technology &amp; Computing (STC)</a:t>
            </a:r>
          </a:p>
          <a:p>
            <a:pPr algn="ctr"/>
            <a:r>
              <a:rPr lang="en-US" sz="1100">
                <a:solidFill>
                  <a:schemeClr val="bg1"/>
                </a:solidFill>
              </a:rPr>
              <a:t>City of Seattle (CityU)</a:t>
            </a:r>
            <a:endParaRPr lang="en-US" sz="1100" i="0">
              <a:solidFill>
                <a:schemeClr val="bg1"/>
              </a:solidFill>
            </a:endParaRPr>
          </a:p>
        </p:txBody>
      </p:sp>
      <p:pic>
        <p:nvPicPr>
          <p:cNvPr id="2" name="Picture 1" descr="Logo&#10;&#10;Description automatically generated">
            <a:extLst>
              <a:ext uri="{FF2B5EF4-FFF2-40B4-BE49-F238E27FC236}">
                <a16:creationId xmlns:a16="http://schemas.microsoft.com/office/drawing/2014/main" id="{1F314B0D-FA30-7F67-4272-4EB409F9883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32657"/>
            <a:ext cx="1032662" cy="1207008"/>
          </a:xfrm>
          <a:prstGeom prst="rect">
            <a:avLst/>
          </a:prstGeom>
          <a:ln>
            <a:solidFill>
              <a:schemeClr val="bg1"/>
            </a:solidFill>
          </a:ln>
        </p:spPr>
      </p:pic>
      <p:sp>
        <p:nvSpPr>
          <p:cNvPr id="4" name="TextBox 3">
            <a:extLst>
              <a:ext uri="{FF2B5EF4-FFF2-40B4-BE49-F238E27FC236}">
                <a16:creationId xmlns:a16="http://schemas.microsoft.com/office/drawing/2014/main" id="{FE971440-C6B6-3975-E8C7-73B01F8F05AC}"/>
              </a:ext>
            </a:extLst>
          </p:cNvPr>
          <p:cNvSpPr txBox="1"/>
          <p:nvPr userDrawn="1"/>
        </p:nvSpPr>
        <p:spPr>
          <a:xfrm>
            <a:off x="184160" y="6427112"/>
            <a:ext cx="617478" cy="261610"/>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ＭＳ Ｐゴシック" pitchFamily="106"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6"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6"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6"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6" charset="-128"/>
                <a:cs typeface="+mn-cs"/>
              </a:defRPr>
            </a:lvl5pPr>
            <a:lvl6pPr marL="2286000" algn="l" defTabSz="914400" rtl="0" eaLnBrk="1" latinLnBrk="0" hangingPunct="1">
              <a:defRPr kern="1200">
                <a:solidFill>
                  <a:schemeClr val="tx1"/>
                </a:solidFill>
                <a:latin typeface="Arial" charset="0"/>
                <a:ea typeface="ＭＳ Ｐゴシック" pitchFamily="106" charset="-128"/>
                <a:cs typeface="+mn-cs"/>
              </a:defRPr>
            </a:lvl6pPr>
            <a:lvl7pPr marL="2743200" algn="l" defTabSz="914400" rtl="0" eaLnBrk="1" latinLnBrk="0" hangingPunct="1">
              <a:defRPr kern="1200">
                <a:solidFill>
                  <a:schemeClr val="tx1"/>
                </a:solidFill>
                <a:latin typeface="Arial" charset="0"/>
                <a:ea typeface="ＭＳ Ｐゴシック" pitchFamily="106" charset="-128"/>
                <a:cs typeface="+mn-cs"/>
              </a:defRPr>
            </a:lvl7pPr>
            <a:lvl8pPr marL="3200400" algn="l" defTabSz="914400" rtl="0" eaLnBrk="1" latinLnBrk="0" hangingPunct="1">
              <a:defRPr kern="1200">
                <a:solidFill>
                  <a:schemeClr val="tx1"/>
                </a:solidFill>
                <a:latin typeface="Arial" charset="0"/>
                <a:ea typeface="ＭＳ Ｐゴシック" pitchFamily="106" charset="-128"/>
                <a:cs typeface="+mn-cs"/>
              </a:defRPr>
            </a:lvl8pPr>
            <a:lvl9pPr marL="3657600" algn="l" defTabSz="914400" rtl="0" eaLnBrk="1" latinLnBrk="0" hangingPunct="1">
              <a:defRPr kern="1200">
                <a:solidFill>
                  <a:schemeClr val="tx1"/>
                </a:solidFill>
                <a:latin typeface="Arial" charset="0"/>
                <a:ea typeface="ＭＳ Ｐゴシック" pitchFamily="106" charset="-128"/>
                <a:cs typeface="+mn-cs"/>
              </a:defRPr>
            </a:lvl9pPr>
          </a:lstStyle>
          <a:p>
            <a:pPr algn="ctr"/>
            <a:r>
              <a:rPr lang="en-US" sz="1100" i="0" dirty="0">
                <a:solidFill>
                  <a:schemeClr val="bg1"/>
                </a:solidFill>
              </a:rPr>
              <a:t>CS630</a:t>
            </a:r>
          </a:p>
        </p:txBody>
      </p:sp>
      <p:sp>
        <p:nvSpPr>
          <p:cNvPr id="6" name="Title 5">
            <a:extLst>
              <a:ext uri="{FF2B5EF4-FFF2-40B4-BE49-F238E27FC236}">
                <a16:creationId xmlns:a16="http://schemas.microsoft.com/office/drawing/2014/main" id="{5BCC26F0-6E62-70C1-CB5F-493C2C511C08}"/>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344865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9750" y="1295400"/>
            <a:ext cx="407352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5675" y="1295400"/>
            <a:ext cx="407352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4338" y="304800"/>
            <a:ext cx="2074862"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9750" y="304800"/>
            <a:ext cx="6072188"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304800"/>
            <a:ext cx="8299450" cy="990600"/>
          </a:xfrm>
        </p:spPr>
        <p:txBody>
          <a:bodyPr/>
          <a:lstStyle/>
          <a:p>
            <a:r>
              <a:rPr lang="en-US"/>
              <a:t>Click to edit Master title style</a:t>
            </a:r>
          </a:p>
        </p:txBody>
      </p:sp>
      <p:sp>
        <p:nvSpPr>
          <p:cNvPr id="3" name="Text Placeholder 2"/>
          <p:cNvSpPr>
            <a:spLocks noGrp="1"/>
          </p:cNvSpPr>
          <p:nvPr>
            <p:ph type="body" sz="half" idx="1"/>
          </p:nvPr>
        </p:nvSpPr>
        <p:spPr>
          <a:xfrm>
            <a:off x="539750" y="1295400"/>
            <a:ext cx="4073525"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5675" y="1295400"/>
            <a:ext cx="4073525"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39750" y="304800"/>
            <a:ext cx="829945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9750" y="1295400"/>
            <a:ext cx="407352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5675" y="1295400"/>
            <a:ext cx="407352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g1.jpg"/>
          <p:cNvPicPr>
            <a:picLocks noChangeAspect="1"/>
          </p:cNvPicPr>
          <p:nvPr/>
        </p:nvPicPr>
        <p:blipFill>
          <a:blip r:embed="rId13" cstate="print"/>
          <a:srcRect/>
          <a:stretch>
            <a:fillRect/>
          </a:stretch>
        </p:blipFill>
        <p:spPr bwMode="auto">
          <a:xfrm>
            <a:off x="3175" y="0"/>
            <a:ext cx="9137650" cy="6858000"/>
          </a:xfrm>
          <a:prstGeom prst="rect">
            <a:avLst/>
          </a:prstGeom>
          <a:noFill/>
          <a:ln w="9525">
            <a:noFill/>
            <a:miter lim="800000"/>
            <a:headEnd/>
            <a:tailEnd/>
          </a:ln>
        </p:spPr>
      </p:pic>
      <p:sp>
        <p:nvSpPr>
          <p:cNvPr id="9" name="Text Box 5"/>
          <p:cNvSpPr txBox="1">
            <a:spLocks noChangeArrowheads="1"/>
          </p:cNvSpPr>
          <p:nvPr/>
        </p:nvSpPr>
        <p:spPr bwMode="auto">
          <a:xfrm>
            <a:off x="5457825" y="6477000"/>
            <a:ext cx="3343275" cy="215900"/>
          </a:xfrm>
          <a:prstGeom prst="rect">
            <a:avLst/>
          </a:prstGeom>
          <a:noFill/>
          <a:ln w="9525">
            <a:noFill/>
            <a:miter lim="800000"/>
            <a:headEnd/>
            <a:tailEnd/>
          </a:ln>
          <a:effectLst/>
        </p:spPr>
        <p:txBody>
          <a:bodyPr>
            <a:spAutoFit/>
          </a:bodyPr>
          <a:lstStyle/>
          <a:p>
            <a:pPr algn="r" eaLnBrk="0" hangingPunct="0">
              <a:spcBef>
                <a:spcPct val="50000"/>
              </a:spcBef>
              <a:defRPr/>
            </a:pPr>
            <a:r>
              <a:rPr lang="en-US" sz="800">
                <a:solidFill>
                  <a:schemeClr val="bg1"/>
                </a:solidFill>
              </a:rPr>
              <a:t>© ITT Educational Services, Inc. All rights reserved.</a:t>
            </a:r>
          </a:p>
        </p:txBody>
      </p:sp>
      <p:sp>
        <p:nvSpPr>
          <p:cNvPr id="86020"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9"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432" r:id="rId1"/>
    <p:sldLayoutId id="2147484433" r:id="rId2"/>
    <p:sldLayoutId id="2147484434" r:id="rId3"/>
    <p:sldLayoutId id="2147484435" r:id="rId4"/>
    <p:sldLayoutId id="2147484436" r:id="rId5"/>
    <p:sldLayoutId id="2147484437" r:id="rId6"/>
    <p:sldLayoutId id="2147484438" r:id="rId7"/>
    <p:sldLayoutId id="2147484439" r:id="rId8"/>
    <p:sldLayoutId id="2147484440" r:id="rId9"/>
    <p:sldLayoutId id="2147484441" r:id="rId10"/>
    <p:sldLayoutId id="2147484457" r:id="rId11"/>
  </p:sldLayoutIdLst>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6020"/>
                                        </p:tgtEl>
                                        <p:attrNameLst>
                                          <p:attrName>style.visibility</p:attrName>
                                        </p:attrNameLst>
                                      </p:cBhvr>
                                      <p:to>
                                        <p:strVal val="visible"/>
                                      </p:to>
                                    </p:set>
                                    <p:animEffect transition="in" filter="fade">
                                      <p:cBhvr>
                                        <p:cTn id="7" dur="2000"/>
                                        <p:tgtEl>
                                          <p:spTgt spid="86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p:bldLst>
  </p:timing>
  <p:txStyles>
    <p:titleStyle>
      <a:lvl1pPr algn="l" rtl="0" eaLnBrk="0" fontAlgn="base" hangingPunct="0">
        <a:spcBef>
          <a:spcPct val="0"/>
        </a:spcBef>
        <a:spcAft>
          <a:spcPct val="0"/>
        </a:spcAft>
        <a:defRPr sz="24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pitchFamily="34" charset="0"/>
        </a:defRPr>
      </a:lvl2pPr>
      <a:lvl3pPr algn="l" rtl="0" eaLnBrk="0" fontAlgn="base" hangingPunct="0">
        <a:spcBef>
          <a:spcPct val="0"/>
        </a:spcBef>
        <a:spcAft>
          <a:spcPct val="0"/>
        </a:spcAft>
        <a:defRPr sz="2400" b="1">
          <a:solidFill>
            <a:srgbClr val="00407A"/>
          </a:solidFill>
          <a:latin typeface="Arial" pitchFamily="34" charset="0"/>
        </a:defRPr>
      </a:lvl3pPr>
      <a:lvl4pPr algn="l" rtl="0" eaLnBrk="0" fontAlgn="base" hangingPunct="0">
        <a:spcBef>
          <a:spcPct val="0"/>
        </a:spcBef>
        <a:spcAft>
          <a:spcPct val="0"/>
        </a:spcAft>
        <a:defRPr sz="2400" b="1">
          <a:solidFill>
            <a:srgbClr val="00407A"/>
          </a:solidFill>
          <a:latin typeface="Arial" pitchFamily="34" charset="0"/>
        </a:defRPr>
      </a:lvl4pPr>
      <a:lvl5pPr algn="l" rtl="0" eaLnBrk="0" fontAlgn="base" hangingPunct="0">
        <a:spcBef>
          <a:spcPct val="0"/>
        </a:spcBef>
        <a:spcAft>
          <a:spcPct val="0"/>
        </a:spcAft>
        <a:defRPr sz="2400" b="1">
          <a:solidFill>
            <a:srgbClr val="00407A"/>
          </a:solidFill>
          <a:latin typeface="Arial" pitchFamily="34" charset="0"/>
        </a:defRPr>
      </a:lvl5pPr>
      <a:lvl6pPr marL="457200" algn="l" rtl="0" eaLnBrk="0" fontAlgn="base" hangingPunct="0">
        <a:spcBef>
          <a:spcPct val="0"/>
        </a:spcBef>
        <a:spcAft>
          <a:spcPct val="0"/>
        </a:spcAft>
        <a:defRPr sz="2400" b="1">
          <a:solidFill>
            <a:srgbClr val="00407A"/>
          </a:solidFill>
          <a:latin typeface="Arial" pitchFamily="34" charset="0"/>
        </a:defRPr>
      </a:lvl6pPr>
      <a:lvl7pPr marL="914400" algn="l" rtl="0" eaLnBrk="0" fontAlgn="base" hangingPunct="0">
        <a:spcBef>
          <a:spcPct val="0"/>
        </a:spcBef>
        <a:spcAft>
          <a:spcPct val="0"/>
        </a:spcAft>
        <a:defRPr sz="2400" b="1">
          <a:solidFill>
            <a:srgbClr val="00407A"/>
          </a:solidFill>
          <a:latin typeface="Arial" pitchFamily="34" charset="0"/>
        </a:defRPr>
      </a:lvl7pPr>
      <a:lvl8pPr marL="1371600" algn="l" rtl="0" eaLnBrk="0" fontAlgn="base" hangingPunct="0">
        <a:spcBef>
          <a:spcPct val="0"/>
        </a:spcBef>
        <a:spcAft>
          <a:spcPct val="0"/>
        </a:spcAft>
        <a:defRPr sz="2400" b="1">
          <a:solidFill>
            <a:srgbClr val="00407A"/>
          </a:solidFill>
          <a:latin typeface="Arial" pitchFamily="34" charset="0"/>
        </a:defRPr>
      </a:lvl8pPr>
      <a:lvl9pPr marL="1828800" algn="l" rtl="0" eaLnBrk="0" fontAlgn="base" hangingPunct="0">
        <a:spcBef>
          <a:spcPct val="0"/>
        </a:spcBef>
        <a:spcAft>
          <a:spcPct val="0"/>
        </a:spcAft>
        <a:defRPr sz="2400" b="1">
          <a:solidFill>
            <a:srgbClr val="00407A"/>
          </a:solidFill>
          <a:latin typeface="Arial" pitchFamily="34"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0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0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0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6" descr="bg2.jpg"/>
          <p:cNvPicPr>
            <a:picLocks noChangeAspect="1"/>
          </p:cNvPicPr>
          <p:nvPr/>
        </p:nvPicPr>
        <p:blipFill>
          <a:blip r:embed="rId15" cstate="print"/>
          <a:srcRect/>
          <a:stretch>
            <a:fillRect/>
          </a:stretch>
        </p:blipFill>
        <p:spPr bwMode="auto">
          <a:xfrm>
            <a:off x="0" y="6297613"/>
            <a:ext cx="9144000" cy="560387"/>
          </a:xfrm>
          <a:prstGeom prst="rect">
            <a:avLst/>
          </a:prstGeom>
          <a:noFill/>
          <a:ln w="9525">
            <a:noFill/>
            <a:miter lim="800000"/>
            <a:headEnd/>
            <a:tailEnd/>
          </a:ln>
        </p:spPr>
      </p:pic>
      <p:sp>
        <p:nvSpPr>
          <p:cNvPr id="2051"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2052"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80966" name="Text Box 6"/>
          <p:cNvSpPr txBox="1">
            <a:spLocks noChangeArrowheads="1"/>
          </p:cNvSpPr>
          <p:nvPr/>
        </p:nvSpPr>
        <p:spPr bwMode="auto">
          <a:xfrm>
            <a:off x="8382000" y="6496050"/>
            <a:ext cx="724878" cy="261610"/>
          </a:xfrm>
          <a:prstGeom prst="rect">
            <a:avLst/>
          </a:prstGeom>
          <a:noFill/>
          <a:ln w="9525">
            <a:noFill/>
            <a:miter lim="800000"/>
            <a:headEnd/>
            <a:tailEnd/>
          </a:ln>
          <a:effectLst/>
        </p:spPr>
        <p:txBody>
          <a:bodyPr wrap="none">
            <a:spAutoFit/>
          </a:bodyPr>
          <a:lstStyle/>
          <a:p>
            <a:pPr eaLnBrk="0" hangingPunct="0">
              <a:defRPr/>
            </a:pPr>
            <a:r>
              <a:rPr lang="en-US" sz="1100">
                <a:solidFill>
                  <a:schemeClr val="bg1"/>
                </a:solidFill>
              </a:rPr>
              <a:t>Page </a:t>
            </a:r>
            <a:fld id="{DEEF7EDB-1475-4749-AA87-2953B25835FE}" type="slidenum">
              <a:rPr lang="en-US" sz="1100">
                <a:solidFill>
                  <a:schemeClr val="bg1"/>
                </a:solidFill>
              </a:rPr>
              <a:pPr eaLnBrk="0" hangingPunct="0">
                <a:defRPr/>
              </a:pPr>
              <a:t>‹#›</a:t>
            </a:fld>
            <a:endParaRPr lang="en-US" sz="1100">
              <a:solidFill>
                <a:schemeClr val="bg1"/>
              </a:solidFill>
            </a:endParaRPr>
          </a:p>
        </p:txBody>
      </p:sp>
      <p:sp>
        <p:nvSpPr>
          <p:cNvPr id="7" name="Text Box 5"/>
          <p:cNvSpPr txBox="1">
            <a:spLocks noChangeArrowheads="1"/>
          </p:cNvSpPr>
          <p:nvPr/>
        </p:nvSpPr>
        <p:spPr bwMode="auto">
          <a:xfrm>
            <a:off x="95250" y="6478588"/>
            <a:ext cx="3562350" cy="261610"/>
          </a:xfrm>
          <a:prstGeom prst="rect">
            <a:avLst/>
          </a:prstGeom>
          <a:noFill/>
          <a:ln w="9525">
            <a:noFill/>
            <a:miter lim="800000"/>
            <a:headEnd/>
            <a:tailEnd/>
          </a:ln>
          <a:effectLst/>
        </p:spPr>
        <p:txBody>
          <a:bodyPr wrap="square">
            <a:spAutoFit/>
          </a:bodyPr>
          <a:lstStyle/>
          <a:p>
            <a:pPr eaLnBrk="0" hangingPunct="0">
              <a:spcBef>
                <a:spcPct val="50000"/>
              </a:spcBef>
              <a:defRPr/>
            </a:pPr>
            <a:r>
              <a:rPr lang="en-US" sz="1100" b="0" dirty="0">
                <a:solidFill>
                  <a:schemeClr val="bg1"/>
                </a:solidFill>
                <a:latin typeface="Arial" pitchFamily="34" charset="0"/>
              </a:rPr>
              <a:t>CS630</a:t>
            </a:r>
          </a:p>
        </p:txBody>
      </p:sp>
      <p:sp>
        <p:nvSpPr>
          <p:cNvPr id="9" name="TextBox 4"/>
          <p:cNvSpPr txBox="1"/>
          <p:nvPr userDrawn="1"/>
        </p:nvSpPr>
        <p:spPr>
          <a:xfrm>
            <a:off x="3752850" y="6387762"/>
            <a:ext cx="2811988" cy="430887"/>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ＭＳ Ｐゴシック" pitchFamily="106"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6"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6"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6"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6" charset="-128"/>
                <a:cs typeface="+mn-cs"/>
              </a:defRPr>
            </a:lvl5pPr>
            <a:lvl6pPr marL="2286000" algn="l" defTabSz="914400" rtl="0" eaLnBrk="1" latinLnBrk="0" hangingPunct="1">
              <a:defRPr kern="1200">
                <a:solidFill>
                  <a:schemeClr val="tx1"/>
                </a:solidFill>
                <a:latin typeface="Arial" charset="0"/>
                <a:ea typeface="ＭＳ Ｐゴシック" pitchFamily="106" charset="-128"/>
                <a:cs typeface="+mn-cs"/>
              </a:defRPr>
            </a:lvl6pPr>
            <a:lvl7pPr marL="2743200" algn="l" defTabSz="914400" rtl="0" eaLnBrk="1" latinLnBrk="0" hangingPunct="1">
              <a:defRPr kern="1200">
                <a:solidFill>
                  <a:schemeClr val="tx1"/>
                </a:solidFill>
                <a:latin typeface="Arial" charset="0"/>
                <a:ea typeface="ＭＳ Ｐゴシック" pitchFamily="106" charset="-128"/>
                <a:cs typeface="+mn-cs"/>
              </a:defRPr>
            </a:lvl7pPr>
            <a:lvl8pPr marL="3200400" algn="l" defTabSz="914400" rtl="0" eaLnBrk="1" latinLnBrk="0" hangingPunct="1">
              <a:defRPr kern="1200">
                <a:solidFill>
                  <a:schemeClr val="tx1"/>
                </a:solidFill>
                <a:latin typeface="Arial" charset="0"/>
                <a:ea typeface="ＭＳ Ｐゴシック" pitchFamily="106" charset="-128"/>
                <a:cs typeface="+mn-cs"/>
              </a:defRPr>
            </a:lvl8pPr>
            <a:lvl9pPr marL="3657600" algn="l" defTabSz="914400" rtl="0" eaLnBrk="1" latinLnBrk="0" hangingPunct="1">
              <a:defRPr kern="1200">
                <a:solidFill>
                  <a:schemeClr val="tx1"/>
                </a:solidFill>
                <a:latin typeface="Arial" charset="0"/>
                <a:ea typeface="ＭＳ Ｐゴシック" pitchFamily="106" charset="-128"/>
                <a:cs typeface="+mn-cs"/>
              </a:defRPr>
            </a:lvl9pPr>
          </a:lstStyle>
          <a:p>
            <a:pPr algn="ctr"/>
            <a:r>
              <a:rPr lang="en-US" sz="1100">
                <a:solidFill>
                  <a:schemeClr val="bg1"/>
                </a:solidFill>
              </a:rPr>
              <a:t>School of Technology &amp; Computing (STC)</a:t>
            </a:r>
          </a:p>
          <a:p>
            <a:pPr algn="ctr"/>
            <a:r>
              <a:rPr lang="en-US" sz="1100">
                <a:solidFill>
                  <a:schemeClr val="bg1"/>
                </a:solidFill>
              </a:rPr>
              <a:t>City University of Seattle (CityU)</a:t>
            </a:r>
            <a:endParaRPr lang="en-US" sz="1100" i="0">
              <a:solidFill>
                <a:schemeClr val="bg1"/>
              </a:solidFill>
            </a:endParaRPr>
          </a:p>
        </p:txBody>
      </p:sp>
      <p:pic>
        <p:nvPicPr>
          <p:cNvPr id="2" name="Picture 1" descr="Logo&#10;&#10;Description automatically generated">
            <a:extLst>
              <a:ext uri="{FF2B5EF4-FFF2-40B4-BE49-F238E27FC236}">
                <a16:creationId xmlns:a16="http://schemas.microsoft.com/office/drawing/2014/main" id="{8309375C-4F1C-90F6-44FF-5E648523A35C}"/>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077200" y="32657"/>
            <a:ext cx="1032662" cy="1207008"/>
          </a:xfrm>
          <a:prstGeom prst="rect">
            <a:avLst/>
          </a:prstGeom>
          <a:ln>
            <a:solidFill>
              <a:schemeClr val="bg1"/>
            </a:solidFill>
          </a:ln>
        </p:spPr>
      </p:pic>
    </p:spTree>
  </p:cSld>
  <p:clrMap bg1="lt1" tx1="dk1" bg2="lt2" tx2="dk2" accent1="accent1" accent2="accent2" accent3="accent3" accent4="accent4" accent5="accent5" accent6="accent6" hlink="hlink" folHlink="folHlink"/>
  <p:sldLayoutIdLst>
    <p:sldLayoutId id="2147484443" r:id="rId1"/>
    <p:sldLayoutId id="2147484444" r:id="rId2"/>
    <p:sldLayoutId id="2147484445" r:id="rId3"/>
    <p:sldLayoutId id="2147484446" r:id="rId4"/>
    <p:sldLayoutId id="2147484447" r:id="rId5"/>
    <p:sldLayoutId id="2147484448" r:id="rId6"/>
    <p:sldLayoutId id="2147484449" r:id="rId7"/>
    <p:sldLayoutId id="2147484450" r:id="rId8"/>
    <p:sldLayoutId id="2147484451" r:id="rId9"/>
    <p:sldLayoutId id="2147484452" r:id="rId10"/>
    <p:sldLayoutId id="2147484453" r:id="rId11"/>
    <p:sldLayoutId id="2147484454" r:id="rId12"/>
    <p:sldLayoutId id="2147484455" r:id="rId13"/>
  </p:sldLayoutIdLst>
  <p:transition spd="med">
    <p:wipe dir="r"/>
  </p:transition>
  <p:txStyles>
    <p:titleStyle>
      <a:lvl1pPr algn="l" rtl="0" eaLnBrk="0" fontAlgn="base" hangingPunct="0">
        <a:spcBef>
          <a:spcPct val="0"/>
        </a:spcBef>
        <a:spcAft>
          <a:spcPct val="0"/>
        </a:spcAft>
        <a:defRPr sz="36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pitchFamily="34" charset="0"/>
        </a:defRPr>
      </a:lvl2pPr>
      <a:lvl3pPr algn="l" rtl="0" eaLnBrk="0" fontAlgn="base" hangingPunct="0">
        <a:spcBef>
          <a:spcPct val="0"/>
        </a:spcBef>
        <a:spcAft>
          <a:spcPct val="0"/>
        </a:spcAft>
        <a:defRPr sz="2400" b="1">
          <a:solidFill>
            <a:srgbClr val="00407A"/>
          </a:solidFill>
          <a:latin typeface="Arial" pitchFamily="34" charset="0"/>
        </a:defRPr>
      </a:lvl3pPr>
      <a:lvl4pPr algn="l" rtl="0" eaLnBrk="0" fontAlgn="base" hangingPunct="0">
        <a:spcBef>
          <a:spcPct val="0"/>
        </a:spcBef>
        <a:spcAft>
          <a:spcPct val="0"/>
        </a:spcAft>
        <a:defRPr sz="2400" b="1">
          <a:solidFill>
            <a:srgbClr val="00407A"/>
          </a:solidFill>
          <a:latin typeface="Arial" pitchFamily="34" charset="0"/>
        </a:defRPr>
      </a:lvl4pPr>
      <a:lvl5pPr algn="l" rtl="0" eaLnBrk="0" fontAlgn="base" hangingPunct="0">
        <a:spcBef>
          <a:spcPct val="0"/>
        </a:spcBef>
        <a:spcAft>
          <a:spcPct val="0"/>
        </a:spcAft>
        <a:defRPr sz="2400" b="1">
          <a:solidFill>
            <a:srgbClr val="00407A"/>
          </a:solidFill>
          <a:latin typeface="Arial" pitchFamily="34" charset="0"/>
        </a:defRPr>
      </a:lvl5pPr>
      <a:lvl6pPr marL="457200" algn="l" rtl="0" eaLnBrk="0" fontAlgn="base" hangingPunct="0">
        <a:spcBef>
          <a:spcPct val="0"/>
        </a:spcBef>
        <a:spcAft>
          <a:spcPct val="0"/>
        </a:spcAft>
        <a:defRPr sz="2400" b="1">
          <a:solidFill>
            <a:srgbClr val="00407A"/>
          </a:solidFill>
          <a:latin typeface="Arial" pitchFamily="34" charset="0"/>
        </a:defRPr>
      </a:lvl6pPr>
      <a:lvl7pPr marL="914400" algn="l" rtl="0" eaLnBrk="0" fontAlgn="base" hangingPunct="0">
        <a:spcBef>
          <a:spcPct val="0"/>
        </a:spcBef>
        <a:spcAft>
          <a:spcPct val="0"/>
        </a:spcAft>
        <a:defRPr sz="2400" b="1">
          <a:solidFill>
            <a:srgbClr val="00407A"/>
          </a:solidFill>
          <a:latin typeface="Arial" pitchFamily="34" charset="0"/>
        </a:defRPr>
      </a:lvl7pPr>
      <a:lvl8pPr marL="1371600" algn="l" rtl="0" eaLnBrk="0" fontAlgn="base" hangingPunct="0">
        <a:spcBef>
          <a:spcPct val="0"/>
        </a:spcBef>
        <a:spcAft>
          <a:spcPct val="0"/>
        </a:spcAft>
        <a:defRPr sz="2400" b="1">
          <a:solidFill>
            <a:srgbClr val="00407A"/>
          </a:solidFill>
          <a:latin typeface="Arial" pitchFamily="34" charset="0"/>
        </a:defRPr>
      </a:lvl8pPr>
      <a:lvl9pPr marL="1828800" algn="l" rtl="0" eaLnBrk="0" fontAlgn="base" hangingPunct="0">
        <a:spcBef>
          <a:spcPct val="0"/>
        </a:spcBef>
        <a:spcAft>
          <a:spcPct val="0"/>
        </a:spcAft>
        <a:defRPr sz="2400" b="1">
          <a:solidFill>
            <a:srgbClr val="00407A"/>
          </a:solidFill>
          <a:latin typeface="Arial" pitchFamily="34"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sz="2800">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2400">
          <a:solidFill>
            <a:schemeClr val="tx1"/>
          </a:solidFill>
          <a:latin typeface="+mn-lt"/>
        </a:defRPr>
      </a:lvl2pPr>
      <a:lvl3pPr marL="1143000" indent="-228600" algn="l" rtl="0" eaLnBrk="0" fontAlgn="base" hangingPunct="0">
        <a:spcBef>
          <a:spcPct val="20000"/>
        </a:spcBef>
        <a:spcAft>
          <a:spcPct val="0"/>
        </a:spcAft>
        <a:buClr>
          <a:srgbClr val="ED6E2E"/>
        </a:buClr>
        <a:buChar char="-"/>
        <a:defRPr sz="20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2000">
          <a:solidFill>
            <a:schemeClr val="tx1"/>
          </a:solidFill>
          <a:latin typeface="+mn-lt"/>
        </a:defRPr>
      </a:lvl4pPr>
      <a:lvl5pPr marL="2052638" indent="-222250" algn="l" rtl="0" eaLnBrk="0" fontAlgn="base" hangingPunct="0">
        <a:spcBef>
          <a:spcPct val="20000"/>
        </a:spcBef>
        <a:spcAft>
          <a:spcPct val="0"/>
        </a:spcAft>
        <a:buClr>
          <a:srgbClr val="ED6E2E"/>
        </a:buClr>
        <a:buChar char="-"/>
        <a:defRPr sz="2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0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0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0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8" Type="http://schemas.openxmlformats.org/officeDocument/2006/relationships/hyperlink" Target="https://ai.google.dev/gemini-api/docs/models" TargetMode="External"/><Relationship Id="rId3" Type="http://schemas.openxmlformats.org/officeDocument/2006/relationships/hyperlink" Target="https://blog.n8n.io/ai-agents/" TargetMode="External"/><Relationship Id="rId7" Type="http://schemas.openxmlformats.org/officeDocument/2006/relationships/hyperlink" Target="https://pypi.org/project/google-adk/" TargetMode="External"/><Relationship Id="rId2" Type="http://schemas.openxmlformats.org/officeDocument/2006/relationships/notesSlide" Target="../notesSlides/notesSlide31.xml"/><Relationship Id="rId1" Type="http://schemas.openxmlformats.org/officeDocument/2006/relationships/slideLayout" Target="../slideLayouts/slideLayout23.xml"/><Relationship Id="rId6" Type="http://schemas.openxmlformats.org/officeDocument/2006/relationships/hyperlink" Target="https://google.github.io/adk-docs/" TargetMode="External"/><Relationship Id="rId5" Type="http://schemas.openxmlformats.org/officeDocument/2006/relationships/hyperlink" Target="https://aima.cs.berkeley.edu/" TargetMode="External"/><Relationship Id="rId10" Type="http://schemas.openxmlformats.org/officeDocument/2006/relationships/hyperlink" Target="https://www.youtube.com/watch?v=P4VFL9nIaIA&amp;t=3255s" TargetMode="External"/><Relationship Id="rId4" Type="http://schemas.openxmlformats.org/officeDocument/2006/relationships/hyperlink" Target="https://www.langchain.com/stateofaiagents" TargetMode="External"/><Relationship Id="rId9" Type="http://schemas.openxmlformats.org/officeDocument/2006/relationships/hyperlink" Target="https://github.com/bhancockio/agent-development-kit-crash-course/tree/main"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F130C-E3D0-0E71-BDED-DDEB9AF247B3}"/>
              </a:ext>
            </a:extLst>
          </p:cNvPr>
          <p:cNvSpPr>
            <a:spLocks noGrp="1"/>
          </p:cNvSpPr>
          <p:nvPr>
            <p:ph type="title"/>
          </p:nvPr>
        </p:nvSpPr>
        <p:spPr>
          <a:xfrm>
            <a:off x="422275" y="334562"/>
            <a:ext cx="8299450" cy="2055994"/>
          </a:xfrm>
        </p:spPr>
        <p:txBody>
          <a:bodyPr/>
          <a:lstStyle/>
          <a:p>
            <a:pPr algn="ctr"/>
            <a:r>
              <a:rPr lang="en-US" sz="4000" dirty="0">
                <a:solidFill>
                  <a:schemeClr val="bg1"/>
                </a:solidFill>
                <a:latin typeface="+mn-lt"/>
                <a:ea typeface="+mn-ea"/>
                <a:cs typeface="+mn-cs"/>
              </a:rPr>
              <a:t>CS630 AI Agent Engineering</a:t>
            </a:r>
            <a:br>
              <a:rPr lang="en-US" sz="4000" dirty="0">
                <a:solidFill>
                  <a:schemeClr val="bg1"/>
                </a:solidFill>
                <a:latin typeface="+mn-lt"/>
                <a:ea typeface="+mn-ea"/>
                <a:cs typeface="+mn-cs"/>
              </a:rPr>
            </a:br>
            <a:r>
              <a:rPr lang="en-US" sz="4000" dirty="0">
                <a:solidFill>
                  <a:schemeClr val="bg1"/>
                </a:solidFill>
                <a:latin typeface="+mn-lt"/>
                <a:ea typeface="+mn-ea"/>
                <a:cs typeface="+mn-cs"/>
              </a:rPr>
              <a:t>Module 01 </a:t>
            </a:r>
            <a:br>
              <a:rPr lang="en-US" sz="4000" dirty="0">
                <a:solidFill>
                  <a:schemeClr val="bg1"/>
                </a:solidFill>
                <a:latin typeface="+mn-lt"/>
                <a:ea typeface="+mn-ea"/>
                <a:cs typeface="+mn-cs"/>
              </a:rPr>
            </a:br>
            <a:r>
              <a:rPr lang="en-US" sz="4000" dirty="0">
                <a:solidFill>
                  <a:schemeClr val="bg1"/>
                </a:solidFill>
                <a:latin typeface="+mn-lt"/>
                <a:ea typeface="+mn-ea"/>
                <a:cs typeface="+mn-cs"/>
              </a:rPr>
              <a:t>Basic AI Agent</a:t>
            </a:r>
            <a:br>
              <a:rPr lang="en-US" sz="4000" dirty="0">
                <a:solidFill>
                  <a:schemeClr val="bg1"/>
                </a:solidFill>
                <a:latin typeface="+mn-lt"/>
                <a:ea typeface="+mn-ea"/>
                <a:cs typeface="+mn-cs"/>
              </a:rPr>
            </a:br>
            <a:br>
              <a:rPr lang="en-US" sz="4000" dirty="0">
                <a:solidFill>
                  <a:schemeClr val="bg1"/>
                </a:solidFill>
                <a:latin typeface="+mn-lt"/>
                <a:ea typeface="+mn-ea"/>
                <a:cs typeface="+mn-cs"/>
              </a:rPr>
            </a:br>
            <a:br>
              <a:rPr lang="en-US" sz="4000" dirty="0">
                <a:solidFill>
                  <a:schemeClr val="bg1"/>
                </a:solidFill>
                <a:latin typeface="+mn-lt"/>
                <a:ea typeface="+mn-ea"/>
                <a:cs typeface="+mn-cs"/>
              </a:rPr>
            </a:br>
            <a:endParaRPr lang="en-US" sz="4000" dirty="0">
              <a:solidFill>
                <a:schemeClr val="bg1"/>
              </a:solidFill>
              <a:latin typeface="+mn-lt"/>
              <a:ea typeface="+mn-ea"/>
              <a:cs typeface="+mn-cs"/>
            </a:endParaRPr>
          </a:p>
        </p:txBody>
      </p:sp>
      <p:sp>
        <p:nvSpPr>
          <p:cNvPr id="4" name="Content Placeholder 2">
            <a:extLst>
              <a:ext uri="{FF2B5EF4-FFF2-40B4-BE49-F238E27FC236}">
                <a16:creationId xmlns:a16="http://schemas.microsoft.com/office/drawing/2014/main" id="{71F3283E-84B5-DF6D-A1F6-DA708F2AD545}"/>
              </a:ext>
            </a:extLst>
          </p:cNvPr>
          <p:cNvSpPr txBox="1">
            <a:spLocks/>
          </p:cNvSpPr>
          <p:nvPr/>
        </p:nvSpPr>
        <p:spPr bwMode="auto">
          <a:xfrm>
            <a:off x="152400" y="2514600"/>
            <a:ext cx="8839200" cy="2185919"/>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20000"/>
              </a:spcBef>
              <a:spcAft>
                <a:spcPct val="0"/>
              </a:spcAft>
              <a:buClr>
                <a:srgbClr val="ED6E2E"/>
              </a:buClr>
              <a:buFont typeface="Wingdings" pitchFamily="2" charset="2"/>
              <a:buNone/>
              <a:defRPr sz="4000" b="0">
                <a:solidFill>
                  <a:schemeClr val="bg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0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0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0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000">
                <a:solidFill>
                  <a:schemeClr val="tx1"/>
                </a:solidFill>
                <a:latin typeface="+mn-lt"/>
              </a:defRPr>
            </a:lvl9pPr>
          </a:lstStyle>
          <a:p>
            <a:pPr marL="0" marR="0">
              <a:lnSpc>
                <a:spcPct val="115000"/>
              </a:lnSpc>
              <a:spcBef>
                <a:spcPts val="0"/>
              </a:spcBef>
              <a:spcAft>
                <a:spcPts val="0"/>
              </a:spcAft>
            </a:pPr>
            <a:endParaRPr lang="en-US" sz="2000" dirty="0">
              <a:effectLst/>
              <a:ea typeface="Calibri"/>
              <a:cs typeface="Arial"/>
            </a:endParaRPr>
          </a:p>
          <a:p>
            <a:pPr marL="0" marR="0">
              <a:lnSpc>
                <a:spcPct val="115000"/>
              </a:lnSpc>
              <a:spcBef>
                <a:spcPts val="0"/>
              </a:spcBef>
              <a:spcAft>
                <a:spcPts val="0"/>
              </a:spcAft>
            </a:pPr>
            <a:endParaRPr lang="en-US" sz="2000" dirty="0">
              <a:effectLst/>
              <a:ea typeface="Calibri" panose="020F0502020204030204" pitchFamily="34" charset="0"/>
              <a:cs typeface="Arial" panose="020B0604020202020204" pitchFamily="34" charset="0"/>
            </a:endParaRPr>
          </a:p>
          <a:p>
            <a:pPr marL="457200" indent="-457200">
              <a:lnSpc>
                <a:spcPct val="114999"/>
              </a:lnSpc>
              <a:spcBef>
                <a:spcPts val="0"/>
              </a:spcBef>
              <a:spcAft>
                <a:spcPts val="0"/>
              </a:spcAft>
              <a:buAutoNum type="arabicPeriod"/>
            </a:pPr>
            <a:r>
              <a:rPr lang="en-US" sz="2000" dirty="0">
                <a:ea typeface="+mn-lt"/>
                <a:cs typeface="+mn-lt"/>
              </a:rPr>
              <a:t>Agent</a:t>
            </a:r>
            <a:endParaRPr lang="en-US" sz="2000" dirty="0">
              <a:ea typeface="Calibri"/>
              <a:cs typeface="Arial"/>
            </a:endParaRPr>
          </a:p>
          <a:p>
            <a:pPr marL="457200" indent="-457200">
              <a:lnSpc>
                <a:spcPct val="114999"/>
              </a:lnSpc>
              <a:spcBef>
                <a:spcPts val="0"/>
              </a:spcBef>
              <a:spcAft>
                <a:spcPts val="0"/>
              </a:spcAft>
              <a:buAutoNum type="arabicPeriod"/>
            </a:pPr>
            <a:r>
              <a:rPr lang="en-US" sz="2000" dirty="0">
                <a:cs typeface="Arial"/>
              </a:rPr>
              <a:t>AI Agent</a:t>
            </a:r>
          </a:p>
          <a:p>
            <a:pPr marL="457200" indent="-457200">
              <a:lnSpc>
                <a:spcPct val="114999"/>
              </a:lnSpc>
              <a:spcBef>
                <a:spcPts val="0"/>
              </a:spcBef>
              <a:spcAft>
                <a:spcPts val="0"/>
              </a:spcAft>
              <a:buAutoNum type="arabicPeriod"/>
            </a:pPr>
            <a:r>
              <a:rPr lang="en-US" sz="2000" dirty="0">
                <a:cs typeface="Arial"/>
              </a:rPr>
              <a:t>Google Agent Development Kit (ADK)</a:t>
            </a:r>
          </a:p>
          <a:p>
            <a:pPr marL="457200" indent="-457200">
              <a:lnSpc>
                <a:spcPct val="114999"/>
              </a:lnSpc>
              <a:spcBef>
                <a:spcPts val="0"/>
              </a:spcBef>
              <a:spcAft>
                <a:spcPts val="0"/>
              </a:spcAft>
              <a:buAutoNum type="arabicPeriod"/>
            </a:pPr>
            <a:r>
              <a:rPr lang="en-US" sz="2000" dirty="0">
                <a:cs typeface="Arial"/>
              </a:rPr>
              <a:t>Environment Setup and Running it</a:t>
            </a:r>
          </a:p>
        </p:txBody>
      </p:sp>
    </p:spTree>
    <p:extLst>
      <p:ext uri="{BB962C8B-B14F-4D97-AF65-F5344CB8AC3E}">
        <p14:creationId xmlns:p14="http://schemas.microsoft.com/office/powerpoint/2010/main" val="716079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1B69A3-DAA2-8D6F-13AA-6479576205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60BBF5-ACAA-C3C4-5E4F-8DD1B31AEF43}"/>
              </a:ext>
            </a:extLst>
          </p:cNvPr>
          <p:cNvSpPr>
            <a:spLocks noGrp="1"/>
          </p:cNvSpPr>
          <p:nvPr>
            <p:ph type="title"/>
          </p:nvPr>
        </p:nvSpPr>
        <p:spPr>
          <a:xfrm>
            <a:off x="194693" y="304800"/>
            <a:ext cx="8299450" cy="990600"/>
          </a:xfrm>
        </p:spPr>
        <p:txBody>
          <a:bodyPr/>
          <a:lstStyle/>
          <a:p>
            <a:r>
              <a:rPr lang="en-US" dirty="0"/>
              <a:t>Types of Agents</a:t>
            </a:r>
          </a:p>
        </p:txBody>
      </p:sp>
      <p:sp>
        <p:nvSpPr>
          <p:cNvPr id="3" name="Content Placeholder 2">
            <a:extLst>
              <a:ext uri="{FF2B5EF4-FFF2-40B4-BE49-F238E27FC236}">
                <a16:creationId xmlns:a16="http://schemas.microsoft.com/office/drawing/2014/main" id="{19371600-6F9A-E8E5-2CD9-C5855EF4F238}"/>
              </a:ext>
            </a:extLst>
          </p:cNvPr>
          <p:cNvSpPr>
            <a:spLocks noGrp="1"/>
          </p:cNvSpPr>
          <p:nvPr>
            <p:ph idx="1"/>
          </p:nvPr>
        </p:nvSpPr>
        <p:spPr>
          <a:xfrm>
            <a:off x="200618" y="1106993"/>
            <a:ext cx="8299450" cy="4648200"/>
          </a:xfrm>
        </p:spPr>
        <p:txBody>
          <a:bodyPr/>
          <a:lstStyle/>
          <a:p>
            <a:pPr marL="233045" indent="-233045"/>
            <a:r>
              <a:rPr lang="en-US" dirty="0">
                <a:ea typeface="+mn-lt"/>
                <a:cs typeface="+mn-lt"/>
              </a:rPr>
              <a:t>Simple reflex agents</a:t>
            </a:r>
          </a:p>
          <a:p>
            <a:pPr marL="233045" indent="-233045"/>
            <a:r>
              <a:rPr lang="en-US" dirty="0">
                <a:cs typeface="Arial"/>
              </a:rPr>
              <a:t>Model-based reflex agents</a:t>
            </a:r>
          </a:p>
          <a:p>
            <a:pPr marL="233045" indent="-233045"/>
            <a:r>
              <a:rPr lang="en-US" dirty="0">
                <a:cs typeface="Arial"/>
              </a:rPr>
              <a:t>Goal-based agents</a:t>
            </a:r>
          </a:p>
          <a:p>
            <a:pPr marL="233045" indent="-233045"/>
            <a:r>
              <a:rPr lang="en-US" dirty="0">
                <a:cs typeface="Arial"/>
              </a:rPr>
              <a:t>Utility-based agents</a:t>
            </a:r>
          </a:p>
          <a:p>
            <a:pPr marL="233045" indent="-233045"/>
            <a:r>
              <a:rPr lang="en-US" dirty="0">
                <a:cs typeface="Arial"/>
              </a:rPr>
              <a:t>Learning agents</a:t>
            </a:r>
          </a:p>
        </p:txBody>
      </p:sp>
      <p:sp>
        <p:nvSpPr>
          <p:cNvPr id="6" name="TextBox 5">
            <a:extLst>
              <a:ext uri="{FF2B5EF4-FFF2-40B4-BE49-F238E27FC236}">
                <a16:creationId xmlns:a16="http://schemas.microsoft.com/office/drawing/2014/main" id="{1400CFE9-6807-CCFD-4BAB-756528BC7A69}"/>
              </a:ext>
            </a:extLst>
          </p:cNvPr>
          <p:cNvSpPr txBox="1"/>
          <p:nvPr/>
        </p:nvSpPr>
        <p:spPr>
          <a:xfrm>
            <a:off x="6247769" y="5872151"/>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latin typeface="Times New Roman"/>
              </a:rPr>
              <a:t>(Russell &amp; Norvig, 2022)</a:t>
            </a:r>
            <a:endParaRPr lang="en-US" dirty="0"/>
          </a:p>
        </p:txBody>
      </p:sp>
    </p:spTree>
    <p:extLst>
      <p:ext uri="{BB962C8B-B14F-4D97-AF65-F5344CB8AC3E}">
        <p14:creationId xmlns:p14="http://schemas.microsoft.com/office/powerpoint/2010/main" val="2536547551"/>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1D6E3-C769-8E2C-F451-0EAAD96948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4F6EDE-2C49-6C79-9ED6-DE6E743468B7}"/>
              </a:ext>
            </a:extLst>
          </p:cNvPr>
          <p:cNvSpPr>
            <a:spLocks noGrp="1"/>
          </p:cNvSpPr>
          <p:nvPr>
            <p:ph type="title"/>
          </p:nvPr>
        </p:nvSpPr>
        <p:spPr>
          <a:xfrm>
            <a:off x="194693" y="304800"/>
            <a:ext cx="8299450" cy="990600"/>
          </a:xfrm>
        </p:spPr>
        <p:txBody>
          <a:bodyPr/>
          <a:lstStyle/>
          <a:p>
            <a:r>
              <a:rPr lang="en-US" dirty="0"/>
              <a:t>Benefits of AI Agents</a:t>
            </a:r>
            <a:endParaRPr lang="en-US" dirty="0">
              <a:cs typeface="Arial"/>
            </a:endParaRPr>
          </a:p>
        </p:txBody>
      </p:sp>
      <p:sp>
        <p:nvSpPr>
          <p:cNvPr id="3" name="Content Placeholder 2">
            <a:extLst>
              <a:ext uri="{FF2B5EF4-FFF2-40B4-BE49-F238E27FC236}">
                <a16:creationId xmlns:a16="http://schemas.microsoft.com/office/drawing/2014/main" id="{3735DF9F-F4FD-950C-45E7-0992B93B39B4}"/>
              </a:ext>
            </a:extLst>
          </p:cNvPr>
          <p:cNvSpPr>
            <a:spLocks noGrp="1"/>
          </p:cNvSpPr>
          <p:nvPr>
            <p:ph idx="1"/>
          </p:nvPr>
        </p:nvSpPr>
        <p:spPr>
          <a:xfrm>
            <a:off x="200618" y="1106993"/>
            <a:ext cx="8299450" cy="2583426"/>
          </a:xfrm>
        </p:spPr>
        <p:txBody>
          <a:bodyPr/>
          <a:lstStyle/>
          <a:p>
            <a:pPr marL="233045" indent="-233045"/>
            <a:r>
              <a:rPr lang="en-US" dirty="0">
                <a:ea typeface="+mn-lt"/>
                <a:cs typeface="+mn-lt"/>
              </a:rPr>
              <a:t>Faster information analysis and decision-making</a:t>
            </a:r>
          </a:p>
          <a:p>
            <a:pPr marL="233045" indent="-233045"/>
            <a:r>
              <a:rPr lang="en-US" dirty="0">
                <a:ea typeface="+mn-lt"/>
                <a:cs typeface="+mn-lt"/>
              </a:rPr>
              <a:t>Increased team productivity</a:t>
            </a:r>
          </a:p>
          <a:p>
            <a:pPr marL="233045" indent="-233045"/>
            <a:r>
              <a:rPr lang="en-US" dirty="0">
                <a:ea typeface="+mn-lt"/>
                <a:cs typeface="+mn-lt"/>
              </a:rPr>
              <a:t>Enhanced customer experience</a:t>
            </a:r>
          </a:p>
          <a:p>
            <a:pPr marL="233045" indent="-233045"/>
            <a:r>
              <a:rPr lang="en-US" dirty="0">
                <a:ea typeface="+mn-lt"/>
                <a:cs typeface="+mn-lt"/>
              </a:rPr>
              <a:t>Accelerated software development</a:t>
            </a:r>
          </a:p>
          <a:p>
            <a:pPr marL="233045" indent="-233045"/>
            <a:r>
              <a:rPr lang="en-US" dirty="0">
                <a:ea typeface="+mn-lt"/>
                <a:cs typeface="+mn-lt"/>
              </a:rPr>
              <a:t>Improved data quality and consistency</a:t>
            </a:r>
          </a:p>
        </p:txBody>
      </p:sp>
      <p:sp>
        <p:nvSpPr>
          <p:cNvPr id="8" name="TextBox 7">
            <a:extLst>
              <a:ext uri="{FF2B5EF4-FFF2-40B4-BE49-F238E27FC236}">
                <a16:creationId xmlns:a16="http://schemas.microsoft.com/office/drawing/2014/main" id="{26333C59-BCD8-A1E4-8726-404920D5F80F}"/>
              </a:ext>
            </a:extLst>
          </p:cNvPr>
          <p:cNvSpPr txBox="1"/>
          <p:nvPr/>
        </p:nvSpPr>
        <p:spPr>
          <a:xfrm>
            <a:off x="6404077" y="5871497"/>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latin typeface="Times New Roman"/>
              </a:rPr>
              <a:t>(</a:t>
            </a:r>
            <a:r>
              <a:rPr lang="en-US" sz="1200" dirty="0" err="1">
                <a:latin typeface="Times New Roman"/>
              </a:rPr>
              <a:t>Dmitrievna</a:t>
            </a:r>
            <a:r>
              <a:rPr lang="en-US" sz="1200" dirty="0">
                <a:latin typeface="Times New Roman"/>
              </a:rPr>
              <a:t>‌ &amp; </a:t>
            </a:r>
            <a:r>
              <a:rPr lang="en-US" sz="1200" dirty="0" err="1">
                <a:latin typeface="Times New Roman"/>
              </a:rPr>
              <a:t>Parsadanyan</a:t>
            </a:r>
            <a:r>
              <a:rPr lang="en-US" sz="1200" dirty="0">
                <a:latin typeface="Times New Roman"/>
              </a:rPr>
              <a:t>, 2025)</a:t>
            </a:r>
            <a:endParaRPr lang="en-US" dirty="0">
              <a:cs typeface="Arial" charset="0"/>
            </a:endParaRPr>
          </a:p>
        </p:txBody>
      </p:sp>
    </p:spTree>
    <p:extLst>
      <p:ext uri="{BB962C8B-B14F-4D97-AF65-F5344CB8AC3E}">
        <p14:creationId xmlns:p14="http://schemas.microsoft.com/office/powerpoint/2010/main" val="2461767350"/>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EE8C1-B2C6-8B8E-0A48-4A32BAEBA9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CF12A8-A957-6B7E-0510-A86903C63637}"/>
              </a:ext>
            </a:extLst>
          </p:cNvPr>
          <p:cNvSpPr>
            <a:spLocks noGrp="1"/>
          </p:cNvSpPr>
          <p:nvPr>
            <p:ph type="title"/>
          </p:nvPr>
        </p:nvSpPr>
        <p:spPr>
          <a:xfrm>
            <a:off x="194693" y="304800"/>
            <a:ext cx="8299450" cy="990600"/>
          </a:xfrm>
        </p:spPr>
        <p:txBody>
          <a:bodyPr/>
          <a:lstStyle/>
          <a:p>
            <a:r>
              <a:rPr lang="en-US" dirty="0">
                <a:ea typeface="+mj-lt"/>
                <a:cs typeface="+mj-lt"/>
              </a:rPr>
              <a:t>AI Agent or LLM Agent</a:t>
            </a:r>
            <a:endParaRPr lang="en-US" dirty="0"/>
          </a:p>
        </p:txBody>
      </p:sp>
      <p:sp>
        <p:nvSpPr>
          <p:cNvPr id="3" name="Content Placeholder 2">
            <a:extLst>
              <a:ext uri="{FF2B5EF4-FFF2-40B4-BE49-F238E27FC236}">
                <a16:creationId xmlns:a16="http://schemas.microsoft.com/office/drawing/2014/main" id="{A464E684-1707-2638-9114-B31FA576F9F0}"/>
              </a:ext>
            </a:extLst>
          </p:cNvPr>
          <p:cNvSpPr>
            <a:spLocks noGrp="1"/>
          </p:cNvSpPr>
          <p:nvPr>
            <p:ph idx="1"/>
          </p:nvPr>
        </p:nvSpPr>
        <p:spPr>
          <a:xfrm>
            <a:off x="200618" y="1106993"/>
            <a:ext cx="8299450" cy="2583426"/>
          </a:xfrm>
        </p:spPr>
        <p:txBody>
          <a:bodyPr/>
          <a:lstStyle/>
          <a:p>
            <a:pPr marL="233045" indent="-233045"/>
            <a:r>
              <a:rPr lang="en-US" dirty="0">
                <a:ea typeface="+mn-lt"/>
                <a:cs typeface="+mn-lt"/>
              </a:rPr>
              <a:t>Large Language Model as the brain</a:t>
            </a:r>
          </a:p>
          <a:p>
            <a:pPr marL="233045" indent="-233045"/>
            <a:r>
              <a:rPr lang="en-US" dirty="0">
                <a:cs typeface="Arial"/>
              </a:rPr>
              <a:t>Reasoning and Planning</a:t>
            </a:r>
          </a:p>
          <a:p>
            <a:pPr marL="233045" indent="-233045"/>
            <a:r>
              <a:rPr lang="en-US" dirty="0">
                <a:cs typeface="Arial"/>
              </a:rPr>
              <a:t>Memory</a:t>
            </a:r>
          </a:p>
          <a:p>
            <a:pPr marL="233045" indent="-233045"/>
            <a:r>
              <a:rPr lang="en-US" dirty="0">
                <a:cs typeface="Arial"/>
              </a:rPr>
              <a:t>Tools</a:t>
            </a:r>
          </a:p>
          <a:p>
            <a:pPr marL="233045" indent="-233045"/>
            <a:r>
              <a:rPr lang="en-US" dirty="0">
                <a:cs typeface="Arial"/>
              </a:rPr>
              <a:t>Autonomous operation</a:t>
            </a:r>
          </a:p>
        </p:txBody>
      </p:sp>
      <p:sp>
        <p:nvSpPr>
          <p:cNvPr id="8" name="TextBox 7">
            <a:extLst>
              <a:ext uri="{FF2B5EF4-FFF2-40B4-BE49-F238E27FC236}">
                <a16:creationId xmlns:a16="http://schemas.microsoft.com/office/drawing/2014/main" id="{1DD5C7EB-B36D-256E-7F36-B3F479B87B09}"/>
              </a:ext>
            </a:extLst>
          </p:cNvPr>
          <p:cNvSpPr txBox="1"/>
          <p:nvPr/>
        </p:nvSpPr>
        <p:spPr>
          <a:xfrm>
            <a:off x="6404077" y="5871497"/>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latin typeface="Times New Roman"/>
              </a:rPr>
              <a:t>(</a:t>
            </a:r>
            <a:r>
              <a:rPr lang="en-US" sz="1200" dirty="0" err="1">
                <a:latin typeface="Times New Roman"/>
              </a:rPr>
              <a:t>Dmitrievna</a:t>
            </a:r>
            <a:r>
              <a:rPr lang="en-US" sz="1200" dirty="0">
                <a:latin typeface="Times New Roman"/>
              </a:rPr>
              <a:t>‌ &amp; </a:t>
            </a:r>
            <a:r>
              <a:rPr lang="en-US" sz="1200" dirty="0" err="1">
                <a:latin typeface="Times New Roman"/>
              </a:rPr>
              <a:t>Parsadanyan</a:t>
            </a:r>
            <a:r>
              <a:rPr lang="en-US" sz="1200" dirty="0">
                <a:latin typeface="Times New Roman"/>
              </a:rPr>
              <a:t>, 2025)</a:t>
            </a:r>
            <a:endParaRPr lang="en-US" dirty="0">
              <a:cs typeface="Arial" charset="0"/>
            </a:endParaRPr>
          </a:p>
        </p:txBody>
      </p:sp>
    </p:spTree>
    <p:extLst>
      <p:ext uri="{BB962C8B-B14F-4D97-AF65-F5344CB8AC3E}">
        <p14:creationId xmlns:p14="http://schemas.microsoft.com/office/powerpoint/2010/main" val="2306607774"/>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A7868-C115-5685-A942-29926C0B5E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602250-609D-AB5B-C777-0E8A52D3365C}"/>
              </a:ext>
            </a:extLst>
          </p:cNvPr>
          <p:cNvSpPr>
            <a:spLocks noGrp="1"/>
          </p:cNvSpPr>
          <p:nvPr>
            <p:ph type="title"/>
          </p:nvPr>
        </p:nvSpPr>
        <p:spPr>
          <a:xfrm>
            <a:off x="194693" y="304800"/>
            <a:ext cx="8299450" cy="990600"/>
          </a:xfrm>
        </p:spPr>
        <p:txBody>
          <a:bodyPr/>
          <a:lstStyle/>
          <a:p>
            <a:r>
              <a:rPr lang="en-US" dirty="0">
                <a:ea typeface="+mj-lt"/>
                <a:cs typeface="+mj-lt"/>
              </a:rPr>
              <a:t>Google Agent Development Kit (ADK)</a:t>
            </a:r>
            <a:endParaRPr lang="en-US" dirty="0"/>
          </a:p>
        </p:txBody>
      </p:sp>
      <p:sp>
        <p:nvSpPr>
          <p:cNvPr id="3" name="Content Placeholder 2">
            <a:extLst>
              <a:ext uri="{FF2B5EF4-FFF2-40B4-BE49-F238E27FC236}">
                <a16:creationId xmlns:a16="http://schemas.microsoft.com/office/drawing/2014/main" id="{5DF44123-FD1E-4F7C-24E3-0CCB5EBBD63E}"/>
              </a:ext>
            </a:extLst>
          </p:cNvPr>
          <p:cNvSpPr>
            <a:spLocks noGrp="1"/>
          </p:cNvSpPr>
          <p:nvPr>
            <p:ph idx="1"/>
          </p:nvPr>
        </p:nvSpPr>
        <p:spPr>
          <a:xfrm>
            <a:off x="192424" y="2140926"/>
            <a:ext cx="8299450" cy="2583426"/>
          </a:xfrm>
        </p:spPr>
        <p:txBody>
          <a:bodyPr/>
          <a:lstStyle/>
          <a:p>
            <a:pPr marL="233045" indent="-233045"/>
            <a:r>
              <a:rPr lang="en-US" dirty="0">
                <a:ea typeface="+mn-lt"/>
                <a:cs typeface="+mn-lt"/>
              </a:rPr>
              <a:t>Empowers developers to build sophisticated, modular, and production-ready AI agents, from simple task executors to complex multi-agent systems</a:t>
            </a:r>
          </a:p>
        </p:txBody>
      </p:sp>
    </p:spTree>
    <p:extLst>
      <p:ext uri="{BB962C8B-B14F-4D97-AF65-F5344CB8AC3E}">
        <p14:creationId xmlns:p14="http://schemas.microsoft.com/office/powerpoint/2010/main" val="1547843333"/>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54F86A-F00E-1DE1-F58B-D31212DDAA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E6DC87-B191-6D97-A377-57B21755D1EE}"/>
              </a:ext>
            </a:extLst>
          </p:cNvPr>
          <p:cNvSpPr>
            <a:spLocks noGrp="1"/>
          </p:cNvSpPr>
          <p:nvPr>
            <p:ph type="title"/>
          </p:nvPr>
        </p:nvSpPr>
        <p:spPr>
          <a:xfrm>
            <a:off x="194693" y="304800"/>
            <a:ext cx="8299450" cy="990600"/>
          </a:xfrm>
        </p:spPr>
        <p:txBody>
          <a:bodyPr/>
          <a:lstStyle/>
          <a:p>
            <a:r>
              <a:rPr lang="en-US" dirty="0">
                <a:ea typeface="+mj-lt"/>
                <a:cs typeface="+mj-lt"/>
              </a:rPr>
              <a:t>ADK Purpose and Core Philosophy</a:t>
            </a:r>
          </a:p>
        </p:txBody>
      </p:sp>
      <p:sp>
        <p:nvSpPr>
          <p:cNvPr id="3" name="Content Placeholder 2">
            <a:extLst>
              <a:ext uri="{FF2B5EF4-FFF2-40B4-BE49-F238E27FC236}">
                <a16:creationId xmlns:a16="http://schemas.microsoft.com/office/drawing/2014/main" id="{02ED7A1C-4AE6-CA16-0F01-4014D46F877A}"/>
              </a:ext>
            </a:extLst>
          </p:cNvPr>
          <p:cNvSpPr>
            <a:spLocks noGrp="1"/>
          </p:cNvSpPr>
          <p:nvPr>
            <p:ph idx="1"/>
          </p:nvPr>
        </p:nvSpPr>
        <p:spPr>
          <a:xfrm>
            <a:off x="106160" y="1709605"/>
            <a:ext cx="8385714" cy="3474822"/>
          </a:xfrm>
        </p:spPr>
        <p:txBody>
          <a:bodyPr/>
          <a:lstStyle/>
          <a:p>
            <a:pPr marL="233045" indent="-233045"/>
            <a:r>
              <a:rPr lang="en-US" dirty="0">
                <a:ea typeface="+mn-lt"/>
                <a:cs typeface="+mn-lt"/>
              </a:rPr>
              <a:t>Simplifying Agent Development: akin to traditional software development</a:t>
            </a:r>
          </a:p>
          <a:p>
            <a:pPr marL="233045" indent="-233045"/>
            <a:r>
              <a:rPr lang="en-US" dirty="0">
                <a:cs typeface="Arial"/>
              </a:rPr>
              <a:t>Controllable Agent Behavior: developers have control over agent behavior</a:t>
            </a:r>
          </a:p>
          <a:p>
            <a:pPr marL="233045" indent="-233045"/>
            <a:r>
              <a:rPr lang="en-US" dirty="0">
                <a:cs typeface="Arial"/>
              </a:rPr>
              <a:t>Mult-Agent Systems: specialized agents can collaborate, delegate </a:t>
            </a:r>
            <a:r>
              <a:rPr lang="en-US" dirty="0" err="1">
                <a:cs typeface="Arial"/>
              </a:rPr>
              <a:t>taks</a:t>
            </a:r>
            <a:r>
              <a:rPr lang="en-US" dirty="0">
                <a:cs typeface="Arial"/>
              </a:rPr>
              <a:t>, and operate in a hierarchal structure to solve complex problems</a:t>
            </a:r>
          </a:p>
        </p:txBody>
      </p:sp>
    </p:spTree>
    <p:extLst>
      <p:ext uri="{BB962C8B-B14F-4D97-AF65-F5344CB8AC3E}">
        <p14:creationId xmlns:p14="http://schemas.microsoft.com/office/powerpoint/2010/main" val="2462464344"/>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EA61F-C843-8084-57D7-BE97D3BF7F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9943BF-BD92-6B8F-5EA0-AB8C3EAE8FE8}"/>
              </a:ext>
            </a:extLst>
          </p:cNvPr>
          <p:cNvSpPr>
            <a:spLocks noGrp="1"/>
          </p:cNvSpPr>
          <p:nvPr>
            <p:ph type="title"/>
          </p:nvPr>
        </p:nvSpPr>
        <p:spPr>
          <a:xfrm>
            <a:off x="194693" y="304800"/>
            <a:ext cx="8299450" cy="990600"/>
          </a:xfrm>
        </p:spPr>
        <p:txBody>
          <a:bodyPr/>
          <a:lstStyle/>
          <a:p>
            <a:r>
              <a:rPr lang="en-US" dirty="0">
                <a:ea typeface="+mj-lt"/>
                <a:cs typeface="+mj-lt"/>
              </a:rPr>
              <a:t>ADK Key Features and Capabilities</a:t>
            </a:r>
          </a:p>
        </p:txBody>
      </p:sp>
      <p:sp>
        <p:nvSpPr>
          <p:cNvPr id="3" name="Content Placeholder 2">
            <a:extLst>
              <a:ext uri="{FF2B5EF4-FFF2-40B4-BE49-F238E27FC236}">
                <a16:creationId xmlns:a16="http://schemas.microsoft.com/office/drawing/2014/main" id="{20412DA7-CA63-BD1F-26C8-0FED249A67F7}"/>
              </a:ext>
            </a:extLst>
          </p:cNvPr>
          <p:cNvSpPr>
            <a:spLocks noGrp="1"/>
          </p:cNvSpPr>
          <p:nvPr>
            <p:ph idx="1"/>
          </p:nvPr>
        </p:nvSpPr>
        <p:spPr>
          <a:xfrm>
            <a:off x="19896" y="1709605"/>
            <a:ext cx="9118959" cy="4121802"/>
          </a:xfrm>
        </p:spPr>
        <p:txBody>
          <a:bodyPr/>
          <a:lstStyle/>
          <a:p>
            <a:pPr marL="233045" indent="-233045"/>
            <a:r>
              <a:rPr lang="en-US" dirty="0">
                <a:ea typeface="+mn-lt"/>
                <a:cs typeface="+mn-lt"/>
              </a:rPr>
              <a:t>Code-First Development (Python &amp; Java)</a:t>
            </a:r>
          </a:p>
          <a:p>
            <a:pPr marL="233045" indent="-233045"/>
            <a:r>
              <a:rPr lang="en-US" dirty="0">
                <a:ea typeface="+mn-lt"/>
                <a:cs typeface="+mn-lt"/>
              </a:rPr>
              <a:t>Rich Tool Ecosystem (Google. Search, </a:t>
            </a:r>
            <a:r>
              <a:rPr lang="en-US" dirty="0" err="1">
                <a:ea typeface="+mn-lt"/>
                <a:cs typeface="+mn-lt"/>
              </a:rPr>
              <a:t>LangChain</a:t>
            </a:r>
            <a:r>
              <a:rPr lang="en-US" dirty="0">
                <a:ea typeface="+mn-lt"/>
                <a:cs typeface="+mn-lt"/>
              </a:rPr>
              <a:t>)</a:t>
            </a:r>
          </a:p>
          <a:p>
            <a:pPr marL="233045" indent="-233045"/>
            <a:r>
              <a:rPr lang="en-US" dirty="0">
                <a:cs typeface="Arial"/>
              </a:rPr>
              <a:t>Flexible Agent Orchestration (LLM, Workflow, Custom)</a:t>
            </a:r>
          </a:p>
          <a:p>
            <a:pPr marL="233045" indent="-233045"/>
            <a:r>
              <a:rPr lang="en-US" dirty="0">
                <a:cs typeface="Arial"/>
              </a:rPr>
              <a:t>Integrated Developer Experience (CLI, Web UI)</a:t>
            </a:r>
          </a:p>
          <a:p>
            <a:pPr marL="233045" indent="-233045"/>
            <a:r>
              <a:rPr lang="en-US" dirty="0">
                <a:cs typeface="Arial"/>
              </a:rPr>
              <a:t>Deployment Options (Containerized, Google Cloud)</a:t>
            </a:r>
          </a:p>
          <a:p>
            <a:pPr marL="233045" indent="-233045"/>
            <a:r>
              <a:rPr lang="en-US" dirty="0">
                <a:cs typeface="Arial"/>
              </a:rPr>
              <a:t>Bidirectional Streaming (audio and video capabilities)</a:t>
            </a:r>
          </a:p>
          <a:p>
            <a:pPr marL="233045" indent="-233045"/>
            <a:r>
              <a:rPr lang="en-US" dirty="0">
                <a:cs typeface="Arial"/>
              </a:rPr>
              <a:t>Model Agnostic (via Model Garden or </a:t>
            </a:r>
            <a:r>
              <a:rPr lang="en-US" dirty="0" err="1">
                <a:cs typeface="Arial"/>
              </a:rPr>
              <a:t>LiteLLM</a:t>
            </a:r>
            <a:r>
              <a:rPr lang="en-US" dirty="0">
                <a:cs typeface="Arial"/>
              </a:rPr>
              <a:t>)</a:t>
            </a:r>
          </a:p>
          <a:p>
            <a:pPr marL="233045" indent="-233045"/>
            <a:r>
              <a:rPr lang="en-US" dirty="0">
                <a:cs typeface="Arial"/>
              </a:rPr>
              <a:t>Agent-to-Agent (A2A) Protocol</a:t>
            </a:r>
          </a:p>
        </p:txBody>
      </p:sp>
    </p:spTree>
    <p:extLst>
      <p:ext uri="{BB962C8B-B14F-4D97-AF65-F5344CB8AC3E}">
        <p14:creationId xmlns:p14="http://schemas.microsoft.com/office/powerpoint/2010/main" val="3912611534"/>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9BFCCB-212A-0EC3-6453-17FDD6CC2A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41045E-8A43-733C-68EF-FBD9E3E9DC74}"/>
              </a:ext>
            </a:extLst>
          </p:cNvPr>
          <p:cNvSpPr>
            <a:spLocks noGrp="1"/>
          </p:cNvSpPr>
          <p:nvPr>
            <p:ph type="title"/>
          </p:nvPr>
        </p:nvSpPr>
        <p:spPr>
          <a:xfrm>
            <a:off x="194693" y="304800"/>
            <a:ext cx="8299450" cy="990600"/>
          </a:xfrm>
        </p:spPr>
        <p:txBody>
          <a:bodyPr/>
          <a:lstStyle/>
          <a:p>
            <a:r>
              <a:rPr lang="en-US" dirty="0">
                <a:cs typeface="Arial"/>
              </a:rPr>
              <a:t>UML Deployment Diagram for Basic Agent</a:t>
            </a:r>
          </a:p>
        </p:txBody>
      </p:sp>
      <p:pic>
        <p:nvPicPr>
          <p:cNvPr id="6" name="Content Placeholder 5" descr="his diagram illustrates how a &quot;greeting_agent&quot; application, an AI-powered agent, is deployed across different execution environments, specifically showing its interaction with Google Cloud Platform (GCP) services, including a Gemini LLM. It also highlights various configuration details and dependencies. ">
            <a:extLst>
              <a:ext uri="{FF2B5EF4-FFF2-40B4-BE49-F238E27FC236}">
                <a16:creationId xmlns:a16="http://schemas.microsoft.com/office/drawing/2014/main" id="{81570E8C-DA68-5185-1185-7B7E24EDFDF4}"/>
              </a:ext>
            </a:extLst>
          </p:cNvPr>
          <p:cNvPicPr>
            <a:picLocks noGrp="1" noChangeAspect="1"/>
          </p:cNvPicPr>
          <p:nvPr>
            <p:ph idx="1"/>
          </p:nvPr>
        </p:nvPicPr>
        <p:blipFill>
          <a:blip r:embed="rId3"/>
          <a:stretch>
            <a:fillRect/>
          </a:stretch>
        </p:blipFill>
        <p:spPr bwMode="auto">
          <a:xfrm>
            <a:off x="1768515" y="878457"/>
            <a:ext cx="6000070" cy="5381443"/>
          </a:xfrm>
          <a:prstGeom prst="rect">
            <a:avLst/>
          </a:prstGeom>
          <a:noFill/>
          <a:ln w="9525">
            <a:noFill/>
            <a:miter lim="800000"/>
            <a:headEnd/>
            <a:tailEnd/>
          </a:ln>
        </p:spPr>
      </p:pic>
    </p:spTree>
    <p:extLst>
      <p:ext uri="{BB962C8B-B14F-4D97-AF65-F5344CB8AC3E}">
        <p14:creationId xmlns:p14="http://schemas.microsoft.com/office/powerpoint/2010/main" val="540393180"/>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5BF4D-D70D-A8A3-9DED-79E0262A1E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5F759D-67C8-7EE4-0B14-14BC7EB60FA8}"/>
              </a:ext>
            </a:extLst>
          </p:cNvPr>
          <p:cNvSpPr>
            <a:spLocks noGrp="1"/>
          </p:cNvSpPr>
          <p:nvPr>
            <p:ph type="title"/>
          </p:nvPr>
        </p:nvSpPr>
        <p:spPr>
          <a:xfrm>
            <a:off x="194693" y="304800"/>
            <a:ext cx="8299450" cy="990600"/>
          </a:xfrm>
        </p:spPr>
        <p:txBody>
          <a:bodyPr/>
          <a:lstStyle/>
          <a:p>
            <a:r>
              <a:rPr lang="en-US" dirty="0">
                <a:ea typeface="+mj-lt"/>
                <a:cs typeface="+mj-lt"/>
              </a:rPr>
              <a:t>Environment Setup and Running It</a:t>
            </a:r>
            <a:endParaRPr lang="en-US" dirty="0"/>
          </a:p>
        </p:txBody>
      </p:sp>
      <p:sp>
        <p:nvSpPr>
          <p:cNvPr id="3" name="Content Placeholder 2">
            <a:extLst>
              <a:ext uri="{FF2B5EF4-FFF2-40B4-BE49-F238E27FC236}">
                <a16:creationId xmlns:a16="http://schemas.microsoft.com/office/drawing/2014/main" id="{2782120E-0EBC-2550-75B1-92AB83F2F470}"/>
              </a:ext>
            </a:extLst>
          </p:cNvPr>
          <p:cNvSpPr>
            <a:spLocks noGrp="1"/>
          </p:cNvSpPr>
          <p:nvPr>
            <p:ph idx="1"/>
          </p:nvPr>
        </p:nvSpPr>
        <p:spPr>
          <a:xfrm>
            <a:off x="465793" y="999940"/>
            <a:ext cx="7146969" cy="4121802"/>
          </a:xfrm>
        </p:spPr>
        <p:txBody>
          <a:bodyPr/>
          <a:lstStyle/>
          <a:p>
            <a:pPr marL="233045" indent="-233045"/>
            <a:r>
              <a:rPr lang="en-US" dirty="0">
                <a:ea typeface="+mn-lt"/>
                <a:cs typeface="+mn-lt"/>
              </a:rPr>
              <a:t>Accessing GitHub </a:t>
            </a:r>
            <a:r>
              <a:rPr lang="en-US" dirty="0" err="1">
                <a:ea typeface="+mn-lt"/>
                <a:cs typeface="+mn-lt"/>
              </a:rPr>
              <a:t>Codespaces</a:t>
            </a:r>
            <a:endParaRPr lang="en-US">
              <a:ea typeface="+mn-lt"/>
              <a:cs typeface="+mn-lt"/>
            </a:endParaRPr>
          </a:p>
          <a:p>
            <a:pPr marL="233045" indent="-233045"/>
            <a:r>
              <a:rPr lang="en-US" dirty="0">
                <a:cs typeface="Arial"/>
              </a:rPr>
              <a:t>Installing Python Extension</a:t>
            </a:r>
          </a:p>
          <a:p>
            <a:pPr marL="233045" indent="-233045"/>
            <a:r>
              <a:rPr lang="en-US" dirty="0">
                <a:cs typeface="Arial"/>
              </a:rPr>
              <a:t>Creating .</a:t>
            </a:r>
            <a:r>
              <a:rPr lang="en-US" dirty="0" err="1">
                <a:cs typeface="Arial"/>
              </a:rPr>
              <a:t>gitignore</a:t>
            </a:r>
            <a:endParaRPr lang="en-US" dirty="0">
              <a:cs typeface="Arial"/>
            </a:endParaRPr>
          </a:p>
          <a:p>
            <a:pPr marL="233045" indent="-233045"/>
            <a:r>
              <a:rPr lang="en-US" dirty="0">
                <a:cs typeface="Arial"/>
              </a:rPr>
              <a:t>Setting up our virtual environment</a:t>
            </a:r>
          </a:p>
          <a:p>
            <a:pPr marL="233045" indent="-233045"/>
            <a:r>
              <a:rPr lang="en-US" dirty="0">
                <a:cs typeface="Arial"/>
              </a:rPr>
              <a:t>Activating our virtual environment</a:t>
            </a:r>
          </a:p>
          <a:p>
            <a:pPr marL="233045" indent="-233045"/>
            <a:r>
              <a:rPr lang="en-US" dirty="0">
                <a:cs typeface="Arial"/>
              </a:rPr>
              <a:t>Installing dependencies</a:t>
            </a:r>
          </a:p>
          <a:p>
            <a:pPr marL="233045" indent="-233045"/>
            <a:r>
              <a:rPr lang="en-US" dirty="0">
                <a:cs typeface="Arial"/>
              </a:rPr>
              <a:t>Creating the Agent project structure</a:t>
            </a:r>
          </a:p>
          <a:p>
            <a:pPr marL="233045" indent="-233045"/>
            <a:r>
              <a:rPr lang="en-US" dirty="0">
                <a:cs typeface="Arial"/>
              </a:rPr>
              <a:t>Writing the code/logic</a:t>
            </a:r>
          </a:p>
          <a:p>
            <a:pPr marL="233045" indent="-233045"/>
            <a:r>
              <a:rPr lang="en-US" dirty="0">
                <a:cs typeface="Arial"/>
              </a:rPr>
              <a:t>Setting up an External Service: API Keys</a:t>
            </a:r>
          </a:p>
          <a:p>
            <a:pPr marL="233045" indent="-233045"/>
            <a:r>
              <a:rPr lang="en-US" dirty="0">
                <a:cs typeface="Arial"/>
              </a:rPr>
              <a:t>Running your Agent with </a:t>
            </a:r>
            <a:r>
              <a:rPr lang="en-US" dirty="0" err="1">
                <a:cs typeface="Arial"/>
              </a:rPr>
              <a:t>adk</a:t>
            </a:r>
            <a:r>
              <a:rPr lang="en-US" dirty="0">
                <a:cs typeface="Arial"/>
              </a:rPr>
              <a:t> web</a:t>
            </a:r>
          </a:p>
          <a:p>
            <a:pPr marL="233045" indent="-233045"/>
            <a:endParaRPr lang="en-US" dirty="0">
              <a:cs typeface="Arial"/>
            </a:endParaRPr>
          </a:p>
          <a:p>
            <a:pPr marL="233045" indent="-233045"/>
            <a:endParaRPr lang="en-US" dirty="0">
              <a:cs typeface="Arial"/>
            </a:endParaRPr>
          </a:p>
        </p:txBody>
      </p:sp>
    </p:spTree>
    <p:extLst>
      <p:ext uri="{BB962C8B-B14F-4D97-AF65-F5344CB8AC3E}">
        <p14:creationId xmlns:p14="http://schemas.microsoft.com/office/powerpoint/2010/main" val="3260201097"/>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6AB20-9EE0-E9ED-1DE7-1A629A620C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A397A6-9B75-9BD5-B31D-EB417569232A}"/>
              </a:ext>
            </a:extLst>
          </p:cNvPr>
          <p:cNvSpPr>
            <a:spLocks noGrp="1"/>
          </p:cNvSpPr>
          <p:nvPr>
            <p:ph type="title"/>
          </p:nvPr>
        </p:nvSpPr>
        <p:spPr>
          <a:xfrm>
            <a:off x="194693" y="304800"/>
            <a:ext cx="8299450" cy="990600"/>
          </a:xfrm>
        </p:spPr>
        <p:txBody>
          <a:bodyPr/>
          <a:lstStyle/>
          <a:p>
            <a:r>
              <a:rPr lang="en-US" dirty="0">
                <a:ea typeface="+mj-lt"/>
                <a:cs typeface="+mj-lt"/>
              </a:rPr>
              <a:t>Accessing GitHub </a:t>
            </a:r>
            <a:r>
              <a:rPr lang="en-US" dirty="0" err="1">
                <a:ea typeface="+mj-lt"/>
                <a:cs typeface="+mj-lt"/>
              </a:rPr>
              <a:t>Codespaces</a:t>
            </a:r>
            <a:r>
              <a:rPr lang="en-US" dirty="0">
                <a:ea typeface="+mj-lt"/>
                <a:cs typeface="+mj-lt"/>
              </a:rPr>
              <a:t> </a:t>
            </a:r>
            <a:endParaRPr lang="en-US" dirty="0"/>
          </a:p>
        </p:txBody>
      </p:sp>
      <p:pic>
        <p:nvPicPr>
          <p:cNvPr id="4" name="Content Placeholder 3" descr="How to access GitHub Codespaces">
            <a:extLst>
              <a:ext uri="{FF2B5EF4-FFF2-40B4-BE49-F238E27FC236}">
                <a16:creationId xmlns:a16="http://schemas.microsoft.com/office/drawing/2014/main" id="{B4B5B6A8-EAEA-B6F1-D68D-20BBFDF448B6}"/>
              </a:ext>
            </a:extLst>
          </p:cNvPr>
          <p:cNvPicPr>
            <a:picLocks noGrp="1" noChangeAspect="1"/>
          </p:cNvPicPr>
          <p:nvPr>
            <p:ph idx="1"/>
          </p:nvPr>
        </p:nvPicPr>
        <p:blipFill>
          <a:blip r:embed="rId3"/>
          <a:stretch>
            <a:fillRect/>
          </a:stretch>
        </p:blipFill>
        <p:spPr bwMode="auto">
          <a:xfrm>
            <a:off x="654477" y="1239689"/>
            <a:ext cx="6462332" cy="4282212"/>
          </a:xfrm>
          <a:prstGeom prst="rect">
            <a:avLst/>
          </a:prstGeom>
          <a:noFill/>
          <a:ln w="9525">
            <a:noFill/>
            <a:miter lim="800000"/>
            <a:headEnd/>
            <a:tailEnd/>
          </a:ln>
        </p:spPr>
      </p:pic>
    </p:spTree>
    <p:extLst>
      <p:ext uri="{BB962C8B-B14F-4D97-AF65-F5344CB8AC3E}">
        <p14:creationId xmlns:p14="http://schemas.microsoft.com/office/powerpoint/2010/main" val="4270199055"/>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0F03A5-DF0F-B516-D7B2-ACDA01AC78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2F16B6-F5B5-877A-C34E-B0C6A0FE8CDE}"/>
              </a:ext>
            </a:extLst>
          </p:cNvPr>
          <p:cNvSpPr>
            <a:spLocks noGrp="1"/>
          </p:cNvSpPr>
          <p:nvPr>
            <p:ph type="title"/>
          </p:nvPr>
        </p:nvSpPr>
        <p:spPr>
          <a:xfrm>
            <a:off x="194693" y="304800"/>
            <a:ext cx="8299450" cy="990600"/>
          </a:xfrm>
        </p:spPr>
        <p:txBody>
          <a:bodyPr/>
          <a:lstStyle/>
          <a:p>
            <a:r>
              <a:rPr lang="en-US" dirty="0">
                <a:ea typeface="+mj-lt"/>
                <a:cs typeface="+mj-lt"/>
              </a:rPr>
              <a:t>Installing Python Extension</a:t>
            </a:r>
            <a:endParaRPr lang="en-US">
              <a:ea typeface="+mj-lt"/>
              <a:cs typeface="+mj-lt"/>
            </a:endParaRPr>
          </a:p>
        </p:txBody>
      </p:sp>
      <p:pic>
        <p:nvPicPr>
          <p:cNvPr id="4" name="Content Placeholder 3" descr="How to install Python Extension in GitHub Codespaces">
            <a:extLst>
              <a:ext uri="{FF2B5EF4-FFF2-40B4-BE49-F238E27FC236}">
                <a16:creationId xmlns:a16="http://schemas.microsoft.com/office/drawing/2014/main" id="{7CF41718-902C-8D19-9D36-78C45627C1E3}"/>
              </a:ext>
            </a:extLst>
          </p:cNvPr>
          <p:cNvPicPr>
            <a:picLocks noGrp="1" noChangeAspect="1"/>
          </p:cNvPicPr>
          <p:nvPr>
            <p:ph idx="1"/>
          </p:nvPr>
        </p:nvPicPr>
        <p:blipFill>
          <a:blip r:embed="rId3"/>
          <a:stretch>
            <a:fillRect/>
          </a:stretch>
        </p:blipFill>
        <p:spPr bwMode="auto">
          <a:xfrm>
            <a:off x="784665" y="1359376"/>
            <a:ext cx="7721965" cy="4150556"/>
          </a:xfrm>
          <a:prstGeom prst="rect">
            <a:avLst/>
          </a:prstGeom>
          <a:noFill/>
          <a:ln w="9525">
            <a:noFill/>
            <a:miter lim="800000"/>
            <a:headEnd/>
            <a:tailEnd/>
          </a:ln>
        </p:spPr>
      </p:pic>
    </p:spTree>
    <p:extLst>
      <p:ext uri="{BB962C8B-B14F-4D97-AF65-F5344CB8AC3E}">
        <p14:creationId xmlns:p14="http://schemas.microsoft.com/office/powerpoint/2010/main" val="963613208"/>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693" y="304800"/>
            <a:ext cx="8299450" cy="990600"/>
          </a:xfrm>
        </p:spPr>
        <p:txBody>
          <a:bodyPr/>
          <a:lstStyle/>
          <a:p>
            <a:pPr marL="685800" indent="-685800"/>
            <a:r>
              <a:rPr lang="en-US" dirty="0"/>
              <a:t>Agent</a:t>
            </a:r>
          </a:p>
        </p:txBody>
      </p:sp>
      <p:sp>
        <p:nvSpPr>
          <p:cNvPr id="3" name="Content Placeholder 2"/>
          <p:cNvSpPr>
            <a:spLocks noGrp="1"/>
          </p:cNvSpPr>
          <p:nvPr>
            <p:ph idx="1"/>
          </p:nvPr>
        </p:nvSpPr>
        <p:spPr>
          <a:xfrm>
            <a:off x="426706" y="906026"/>
            <a:ext cx="8299450" cy="4648200"/>
          </a:xfrm>
        </p:spPr>
        <p:txBody>
          <a:bodyPr/>
          <a:lstStyle/>
          <a:p>
            <a:pPr marL="233045" indent="-233045"/>
            <a:r>
              <a:rPr lang="en-US" dirty="0">
                <a:ea typeface="+mn-lt"/>
                <a:cs typeface="+mn-lt"/>
              </a:rPr>
              <a:t>An </a:t>
            </a:r>
            <a:r>
              <a:rPr lang="en-US" b="1" dirty="0">
                <a:ea typeface="+mn-lt"/>
                <a:cs typeface="+mn-lt"/>
              </a:rPr>
              <a:t>agent</a:t>
            </a:r>
            <a:r>
              <a:rPr lang="en-US" dirty="0">
                <a:ea typeface="+mn-lt"/>
                <a:cs typeface="+mn-lt"/>
              </a:rPr>
              <a:t> is an entity that </a:t>
            </a:r>
            <a:r>
              <a:rPr lang="en-US" b="1" dirty="0">
                <a:ea typeface="+mn-lt"/>
                <a:cs typeface="+mn-lt"/>
              </a:rPr>
              <a:t>perceives</a:t>
            </a:r>
            <a:r>
              <a:rPr lang="en-US" dirty="0">
                <a:ea typeface="+mn-lt"/>
                <a:cs typeface="+mn-lt"/>
              </a:rPr>
              <a:t> its environment through sensors and </a:t>
            </a:r>
            <a:r>
              <a:rPr lang="en-US" b="1" dirty="0">
                <a:ea typeface="+mn-lt"/>
                <a:cs typeface="+mn-lt"/>
              </a:rPr>
              <a:t>acts</a:t>
            </a:r>
            <a:r>
              <a:rPr lang="en-US" dirty="0">
                <a:ea typeface="+mn-lt"/>
                <a:cs typeface="+mn-lt"/>
              </a:rPr>
              <a:t> upon that environment through actuators to achieve specific goals.</a:t>
            </a:r>
            <a:endParaRPr lang="en-US" dirty="0"/>
          </a:p>
          <a:p>
            <a:pPr marL="233045" indent="-233045"/>
            <a:endParaRPr lang="en-US" dirty="0">
              <a:cs typeface="Arial"/>
            </a:endParaRPr>
          </a:p>
          <a:p>
            <a:pPr marL="0" indent="0">
              <a:buNone/>
            </a:pPr>
            <a:r>
              <a:rPr lang="en-US" b="1" dirty="0">
                <a:ea typeface="+mn-lt"/>
                <a:cs typeface="+mn-lt"/>
              </a:rPr>
              <a:t>Everyday Examples:</a:t>
            </a:r>
            <a:endParaRPr lang="en-US" dirty="0">
              <a:cs typeface="Arial"/>
            </a:endParaRPr>
          </a:p>
          <a:p>
            <a:pPr marL="233045" indent="-233045"/>
            <a:r>
              <a:rPr lang="en-US" dirty="0">
                <a:ea typeface="+mn-lt"/>
                <a:cs typeface="+mn-lt"/>
              </a:rPr>
              <a:t>A </a:t>
            </a:r>
            <a:r>
              <a:rPr lang="en-US" b="1" dirty="0">
                <a:ea typeface="+mn-lt"/>
                <a:cs typeface="+mn-lt"/>
              </a:rPr>
              <a:t>human</a:t>
            </a:r>
            <a:r>
              <a:rPr lang="en-US" dirty="0">
                <a:ea typeface="+mn-lt"/>
                <a:cs typeface="+mn-lt"/>
              </a:rPr>
              <a:t> (sees, hears, moves, decides)</a:t>
            </a:r>
            <a:endParaRPr lang="en-US" dirty="0"/>
          </a:p>
          <a:p>
            <a:pPr marL="233045" indent="-233045"/>
            <a:r>
              <a:rPr lang="en-US" dirty="0">
                <a:ea typeface="+mn-lt"/>
                <a:cs typeface="+mn-lt"/>
              </a:rPr>
              <a:t>A </a:t>
            </a:r>
            <a:r>
              <a:rPr lang="en-US" b="1" dirty="0">
                <a:ea typeface="+mn-lt"/>
                <a:cs typeface="+mn-lt"/>
              </a:rPr>
              <a:t>robot vacuum</a:t>
            </a:r>
            <a:r>
              <a:rPr lang="en-US" dirty="0">
                <a:ea typeface="+mn-lt"/>
                <a:cs typeface="+mn-lt"/>
              </a:rPr>
              <a:t> (senses dirt, navigates rooms, cleans)</a:t>
            </a:r>
            <a:endParaRPr lang="en-US" dirty="0"/>
          </a:p>
          <a:p>
            <a:pPr marL="233045" indent="-233045"/>
            <a:r>
              <a:rPr lang="en-US" dirty="0">
                <a:ea typeface="+mn-lt"/>
                <a:cs typeface="+mn-lt"/>
              </a:rPr>
              <a:t>A </a:t>
            </a:r>
            <a:r>
              <a:rPr lang="en-US" b="1" dirty="0">
                <a:ea typeface="+mn-lt"/>
                <a:cs typeface="+mn-lt"/>
              </a:rPr>
              <a:t>thermostat</a:t>
            </a:r>
            <a:r>
              <a:rPr lang="en-US" dirty="0">
                <a:ea typeface="+mn-lt"/>
                <a:cs typeface="+mn-lt"/>
              </a:rPr>
              <a:t> (measures temperature, turns heating/cooling on or off)</a:t>
            </a:r>
            <a:endParaRPr lang="en-US" dirty="0"/>
          </a:p>
          <a:p>
            <a:pPr marL="233045" indent="-233045"/>
            <a:endParaRPr lang="en-US" dirty="0">
              <a:cs typeface="Arial"/>
            </a:endParaRPr>
          </a:p>
        </p:txBody>
      </p:sp>
    </p:spTree>
    <p:extLst>
      <p:ext uri="{BB962C8B-B14F-4D97-AF65-F5344CB8AC3E}">
        <p14:creationId xmlns:p14="http://schemas.microsoft.com/office/powerpoint/2010/main" val="1739093303"/>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50F36-0421-FE8C-692E-E989E60EA4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B48571-2DEB-666D-405A-791CBAECC6CE}"/>
              </a:ext>
            </a:extLst>
          </p:cNvPr>
          <p:cNvSpPr>
            <a:spLocks noGrp="1"/>
          </p:cNvSpPr>
          <p:nvPr>
            <p:ph type="title"/>
          </p:nvPr>
        </p:nvSpPr>
        <p:spPr>
          <a:xfrm>
            <a:off x="194693" y="304800"/>
            <a:ext cx="8299450" cy="990600"/>
          </a:xfrm>
        </p:spPr>
        <p:txBody>
          <a:bodyPr/>
          <a:lstStyle/>
          <a:p>
            <a:r>
              <a:rPr lang="en-US" dirty="0">
                <a:ea typeface="+mj-lt"/>
                <a:cs typeface="+mj-lt"/>
              </a:rPr>
              <a:t>Creating .</a:t>
            </a:r>
            <a:r>
              <a:rPr lang="en-US" dirty="0" err="1">
                <a:ea typeface="+mj-lt"/>
                <a:cs typeface="+mj-lt"/>
              </a:rPr>
              <a:t>gitignore</a:t>
            </a:r>
            <a:endParaRPr lang="en-US">
              <a:ea typeface="+mj-lt"/>
              <a:cs typeface="+mj-lt"/>
            </a:endParaRPr>
          </a:p>
        </p:txBody>
      </p:sp>
      <p:sp>
        <p:nvSpPr>
          <p:cNvPr id="3" name="Content Placeholder 2">
            <a:extLst>
              <a:ext uri="{FF2B5EF4-FFF2-40B4-BE49-F238E27FC236}">
                <a16:creationId xmlns:a16="http://schemas.microsoft.com/office/drawing/2014/main" id="{798386E6-E42B-8A7E-7DEB-DD6612947A87}"/>
              </a:ext>
            </a:extLst>
          </p:cNvPr>
          <p:cNvSpPr>
            <a:spLocks noGrp="1"/>
          </p:cNvSpPr>
          <p:nvPr>
            <p:ph idx="1"/>
          </p:nvPr>
        </p:nvSpPr>
        <p:spPr>
          <a:xfrm>
            <a:off x="465793" y="1335439"/>
            <a:ext cx="8599082" cy="4150556"/>
          </a:xfrm>
        </p:spPr>
        <p:txBody>
          <a:bodyPr/>
          <a:lstStyle/>
          <a:p>
            <a:pPr marL="0" indent="0">
              <a:buNone/>
            </a:pPr>
            <a:r>
              <a:rPr lang="en-US" b="1" dirty="0">
                <a:ea typeface="+mn-lt"/>
                <a:cs typeface="+mn-lt"/>
              </a:rPr>
              <a:t>echo .</a:t>
            </a:r>
            <a:r>
              <a:rPr lang="en-US" b="1" err="1">
                <a:ea typeface="+mn-lt"/>
                <a:cs typeface="+mn-lt"/>
              </a:rPr>
              <a:t>venv</a:t>
            </a:r>
            <a:r>
              <a:rPr lang="en-US" b="1" dirty="0">
                <a:ea typeface="+mn-lt"/>
                <a:cs typeface="+mn-lt"/>
              </a:rPr>
              <a:t> &gt;&gt; .</a:t>
            </a:r>
            <a:r>
              <a:rPr lang="en-US" b="1" err="1">
                <a:ea typeface="+mn-lt"/>
                <a:cs typeface="+mn-lt"/>
              </a:rPr>
              <a:t>gitignore</a:t>
            </a:r>
            <a:endParaRPr lang="en-US" b="1"/>
          </a:p>
          <a:p>
            <a:pPr marL="233045" indent="-233045"/>
            <a:r>
              <a:rPr lang="en-US" dirty="0">
                <a:ea typeface="+mn-lt"/>
                <a:cs typeface="+mn-lt"/>
              </a:rPr>
              <a:t>Appends that text to the end of the .</a:t>
            </a:r>
            <a:r>
              <a:rPr lang="en-US" dirty="0" err="1">
                <a:ea typeface="+mn-lt"/>
                <a:cs typeface="+mn-lt"/>
              </a:rPr>
              <a:t>gitignore</a:t>
            </a:r>
            <a:r>
              <a:rPr lang="en-US" dirty="0">
                <a:ea typeface="+mn-lt"/>
                <a:cs typeface="+mn-lt"/>
              </a:rPr>
              <a:t> file (creates it if it doesn't exist) </a:t>
            </a:r>
            <a:endParaRPr lang="en-US" dirty="0">
              <a:latin typeface="Arial"/>
              <a:ea typeface="Calibri"/>
              <a:cs typeface="Arial"/>
            </a:endParaRPr>
          </a:p>
        </p:txBody>
      </p:sp>
      <p:pic>
        <p:nvPicPr>
          <p:cNvPr id="4" name="Picture 3" descr="gitignore file with venv">
            <a:extLst>
              <a:ext uri="{FF2B5EF4-FFF2-40B4-BE49-F238E27FC236}">
                <a16:creationId xmlns:a16="http://schemas.microsoft.com/office/drawing/2014/main" id="{DFF3CF2D-057C-F62C-2D3C-4650071408F8}"/>
              </a:ext>
            </a:extLst>
          </p:cNvPr>
          <p:cNvPicPr>
            <a:picLocks noChangeAspect="1"/>
          </p:cNvPicPr>
          <p:nvPr/>
        </p:nvPicPr>
        <p:blipFill>
          <a:blip r:embed="rId3"/>
          <a:stretch>
            <a:fillRect/>
          </a:stretch>
        </p:blipFill>
        <p:spPr>
          <a:xfrm>
            <a:off x="2781300" y="3722118"/>
            <a:ext cx="3581400" cy="1771650"/>
          </a:xfrm>
          <a:prstGeom prst="rect">
            <a:avLst/>
          </a:prstGeom>
        </p:spPr>
      </p:pic>
    </p:spTree>
    <p:extLst>
      <p:ext uri="{BB962C8B-B14F-4D97-AF65-F5344CB8AC3E}">
        <p14:creationId xmlns:p14="http://schemas.microsoft.com/office/powerpoint/2010/main" val="3815234790"/>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7140D-DE7B-2CCF-A459-369EF2BF0C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9CA42C-8E57-B970-6F08-BA5D54D42246}"/>
              </a:ext>
            </a:extLst>
          </p:cNvPr>
          <p:cNvSpPr>
            <a:spLocks noGrp="1"/>
          </p:cNvSpPr>
          <p:nvPr>
            <p:ph type="title"/>
          </p:nvPr>
        </p:nvSpPr>
        <p:spPr>
          <a:xfrm>
            <a:off x="194693" y="304800"/>
            <a:ext cx="8299450" cy="990600"/>
          </a:xfrm>
        </p:spPr>
        <p:txBody>
          <a:bodyPr/>
          <a:lstStyle/>
          <a:p>
            <a:r>
              <a:rPr lang="en-US" dirty="0">
                <a:ea typeface="+mj-lt"/>
                <a:cs typeface="+mj-lt"/>
              </a:rPr>
              <a:t>Setting up our virtual environment</a:t>
            </a:r>
          </a:p>
        </p:txBody>
      </p:sp>
      <p:sp>
        <p:nvSpPr>
          <p:cNvPr id="3" name="Content Placeholder 2">
            <a:extLst>
              <a:ext uri="{FF2B5EF4-FFF2-40B4-BE49-F238E27FC236}">
                <a16:creationId xmlns:a16="http://schemas.microsoft.com/office/drawing/2014/main" id="{4FA895A6-9853-2BFA-F800-18B690A6BB90}"/>
              </a:ext>
            </a:extLst>
          </p:cNvPr>
          <p:cNvSpPr>
            <a:spLocks noGrp="1"/>
          </p:cNvSpPr>
          <p:nvPr>
            <p:ph idx="1"/>
          </p:nvPr>
        </p:nvSpPr>
        <p:spPr>
          <a:xfrm>
            <a:off x="465793" y="1335439"/>
            <a:ext cx="8599082" cy="4150556"/>
          </a:xfrm>
        </p:spPr>
        <p:txBody>
          <a:bodyPr/>
          <a:lstStyle/>
          <a:p>
            <a:pPr marL="0" indent="0">
              <a:buNone/>
            </a:pPr>
            <a:r>
              <a:rPr lang="en-US" b="1" dirty="0">
                <a:ea typeface="+mn-lt"/>
                <a:cs typeface="+mn-lt"/>
              </a:rPr>
              <a:t>&gt;&gt;&gt; python -m </a:t>
            </a:r>
            <a:r>
              <a:rPr lang="en-US" b="1" err="1">
                <a:ea typeface="+mn-lt"/>
                <a:cs typeface="+mn-lt"/>
              </a:rPr>
              <a:t>venv</a:t>
            </a:r>
            <a:r>
              <a:rPr lang="en-US" b="1" dirty="0">
                <a:ea typeface="+mn-lt"/>
                <a:cs typeface="+mn-lt"/>
              </a:rPr>
              <a:t> .</a:t>
            </a:r>
            <a:r>
              <a:rPr lang="en-US" b="1" err="1">
                <a:ea typeface="+mn-lt"/>
                <a:cs typeface="+mn-lt"/>
              </a:rPr>
              <a:t>venv</a:t>
            </a:r>
            <a:endParaRPr lang="en-US">
              <a:ea typeface="+mn-lt"/>
              <a:cs typeface="+mn-lt"/>
            </a:endParaRPr>
          </a:p>
          <a:p>
            <a:pPr marL="233045" indent="-233045"/>
            <a:r>
              <a:rPr lang="en-US" dirty="0">
                <a:ea typeface="+mn-lt"/>
                <a:cs typeface="+mn-lt"/>
              </a:rPr>
              <a:t>python: Invokes the Python interpreter. </a:t>
            </a:r>
            <a:endParaRPr lang="en-US" b="1" dirty="0">
              <a:ea typeface="Calibri"/>
              <a:cs typeface="+mn-lt"/>
            </a:endParaRPr>
          </a:p>
          <a:p>
            <a:pPr marL="233045" indent="-233045"/>
            <a:r>
              <a:rPr lang="en-US" dirty="0">
                <a:ea typeface="+mn-lt"/>
                <a:cs typeface="+mn-lt"/>
              </a:rPr>
              <a:t>-m </a:t>
            </a:r>
            <a:r>
              <a:rPr lang="en-US" dirty="0" err="1">
                <a:ea typeface="+mn-lt"/>
                <a:cs typeface="+mn-lt"/>
              </a:rPr>
              <a:t>venv</a:t>
            </a:r>
            <a:r>
              <a:rPr lang="en-US" dirty="0">
                <a:ea typeface="+mn-lt"/>
                <a:cs typeface="+mn-lt"/>
              </a:rPr>
              <a:t>: Tells Python to run the </a:t>
            </a:r>
            <a:r>
              <a:rPr lang="en-US" dirty="0" err="1">
                <a:ea typeface="+mn-lt"/>
                <a:cs typeface="+mn-lt"/>
              </a:rPr>
              <a:t>venv</a:t>
            </a:r>
            <a:r>
              <a:rPr lang="en-US" dirty="0">
                <a:ea typeface="+mn-lt"/>
                <a:cs typeface="+mn-lt"/>
              </a:rPr>
              <a:t> module, which is used for creating virtual environments. </a:t>
            </a:r>
          </a:p>
          <a:p>
            <a:pPr marL="233045" indent="-233045"/>
            <a:r>
              <a:rPr lang="en-US" dirty="0">
                <a:ea typeface="+mn-lt"/>
                <a:cs typeface="+mn-lt"/>
              </a:rPr>
              <a:t>.</a:t>
            </a:r>
            <a:r>
              <a:rPr lang="en-US" dirty="0" err="1">
                <a:ea typeface="+mn-lt"/>
                <a:cs typeface="+mn-lt"/>
              </a:rPr>
              <a:t>venv</a:t>
            </a:r>
            <a:r>
              <a:rPr lang="en-US" dirty="0">
                <a:ea typeface="+mn-lt"/>
                <a:cs typeface="+mn-lt"/>
              </a:rPr>
              <a:t>: Specifies the name of the directory where the virtual environment will be created. The leading dot (.) often indicates that it's a hidden directory, but its visibility depends on your operating system's settings. </a:t>
            </a:r>
            <a:endParaRPr lang="en-US" dirty="0"/>
          </a:p>
        </p:txBody>
      </p:sp>
    </p:spTree>
    <p:extLst>
      <p:ext uri="{BB962C8B-B14F-4D97-AF65-F5344CB8AC3E}">
        <p14:creationId xmlns:p14="http://schemas.microsoft.com/office/powerpoint/2010/main" val="2719671051"/>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61DEA-367C-0D39-5787-96254417CE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D90065-B9B7-BBD0-A2F1-F335843B1E93}"/>
              </a:ext>
            </a:extLst>
          </p:cNvPr>
          <p:cNvSpPr>
            <a:spLocks noGrp="1"/>
          </p:cNvSpPr>
          <p:nvPr>
            <p:ph type="title"/>
          </p:nvPr>
        </p:nvSpPr>
        <p:spPr>
          <a:xfrm>
            <a:off x="194693" y="304800"/>
            <a:ext cx="8299450" cy="990600"/>
          </a:xfrm>
        </p:spPr>
        <p:txBody>
          <a:bodyPr/>
          <a:lstStyle/>
          <a:p>
            <a:r>
              <a:rPr lang="en-US" dirty="0">
                <a:ea typeface="+mj-lt"/>
                <a:cs typeface="+mj-lt"/>
              </a:rPr>
              <a:t>Activating our virtual environment</a:t>
            </a:r>
          </a:p>
        </p:txBody>
      </p:sp>
      <p:sp>
        <p:nvSpPr>
          <p:cNvPr id="3" name="Content Placeholder 2">
            <a:extLst>
              <a:ext uri="{FF2B5EF4-FFF2-40B4-BE49-F238E27FC236}">
                <a16:creationId xmlns:a16="http://schemas.microsoft.com/office/drawing/2014/main" id="{550CD478-39D8-2798-C368-C7A0D198D761}"/>
              </a:ext>
            </a:extLst>
          </p:cNvPr>
          <p:cNvSpPr>
            <a:spLocks noGrp="1"/>
          </p:cNvSpPr>
          <p:nvPr>
            <p:ph idx="1"/>
          </p:nvPr>
        </p:nvSpPr>
        <p:spPr>
          <a:xfrm>
            <a:off x="465793" y="1335439"/>
            <a:ext cx="8599082" cy="4150556"/>
          </a:xfrm>
        </p:spPr>
        <p:txBody>
          <a:bodyPr/>
          <a:lstStyle/>
          <a:p>
            <a:pPr marL="233045" indent="-233045"/>
            <a:endParaRPr lang="en-US" dirty="0">
              <a:cs typeface="Arial"/>
            </a:endParaRPr>
          </a:p>
          <a:p>
            <a:pPr marL="233045" indent="-233045"/>
            <a:endParaRPr lang="en-US" dirty="0">
              <a:cs typeface="Arial"/>
            </a:endParaRPr>
          </a:p>
        </p:txBody>
      </p:sp>
      <p:sp>
        <p:nvSpPr>
          <p:cNvPr id="6" name="Content Placeholder 2">
            <a:extLst>
              <a:ext uri="{FF2B5EF4-FFF2-40B4-BE49-F238E27FC236}">
                <a16:creationId xmlns:a16="http://schemas.microsoft.com/office/drawing/2014/main" id="{9B610363-0333-7CE9-F23A-6962EB225F96}"/>
              </a:ext>
            </a:extLst>
          </p:cNvPr>
          <p:cNvSpPr txBox="1">
            <a:spLocks/>
          </p:cNvSpPr>
          <p:nvPr/>
        </p:nvSpPr>
        <p:spPr bwMode="auto">
          <a:xfrm>
            <a:off x="618193" y="1487839"/>
            <a:ext cx="8599082" cy="41505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3363" indent="-233363" algn="l" rtl="0" eaLnBrk="0" fontAlgn="base" hangingPunct="0">
              <a:spcBef>
                <a:spcPct val="20000"/>
              </a:spcBef>
              <a:spcAft>
                <a:spcPct val="0"/>
              </a:spcAft>
              <a:buClr>
                <a:srgbClr val="ED6E2E"/>
              </a:buClr>
              <a:buFont typeface="Wingdings" pitchFamily="2" charset="2"/>
              <a:buChar char="§"/>
              <a:defRPr sz="2800">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2400">
                <a:solidFill>
                  <a:schemeClr val="tx1"/>
                </a:solidFill>
                <a:latin typeface="+mn-lt"/>
              </a:defRPr>
            </a:lvl2pPr>
            <a:lvl3pPr marL="1143000" indent="-228600" algn="l" rtl="0" eaLnBrk="0" fontAlgn="base" hangingPunct="0">
              <a:spcBef>
                <a:spcPct val="20000"/>
              </a:spcBef>
              <a:spcAft>
                <a:spcPct val="0"/>
              </a:spcAft>
              <a:buClr>
                <a:srgbClr val="ED6E2E"/>
              </a:buClr>
              <a:buChar char="-"/>
              <a:defRPr sz="20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2000">
                <a:solidFill>
                  <a:schemeClr val="tx1"/>
                </a:solidFill>
                <a:latin typeface="+mn-lt"/>
              </a:defRPr>
            </a:lvl4pPr>
            <a:lvl5pPr marL="2052638" indent="-222250" algn="l" rtl="0" eaLnBrk="0" fontAlgn="base" hangingPunct="0">
              <a:spcBef>
                <a:spcPct val="20000"/>
              </a:spcBef>
              <a:spcAft>
                <a:spcPct val="0"/>
              </a:spcAft>
              <a:buClr>
                <a:srgbClr val="ED6E2E"/>
              </a:buClr>
              <a:buChar char="-"/>
              <a:defRPr sz="2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0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0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0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000">
                <a:solidFill>
                  <a:schemeClr val="tx1"/>
                </a:solidFill>
                <a:latin typeface="+mn-lt"/>
              </a:defRPr>
            </a:lvl9pPr>
          </a:lstStyle>
          <a:p>
            <a:pPr marL="0" indent="0">
              <a:buNone/>
            </a:pPr>
            <a:r>
              <a:rPr lang="en-US" b="1" kern="0" dirty="0">
                <a:ea typeface="+mn-lt"/>
                <a:cs typeface="+mn-lt"/>
              </a:rPr>
              <a:t>&gt;&gt;&gt; source .</a:t>
            </a:r>
            <a:r>
              <a:rPr lang="en-US" b="1" kern="0" dirty="0" err="1">
                <a:ea typeface="+mn-lt"/>
                <a:cs typeface="+mn-lt"/>
              </a:rPr>
              <a:t>venv</a:t>
            </a:r>
            <a:r>
              <a:rPr lang="en-US" b="1" kern="0" dirty="0">
                <a:ea typeface="+mn-lt"/>
                <a:cs typeface="+mn-lt"/>
              </a:rPr>
              <a:t>/bin/activate</a:t>
            </a:r>
            <a:endParaRPr lang="en-US" b="1" kern="0" dirty="0">
              <a:ea typeface="Calibri"/>
              <a:cs typeface="+mn-lt"/>
            </a:endParaRPr>
          </a:p>
          <a:p>
            <a:pPr marL="233045" indent="-233045"/>
            <a:r>
              <a:rPr lang="en-US" kern="0" dirty="0">
                <a:ea typeface="+mn-lt"/>
                <a:cs typeface="+mn-lt"/>
              </a:rPr>
              <a:t>This command instructs the current terminal session to use the specific Python interpreter and packages associated with the virtual environment located at .</a:t>
            </a:r>
            <a:r>
              <a:rPr lang="en-US" kern="0" dirty="0" err="1">
                <a:ea typeface="+mn-lt"/>
                <a:cs typeface="+mn-lt"/>
              </a:rPr>
              <a:t>venv</a:t>
            </a:r>
            <a:r>
              <a:rPr lang="en-US" kern="0" dirty="0">
                <a:ea typeface="+mn-lt"/>
                <a:cs typeface="+mn-lt"/>
              </a:rPr>
              <a:t>. </a:t>
            </a:r>
          </a:p>
          <a:p>
            <a:pPr marL="233045" indent="-233045"/>
            <a:endParaRPr lang="en-US" kern="0" dirty="0">
              <a:ea typeface="+mn-lt"/>
              <a:cs typeface="+mn-lt"/>
            </a:endParaRPr>
          </a:p>
        </p:txBody>
      </p:sp>
    </p:spTree>
    <p:extLst>
      <p:ext uri="{BB962C8B-B14F-4D97-AF65-F5344CB8AC3E}">
        <p14:creationId xmlns:p14="http://schemas.microsoft.com/office/powerpoint/2010/main" val="2330397105"/>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A945D-019D-47FC-24E7-88A85001C4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C544EE-5667-724C-F79D-B1FB2A5B3074}"/>
              </a:ext>
            </a:extLst>
          </p:cNvPr>
          <p:cNvSpPr>
            <a:spLocks noGrp="1"/>
          </p:cNvSpPr>
          <p:nvPr>
            <p:ph type="title"/>
          </p:nvPr>
        </p:nvSpPr>
        <p:spPr>
          <a:xfrm>
            <a:off x="194693" y="304800"/>
            <a:ext cx="8299450" cy="990600"/>
          </a:xfrm>
        </p:spPr>
        <p:txBody>
          <a:bodyPr/>
          <a:lstStyle/>
          <a:p>
            <a:r>
              <a:rPr lang="en-US" dirty="0">
                <a:ea typeface="+mj-lt"/>
                <a:cs typeface="+mj-lt"/>
              </a:rPr>
              <a:t>Install our dependencies</a:t>
            </a:r>
            <a:endParaRPr lang="en-US" dirty="0"/>
          </a:p>
        </p:txBody>
      </p:sp>
      <p:sp>
        <p:nvSpPr>
          <p:cNvPr id="3" name="Content Placeholder 2">
            <a:extLst>
              <a:ext uri="{FF2B5EF4-FFF2-40B4-BE49-F238E27FC236}">
                <a16:creationId xmlns:a16="http://schemas.microsoft.com/office/drawing/2014/main" id="{7D2DB517-DA6B-5831-8855-DA2ED60F0A79}"/>
              </a:ext>
            </a:extLst>
          </p:cNvPr>
          <p:cNvSpPr>
            <a:spLocks noGrp="1"/>
          </p:cNvSpPr>
          <p:nvPr>
            <p:ph idx="1"/>
          </p:nvPr>
        </p:nvSpPr>
        <p:spPr>
          <a:xfrm>
            <a:off x="465793" y="1335439"/>
            <a:ext cx="8599082" cy="4150556"/>
          </a:xfrm>
        </p:spPr>
        <p:txBody>
          <a:bodyPr/>
          <a:lstStyle/>
          <a:p>
            <a:pPr marL="233045" indent="-233045"/>
            <a:endParaRPr lang="en-US" dirty="0">
              <a:cs typeface="Arial"/>
            </a:endParaRPr>
          </a:p>
          <a:p>
            <a:pPr marL="233045" indent="-233045"/>
            <a:endParaRPr lang="en-US" dirty="0">
              <a:cs typeface="Arial"/>
            </a:endParaRPr>
          </a:p>
        </p:txBody>
      </p:sp>
      <p:sp>
        <p:nvSpPr>
          <p:cNvPr id="6" name="Content Placeholder 2">
            <a:extLst>
              <a:ext uri="{FF2B5EF4-FFF2-40B4-BE49-F238E27FC236}">
                <a16:creationId xmlns:a16="http://schemas.microsoft.com/office/drawing/2014/main" id="{53645960-06A2-060D-960E-CC3BA6DCB975}"/>
              </a:ext>
            </a:extLst>
          </p:cNvPr>
          <p:cNvSpPr txBox="1">
            <a:spLocks/>
          </p:cNvSpPr>
          <p:nvPr/>
        </p:nvSpPr>
        <p:spPr bwMode="auto">
          <a:xfrm>
            <a:off x="272781" y="1035663"/>
            <a:ext cx="8599082" cy="41505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3363" indent="-233363" algn="l" rtl="0" eaLnBrk="0" fontAlgn="base" hangingPunct="0">
              <a:spcBef>
                <a:spcPct val="20000"/>
              </a:spcBef>
              <a:spcAft>
                <a:spcPct val="0"/>
              </a:spcAft>
              <a:buClr>
                <a:srgbClr val="ED6E2E"/>
              </a:buClr>
              <a:buFont typeface="Wingdings" pitchFamily="2" charset="2"/>
              <a:buChar char="§"/>
              <a:defRPr sz="2800">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2400">
                <a:solidFill>
                  <a:schemeClr val="tx1"/>
                </a:solidFill>
                <a:latin typeface="+mn-lt"/>
              </a:defRPr>
            </a:lvl2pPr>
            <a:lvl3pPr marL="1143000" indent="-228600" algn="l" rtl="0" eaLnBrk="0" fontAlgn="base" hangingPunct="0">
              <a:spcBef>
                <a:spcPct val="20000"/>
              </a:spcBef>
              <a:spcAft>
                <a:spcPct val="0"/>
              </a:spcAft>
              <a:buClr>
                <a:srgbClr val="ED6E2E"/>
              </a:buClr>
              <a:buChar char="-"/>
              <a:defRPr sz="20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2000">
                <a:solidFill>
                  <a:schemeClr val="tx1"/>
                </a:solidFill>
                <a:latin typeface="+mn-lt"/>
              </a:defRPr>
            </a:lvl4pPr>
            <a:lvl5pPr marL="2052638" indent="-222250" algn="l" rtl="0" eaLnBrk="0" fontAlgn="base" hangingPunct="0">
              <a:spcBef>
                <a:spcPct val="20000"/>
              </a:spcBef>
              <a:spcAft>
                <a:spcPct val="0"/>
              </a:spcAft>
              <a:buClr>
                <a:srgbClr val="ED6E2E"/>
              </a:buClr>
              <a:buChar char="-"/>
              <a:defRPr sz="2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0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0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0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000">
                <a:solidFill>
                  <a:schemeClr val="tx1"/>
                </a:solidFill>
                <a:latin typeface="+mn-lt"/>
              </a:defRPr>
            </a:lvl9pPr>
          </a:lstStyle>
          <a:p>
            <a:pPr marL="0" indent="0">
              <a:buNone/>
            </a:pPr>
            <a:r>
              <a:rPr lang="en-US" b="1" kern="0" dirty="0">
                <a:ea typeface="+mn-lt"/>
                <a:cs typeface="+mn-lt"/>
              </a:rPr>
              <a:t>&gt;&gt;&gt; echo google-</a:t>
            </a:r>
            <a:r>
              <a:rPr lang="en-US" b="1" kern="0" dirty="0" err="1">
                <a:ea typeface="+mn-lt"/>
                <a:cs typeface="+mn-lt"/>
              </a:rPr>
              <a:t>adk</a:t>
            </a:r>
            <a:r>
              <a:rPr lang="en-US" b="1" kern="0" dirty="0">
                <a:ea typeface="+mn-lt"/>
                <a:cs typeface="+mn-lt"/>
              </a:rPr>
              <a:t>[database]==1.6.1 &gt;&gt; requirements.txt</a:t>
            </a:r>
          </a:p>
          <a:p>
            <a:pPr marL="233045" indent="-233045"/>
            <a:r>
              <a:rPr lang="en-US" kern="0" dirty="0">
                <a:ea typeface="+mn-lt"/>
                <a:cs typeface="+mn-lt"/>
              </a:rPr>
              <a:t>google-</a:t>
            </a:r>
            <a:r>
              <a:rPr lang="en-US" kern="0" dirty="0" err="1">
                <a:ea typeface="+mn-lt"/>
                <a:cs typeface="+mn-lt"/>
              </a:rPr>
              <a:t>adk</a:t>
            </a:r>
            <a:r>
              <a:rPr lang="en-US" kern="0" dirty="0">
                <a:ea typeface="+mn-lt"/>
                <a:cs typeface="+mn-lt"/>
              </a:rPr>
              <a:t>: The main package for the Google Agent Development Kit. </a:t>
            </a:r>
          </a:p>
          <a:p>
            <a:pPr marL="233045" indent="-233045"/>
            <a:r>
              <a:rPr lang="en-US" kern="0" dirty="0">
                <a:ea typeface="+mn-lt"/>
                <a:cs typeface="+mn-lt"/>
              </a:rPr>
              <a:t>[database]: This is an "extra" dependency. It tells pip to install not only the core google-</a:t>
            </a:r>
            <a:r>
              <a:rPr lang="en-US" kern="0" dirty="0" err="1">
                <a:ea typeface="+mn-lt"/>
                <a:cs typeface="+mn-lt"/>
              </a:rPr>
              <a:t>adk</a:t>
            </a:r>
            <a:r>
              <a:rPr lang="en-US" kern="0" dirty="0">
                <a:ea typeface="+mn-lt"/>
                <a:cs typeface="+mn-lt"/>
              </a:rPr>
              <a:t> package but also any additional packages required for its database integration features. </a:t>
            </a:r>
            <a:endParaRPr lang="en-US" dirty="0">
              <a:ea typeface="+mn-lt"/>
              <a:cs typeface="+mn-lt"/>
            </a:endParaRPr>
          </a:p>
          <a:p>
            <a:pPr marL="0" indent="0">
              <a:buNone/>
            </a:pPr>
            <a:r>
              <a:rPr lang="en-US" b="1" kern="0" dirty="0">
                <a:ea typeface="+mn-lt"/>
                <a:cs typeface="+mn-lt"/>
              </a:rPr>
              <a:t>&gt;&gt;&gt; pip install -r requirements.txt</a:t>
            </a:r>
          </a:p>
          <a:p>
            <a:pPr marL="233045" indent="-233045"/>
            <a:r>
              <a:rPr lang="en-US" kern="0" dirty="0">
                <a:ea typeface="+mn-lt"/>
                <a:cs typeface="+mn-lt"/>
              </a:rPr>
              <a:t>pip reads the “requirements.txt” file and installs all the listed packages with the specified versions.</a:t>
            </a:r>
            <a:endParaRPr lang="en-US" dirty="0">
              <a:ea typeface="+mn-lt"/>
              <a:cs typeface="+mn-lt"/>
            </a:endParaRPr>
          </a:p>
        </p:txBody>
      </p:sp>
    </p:spTree>
    <p:extLst>
      <p:ext uri="{BB962C8B-B14F-4D97-AF65-F5344CB8AC3E}">
        <p14:creationId xmlns:p14="http://schemas.microsoft.com/office/powerpoint/2010/main" val="4011266272"/>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57AF56-220C-BA9C-5CDF-454073F109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0A5616-83C4-8901-0552-6BA8852781F6}"/>
              </a:ext>
            </a:extLst>
          </p:cNvPr>
          <p:cNvSpPr>
            <a:spLocks noGrp="1"/>
          </p:cNvSpPr>
          <p:nvPr>
            <p:ph type="title"/>
          </p:nvPr>
        </p:nvSpPr>
        <p:spPr>
          <a:xfrm>
            <a:off x="-6590" y="347932"/>
            <a:ext cx="8299450" cy="990600"/>
          </a:xfrm>
        </p:spPr>
        <p:txBody>
          <a:bodyPr/>
          <a:lstStyle/>
          <a:p>
            <a:r>
              <a:rPr lang="en-US" dirty="0">
                <a:ea typeface="+mj-lt"/>
                <a:cs typeface="+mj-lt"/>
              </a:rPr>
              <a:t>Creating the Agent project structure</a:t>
            </a:r>
            <a:r>
              <a:rPr lang="en-US" sz="2800" dirty="0">
                <a:solidFill>
                  <a:srgbClr val="000000"/>
                </a:solidFill>
                <a:ea typeface="+mj-lt"/>
                <a:cs typeface="+mj-lt"/>
              </a:rPr>
              <a:t> </a:t>
            </a:r>
            <a:endParaRPr lang="en-US" dirty="0">
              <a:ea typeface="+mj-lt"/>
              <a:cs typeface="+mj-lt"/>
            </a:endParaRPr>
          </a:p>
        </p:txBody>
      </p:sp>
      <p:sp>
        <p:nvSpPr>
          <p:cNvPr id="3" name="Content Placeholder 2">
            <a:extLst>
              <a:ext uri="{FF2B5EF4-FFF2-40B4-BE49-F238E27FC236}">
                <a16:creationId xmlns:a16="http://schemas.microsoft.com/office/drawing/2014/main" id="{CE217EE1-1673-55FD-7D5D-94427892EF15}"/>
              </a:ext>
            </a:extLst>
          </p:cNvPr>
          <p:cNvSpPr>
            <a:spLocks noGrp="1"/>
          </p:cNvSpPr>
          <p:nvPr>
            <p:ph idx="1"/>
          </p:nvPr>
        </p:nvSpPr>
        <p:spPr>
          <a:xfrm>
            <a:off x="465793" y="1335439"/>
            <a:ext cx="8599082" cy="4150556"/>
          </a:xfrm>
        </p:spPr>
        <p:txBody>
          <a:bodyPr/>
          <a:lstStyle/>
          <a:p>
            <a:pPr marL="233045" indent="-233045"/>
            <a:endParaRPr lang="en-US" dirty="0">
              <a:cs typeface="Arial"/>
            </a:endParaRPr>
          </a:p>
          <a:p>
            <a:pPr marL="233045" indent="-233045"/>
            <a:endParaRPr lang="en-US" dirty="0">
              <a:cs typeface="Arial"/>
            </a:endParaRPr>
          </a:p>
        </p:txBody>
      </p:sp>
      <p:sp>
        <p:nvSpPr>
          <p:cNvPr id="5" name="Content Placeholder 2">
            <a:extLst>
              <a:ext uri="{FF2B5EF4-FFF2-40B4-BE49-F238E27FC236}">
                <a16:creationId xmlns:a16="http://schemas.microsoft.com/office/drawing/2014/main" id="{4EEE05DB-15A8-4400-BC94-B05C70E78E5F}"/>
              </a:ext>
            </a:extLst>
          </p:cNvPr>
          <p:cNvSpPr txBox="1">
            <a:spLocks/>
          </p:cNvSpPr>
          <p:nvPr/>
        </p:nvSpPr>
        <p:spPr bwMode="auto">
          <a:xfrm>
            <a:off x="272781" y="1035663"/>
            <a:ext cx="8599082" cy="41505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3363" indent="-233363" algn="l" rtl="0" eaLnBrk="0" fontAlgn="base" hangingPunct="0">
              <a:spcBef>
                <a:spcPct val="20000"/>
              </a:spcBef>
              <a:spcAft>
                <a:spcPct val="0"/>
              </a:spcAft>
              <a:buClr>
                <a:srgbClr val="ED6E2E"/>
              </a:buClr>
              <a:buFont typeface="Wingdings" pitchFamily="2" charset="2"/>
              <a:buChar char="§"/>
              <a:defRPr sz="2800">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2400">
                <a:solidFill>
                  <a:schemeClr val="tx1"/>
                </a:solidFill>
                <a:latin typeface="+mn-lt"/>
              </a:defRPr>
            </a:lvl2pPr>
            <a:lvl3pPr marL="1143000" indent="-228600" algn="l" rtl="0" eaLnBrk="0" fontAlgn="base" hangingPunct="0">
              <a:spcBef>
                <a:spcPct val="20000"/>
              </a:spcBef>
              <a:spcAft>
                <a:spcPct val="0"/>
              </a:spcAft>
              <a:buClr>
                <a:srgbClr val="ED6E2E"/>
              </a:buClr>
              <a:buChar char="-"/>
              <a:defRPr sz="20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2000">
                <a:solidFill>
                  <a:schemeClr val="tx1"/>
                </a:solidFill>
                <a:latin typeface="+mn-lt"/>
              </a:defRPr>
            </a:lvl4pPr>
            <a:lvl5pPr marL="2052638" indent="-222250" algn="l" rtl="0" eaLnBrk="0" fontAlgn="base" hangingPunct="0">
              <a:spcBef>
                <a:spcPct val="20000"/>
              </a:spcBef>
              <a:spcAft>
                <a:spcPct val="0"/>
              </a:spcAft>
              <a:buClr>
                <a:srgbClr val="ED6E2E"/>
              </a:buClr>
              <a:buChar char="-"/>
              <a:defRPr sz="2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0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0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0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000">
                <a:solidFill>
                  <a:schemeClr val="tx1"/>
                </a:solidFill>
                <a:latin typeface="+mn-lt"/>
              </a:defRPr>
            </a:lvl9pPr>
          </a:lstStyle>
          <a:p>
            <a:pPr marL="233045" indent="-233045">
              <a:buNone/>
            </a:pPr>
            <a:r>
              <a:rPr lang="en-US" b="1" kern="0" dirty="0">
                <a:cs typeface="Arial"/>
              </a:rPr>
              <a:t>&gt;&gt;&gt; </a:t>
            </a:r>
            <a:r>
              <a:rPr lang="en-US" b="1" kern="0" dirty="0" err="1">
                <a:cs typeface="Arial"/>
              </a:rPr>
              <a:t>mkdir</a:t>
            </a:r>
            <a:r>
              <a:rPr lang="en-US" b="1" kern="0" dirty="0">
                <a:cs typeface="Arial"/>
              </a:rPr>
              <a:t> </a:t>
            </a:r>
            <a:r>
              <a:rPr lang="en-US" b="1" kern="0" dirty="0" err="1">
                <a:cs typeface="Arial"/>
              </a:rPr>
              <a:t>greeting_agent</a:t>
            </a:r>
            <a:r>
              <a:rPr lang="en-US" b="1" kern="0" dirty="0">
                <a:cs typeface="Arial"/>
              </a:rPr>
              <a:t> </a:t>
            </a:r>
            <a:endParaRPr lang="en-US" b="1">
              <a:cs typeface="Arial"/>
            </a:endParaRPr>
          </a:p>
          <a:p>
            <a:pPr marL="233045" indent="-233045">
              <a:buNone/>
            </a:pPr>
            <a:r>
              <a:rPr lang="en-US" b="1" kern="0" dirty="0">
                <a:cs typeface="Arial"/>
              </a:rPr>
              <a:t>&gt;&gt;&gt; touch greeting_agent/__init__.py </a:t>
            </a:r>
            <a:endParaRPr lang="en-US" b="1">
              <a:cs typeface="Arial"/>
            </a:endParaRPr>
          </a:p>
          <a:p>
            <a:pPr marL="233045" indent="-233045">
              <a:buNone/>
            </a:pPr>
            <a:r>
              <a:rPr lang="en-US" b="1" kern="0" dirty="0">
                <a:cs typeface="Arial"/>
              </a:rPr>
              <a:t>&gt;&gt;&gt; touch greeting_agent/agent.py </a:t>
            </a:r>
            <a:endParaRPr lang="en-US" b="1">
              <a:cs typeface="Arial"/>
            </a:endParaRPr>
          </a:p>
          <a:p>
            <a:pPr marL="0" indent="0">
              <a:buNone/>
            </a:pPr>
            <a:r>
              <a:rPr lang="en-US" b="1" kern="0" dirty="0">
                <a:cs typeface="Arial"/>
              </a:rPr>
              <a:t>&gt;&gt;&gt; touch </a:t>
            </a:r>
            <a:r>
              <a:rPr lang="en-US" b="1" kern="0" dirty="0" err="1">
                <a:cs typeface="Arial"/>
              </a:rPr>
              <a:t>greeting_agent</a:t>
            </a:r>
            <a:r>
              <a:rPr lang="en-US" b="1" kern="0" dirty="0">
                <a:cs typeface="Arial"/>
              </a:rPr>
              <a:t>/.env </a:t>
            </a:r>
            <a:endParaRPr lang="en-US">
              <a:cs typeface="Arial"/>
            </a:endParaRPr>
          </a:p>
        </p:txBody>
      </p:sp>
      <p:pic>
        <p:nvPicPr>
          <p:cNvPr id="6" name="Picture 5" descr="The parent folder includes: agent folder&#10;The agent folder includes: __init__.py, agent.py, .env">
            <a:extLst>
              <a:ext uri="{FF2B5EF4-FFF2-40B4-BE49-F238E27FC236}">
                <a16:creationId xmlns:a16="http://schemas.microsoft.com/office/drawing/2014/main" id="{01AF9AF8-CBEA-6A22-B8BF-C9ACA4B5D391}"/>
              </a:ext>
            </a:extLst>
          </p:cNvPr>
          <p:cNvPicPr>
            <a:picLocks noChangeAspect="1"/>
          </p:cNvPicPr>
          <p:nvPr/>
        </p:nvPicPr>
        <p:blipFill>
          <a:blip r:embed="rId3"/>
          <a:stretch>
            <a:fillRect/>
          </a:stretch>
        </p:blipFill>
        <p:spPr>
          <a:xfrm>
            <a:off x="379652" y="3422890"/>
            <a:ext cx="7982130" cy="1795014"/>
          </a:xfrm>
          <a:prstGeom prst="rect">
            <a:avLst/>
          </a:prstGeom>
        </p:spPr>
      </p:pic>
    </p:spTree>
    <p:extLst>
      <p:ext uri="{BB962C8B-B14F-4D97-AF65-F5344CB8AC3E}">
        <p14:creationId xmlns:p14="http://schemas.microsoft.com/office/powerpoint/2010/main" val="394149621"/>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27BA67-A562-72BB-1FF6-03BBE0CAC3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7729FA-D3E2-4794-3056-2636854A4C45}"/>
              </a:ext>
            </a:extLst>
          </p:cNvPr>
          <p:cNvSpPr>
            <a:spLocks noGrp="1"/>
          </p:cNvSpPr>
          <p:nvPr>
            <p:ph type="title"/>
          </p:nvPr>
        </p:nvSpPr>
        <p:spPr>
          <a:xfrm>
            <a:off x="194693" y="304800"/>
            <a:ext cx="8299450" cy="990600"/>
          </a:xfrm>
        </p:spPr>
        <p:txBody>
          <a:bodyPr/>
          <a:lstStyle/>
          <a:p>
            <a:r>
              <a:rPr lang="en-US" dirty="0">
                <a:ea typeface="+mj-lt"/>
                <a:cs typeface="+mj-lt"/>
              </a:rPr>
              <a:t>Writing the code/logic</a:t>
            </a:r>
            <a:endParaRPr lang="en-US">
              <a:ea typeface="+mj-lt"/>
              <a:cs typeface="+mj-lt"/>
            </a:endParaRPr>
          </a:p>
        </p:txBody>
      </p:sp>
      <p:pic>
        <p:nvPicPr>
          <p:cNvPr id="4" name="Content Placeholder 3" descr="Text Box 1, Textbox">
            <a:extLst>
              <a:ext uri="{FF2B5EF4-FFF2-40B4-BE49-F238E27FC236}">
                <a16:creationId xmlns:a16="http://schemas.microsoft.com/office/drawing/2014/main" id="{BBF69BBA-3620-2FF8-CE9A-58B2299FEC60}"/>
              </a:ext>
            </a:extLst>
          </p:cNvPr>
          <p:cNvPicPr>
            <a:picLocks noGrp="1" noChangeAspect="1"/>
          </p:cNvPicPr>
          <p:nvPr>
            <p:ph idx="1"/>
          </p:nvPr>
        </p:nvPicPr>
        <p:blipFill>
          <a:blip r:embed="rId3"/>
          <a:stretch>
            <a:fillRect/>
          </a:stretch>
        </p:blipFill>
        <p:spPr bwMode="auto">
          <a:xfrm>
            <a:off x="338932" y="1722497"/>
            <a:ext cx="8475604" cy="3428152"/>
          </a:xfrm>
          <a:prstGeom prst="rect">
            <a:avLst/>
          </a:prstGeom>
          <a:noFill/>
          <a:ln w="9525">
            <a:noFill/>
            <a:miter lim="800000"/>
            <a:headEnd/>
            <a:tailEnd/>
          </a:ln>
        </p:spPr>
      </p:pic>
    </p:spTree>
    <p:extLst>
      <p:ext uri="{BB962C8B-B14F-4D97-AF65-F5344CB8AC3E}">
        <p14:creationId xmlns:p14="http://schemas.microsoft.com/office/powerpoint/2010/main" val="1668638348"/>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2A1E-1C77-DBE9-3F14-B27318BDE8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93999D-D697-5E45-1D85-5DB987E8E3A0}"/>
              </a:ext>
            </a:extLst>
          </p:cNvPr>
          <p:cNvSpPr>
            <a:spLocks noGrp="1"/>
          </p:cNvSpPr>
          <p:nvPr>
            <p:ph type="title"/>
          </p:nvPr>
        </p:nvSpPr>
        <p:spPr>
          <a:xfrm>
            <a:off x="108429" y="304800"/>
            <a:ext cx="7911262" cy="1004977"/>
          </a:xfrm>
        </p:spPr>
        <p:txBody>
          <a:bodyPr/>
          <a:lstStyle/>
          <a:p>
            <a:r>
              <a:rPr lang="en-US" dirty="0">
                <a:ea typeface="+mj-lt"/>
                <a:cs typeface="+mj-lt"/>
              </a:rPr>
              <a:t>Setting up an External LLM Service: Create a Project and API Keys in Google Cloud</a:t>
            </a:r>
            <a:endParaRPr lang="en-US">
              <a:ea typeface="+mj-lt"/>
              <a:cs typeface="+mj-lt"/>
            </a:endParaRPr>
          </a:p>
        </p:txBody>
      </p:sp>
      <p:pic>
        <p:nvPicPr>
          <p:cNvPr id="4" name="Picture 3" descr="Environment variables&#10;Google API KEY">
            <a:extLst>
              <a:ext uri="{FF2B5EF4-FFF2-40B4-BE49-F238E27FC236}">
                <a16:creationId xmlns:a16="http://schemas.microsoft.com/office/drawing/2014/main" id="{214A73D4-6C21-A175-DC69-B7079E81E36B}"/>
              </a:ext>
            </a:extLst>
          </p:cNvPr>
          <p:cNvPicPr>
            <a:picLocks noChangeAspect="1"/>
          </p:cNvPicPr>
          <p:nvPr/>
        </p:nvPicPr>
        <p:blipFill>
          <a:blip r:embed="rId3"/>
          <a:stretch>
            <a:fillRect/>
          </a:stretch>
        </p:blipFill>
        <p:spPr>
          <a:xfrm>
            <a:off x="745286" y="2428695"/>
            <a:ext cx="7236483" cy="778533"/>
          </a:xfrm>
          <a:prstGeom prst="rect">
            <a:avLst/>
          </a:prstGeom>
        </p:spPr>
      </p:pic>
    </p:spTree>
    <p:extLst>
      <p:ext uri="{BB962C8B-B14F-4D97-AF65-F5344CB8AC3E}">
        <p14:creationId xmlns:p14="http://schemas.microsoft.com/office/powerpoint/2010/main" val="3449656206"/>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B44624-210D-5942-E8AF-9D67D2A9F5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99CC90-3CD1-7DBA-0A99-1B788801215F}"/>
              </a:ext>
            </a:extLst>
          </p:cNvPr>
          <p:cNvSpPr>
            <a:spLocks noGrp="1"/>
          </p:cNvSpPr>
          <p:nvPr>
            <p:ph type="title"/>
          </p:nvPr>
        </p:nvSpPr>
        <p:spPr>
          <a:xfrm>
            <a:off x="108429" y="304800"/>
            <a:ext cx="7911262" cy="1004977"/>
          </a:xfrm>
        </p:spPr>
        <p:txBody>
          <a:bodyPr/>
          <a:lstStyle/>
          <a:p>
            <a:r>
              <a:rPr lang="en-US" dirty="0">
                <a:ea typeface="+mj-lt"/>
                <a:cs typeface="+mj-lt"/>
              </a:rPr>
              <a:t>Setting up an External LLM Service: Create a Project and API Keys in Google Cloud</a:t>
            </a:r>
            <a:endParaRPr lang="en-US">
              <a:ea typeface="+mj-lt"/>
              <a:cs typeface="+mj-lt"/>
            </a:endParaRPr>
          </a:p>
        </p:txBody>
      </p:sp>
      <p:pic>
        <p:nvPicPr>
          <p:cNvPr id="3" name="Picture 2" descr="Google Cloud Dashboard">
            <a:extLst>
              <a:ext uri="{FF2B5EF4-FFF2-40B4-BE49-F238E27FC236}">
                <a16:creationId xmlns:a16="http://schemas.microsoft.com/office/drawing/2014/main" id="{DB54542E-AFEC-7A22-8E47-8999404067D2}"/>
              </a:ext>
            </a:extLst>
          </p:cNvPr>
          <p:cNvPicPr>
            <a:picLocks noChangeAspect="1"/>
          </p:cNvPicPr>
          <p:nvPr/>
        </p:nvPicPr>
        <p:blipFill>
          <a:blip r:embed="rId3"/>
          <a:stretch>
            <a:fillRect/>
          </a:stretch>
        </p:blipFill>
        <p:spPr>
          <a:xfrm>
            <a:off x="0" y="1944984"/>
            <a:ext cx="9144000" cy="4914900"/>
          </a:xfrm>
          <a:prstGeom prst="rect">
            <a:avLst/>
          </a:prstGeom>
        </p:spPr>
      </p:pic>
    </p:spTree>
    <p:extLst>
      <p:ext uri="{BB962C8B-B14F-4D97-AF65-F5344CB8AC3E}">
        <p14:creationId xmlns:p14="http://schemas.microsoft.com/office/powerpoint/2010/main" val="990918750"/>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AA324-4624-A23E-DA37-0D9587BC3A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B4AE42-0716-BF6E-2DBA-A65885DDD7BA}"/>
              </a:ext>
            </a:extLst>
          </p:cNvPr>
          <p:cNvSpPr>
            <a:spLocks noGrp="1"/>
          </p:cNvSpPr>
          <p:nvPr>
            <p:ph type="title"/>
          </p:nvPr>
        </p:nvSpPr>
        <p:spPr>
          <a:xfrm>
            <a:off x="108429" y="304800"/>
            <a:ext cx="7911262" cy="1004977"/>
          </a:xfrm>
        </p:spPr>
        <p:txBody>
          <a:bodyPr/>
          <a:lstStyle/>
          <a:p>
            <a:r>
              <a:rPr lang="en-US" dirty="0">
                <a:ea typeface="+mj-lt"/>
                <a:cs typeface="+mj-lt"/>
              </a:rPr>
              <a:t>Setting up an External LLM Service: Create a Project and API Keys in Google Cloud</a:t>
            </a:r>
            <a:endParaRPr lang="en-US">
              <a:ea typeface="+mj-lt"/>
              <a:cs typeface="+mj-lt"/>
            </a:endParaRPr>
          </a:p>
        </p:txBody>
      </p:sp>
      <p:pic>
        <p:nvPicPr>
          <p:cNvPr id="4" name="Picture 3" descr="API Key in Google AI Studio">
            <a:extLst>
              <a:ext uri="{FF2B5EF4-FFF2-40B4-BE49-F238E27FC236}">
                <a16:creationId xmlns:a16="http://schemas.microsoft.com/office/drawing/2014/main" id="{F813AA7F-F46A-4A93-AEA9-BA76EB73A73A}"/>
              </a:ext>
            </a:extLst>
          </p:cNvPr>
          <p:cNvPicPr>
            <a:picLocks noChangeAspect="1"/>
          </p:cNvPicPr>
          <p:nvPr/>
        </p:nvPicPr>
        <p:blipFill>
          <a:blip r:embed="rId3"/>
          <a:stretch>
            <a:fillRect/>
          </a:stretch>
        </p:blipFill>
        <p:spPr>
          <a:xfrm>
            <a:off x="596620" y="1963825"/>
            <a:ext cx="7950760" cy="4293159"/>
          </a:xfrm>
          <a:prstGeom prst="rect">
            <a:avLst/>
          </a:prstGeom>
        </p:spPr>
      </p:pic>
    </p:spTree>
    <p:extLst>
      <p:ext uri="{BB962C8B-B14F-4D97-AF65-F5344CB8AC3E}">
        <p14:creationId xmlns:p14="http://schemas.microsoft.com/office/powerpoint/2010/main" val="1432127964"/>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115DE-8E2D-E42B-292D-2B26782267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54A2E1-4A39-A73E-149A-0E164A554F05}"/>
              </a:ext>
            </a:extLst>
          </p:cNvPr>
          <p:cNvSpPr>
            <a:spLocks noGrp="1"/>
          </p:cNvSpPr>
          <p:nvPr>
            <p:ph type="title"/>
          </p:nvPr>
        </p:nvSpPr>
        <p:spPr>
          <a:xfrm>
            <a:off x="194693" y="304800"/>
            <a:ext cx="8299450" cy="990600"/>
          </a:xfrm>
        </p:spPr>
        <p:txBody>
          <a:bodyPr/>
          <a:lstStyle/>
          <a:p>
            <a:r>
              <a:rPr lang="en-US" dirty="0">
                <a:ea typeface="+mj-lt"/>
                <a:cs typeface="+mj-lt"/>
              </a:rPr>
              <a:t>Running your Agent with </a:t>
            </a:r>
            <a:r>
              <a:rPr lang="en-US" dirty="0" err="1">
                <a:ea typeface="+mj-lt"/>
                <a:cs typeface="+mj-lt"/>
              </a:rPr>
              <a:t>adk</a:t>
            </a:r>
            <a:r>
              <a:rPr lang="en-US" dirty="0">
                <a:ea typeface="+mj-lt"/>
                <a:cs typeface="+mj-lt"/>
              </a:rPr>
              <a:t> web</a:t>
            </a:r>
            <a:endParaRPr lang="en-US">
              <a:ea typeface="+mj-lt"/>
              <a:cs typeface="+mj-lt"/>
            </a:endParaRPr>
          </a:p>
        </p:txBody>
      </p:sp>
      <p:sp>
        <p:nvSpPr>
          <p:cNvPr id="3" name="Content Placeholder 2">
            <a:extLst>
              <a:ext uri="{FF2B5EF4-FFF2-40B4-BE49-F238E27FC236}">
                <a16:creationId xmlns:a16="http://schemas.microsoft.com/office/drawing/2014/main" id="{055CFCE7-99B8-44D7-B8F8-CB27527A2F33}"/>
              </a:ext>
            </a:extLst>
          </p:cNvPr>
          <p:cNvSpPr>
            <a:spLocks noGrp="1"/>
          </p:cNvSpPr>
          <p:nvPr>
            <p:ph idx="1"/>
          </p:nvPr>
        </p:nvSpPr>
        <p:spPr>
          <a:xfrm>
            <a:off x="465793" y="1335439"/>
            <a:ext cx="8599082" cy="4150556"/>
          </a:xfrm>
        </p:spPr>
        <p:txBody>
          <a:bodyPr/>
          <a:lstStyle/>
          <a:p>
            <a:pPr marL="233045" indent="-233045"/>
            <a:endParaRPr lang="en-US" dirty="0">
              <a:cs typeface="Arial"/>
            </a:endParaRPr>
          </a:p>
          <a:p>
            <a:pPr marL="233045" indent="-233045"/>
            <a:endParaRPr lang="en-US" dirty="0">
              <a:cs typeface="Arial"/>
            </a:endParaRPr>
          </a:p>
        </p:txBody>
      </p:sp>
      <p:pic>
        <p:nvPicPr>
          <p:cNvPr id="4" name="Picture 3" descr="running adk web ">
            <a:extLst>
              <a:ext uri="{FF2B5EF4-FFF2-40B4-BE49-F238E27FC236}">
                <a16:creationId xmlns:a16="http://schemas.microsoft.com/office/drawing/2014/main" id="{E0DFAEFB-5039-2648-B7C1-5F95F53E9178}"/>
              </a:ext>
            </a:extLst>
          </p:cNvPr>
          <p:cNvPicPr>
            <a:picLocks noChangeAspect="1"/>
          </p:cNvPicPr>
          <p:nvPr/>
        </p:nvPicPr>
        <p:blipFill>
          <a:blip r:embed="rId3"/>
          <a:stretch>
            <a:fillRect/>
          </a:stretch>
        </p:blipFill>
        <p:spPr>
          <a:xfrm>
            <a:off x="551642" y="2540749"/>
            <a:ext cx="8040717" cy="3314879"/>
          </a:xfrm>
          <a:prstGeom prst="rect">
            <a:avLst/>
          </a:prstGeom>
        </p:spPr>
      </p:pic>
      <p:sp>
        <p:nvSpPr>
          <p:cNvPr id="6" name="Content Placeholder 2">
            <a:extLst>
              <a:ext uri="{FF2B5EF4-FFF2-40B4-BE49-F238E27FC236}">
                <a16:creationId xmlns:a16="http://schemas.microsoft.com/office/drawing/2014/main" id="{E9460D8E-1BD8-102A-F6D3-A658CFEB526B}"/>
              </a:ext>
            </a:extLst>
          </p:cNvPr>
          <p:cNvSpPr txBox="1">
            <a:spLocks/>
          </p:cNvSpPr>
          <p:nvPr/>
        </p:nvSpPr>
        <p:spPr bwMode="auto">
          <a:xfrm>
            <a:off x="229649" y="1337587"/>
            <a:ext cx="8728478" cy="384863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3363" indent="-233363" algn="l" rtl="0" eaLnBrk="0" fontAlgn="base" hangingPunct="0">
              <a:spcBef>
                <a:spcPct val="20000"/>
              </a:spcBef>
              <a:spcAft>
                <a:spcPct val="0"/>
              </a:spcAft>
              <a:buClr>
                <a:srgbClr val="ED6E2E"/>
              </a:buClr>
              <a:buFont typeface="Wingdings" pitchFamily="2" charset="2"/>
              <a:buChar char="§"/>
              <a:defRPr sz="2800">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2400">
                <a:solidFill>
                  <a:schemeClr val="tx1"/>
                </a:solidFill>
                <a:latin typeface="+mn-lt"/>
              </a:defRPr>
            </a:lvl2pPr>
            <a:lvl3pPr marL="1143000" indent="-228600" algn="l" rtl="0" eaLnBrk="0" fontAlgn="base" hangingPunct="0">
              <a:spcBef>
                <a:spcPct val="20000"/>
              </a:spcBef>
              <a:spcAft>
                <a:spcPct val="0"/>
              </a:spcAft>
              <a:buClr>
                <a:srgbClr val="ED6E2E"/>
              </a:buClr>
              <a:buChar char="-"/>
              <a:defRPr sz="20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2000">
                <a:solidFill>
                  <a:schemeClr val="tx1"/>
                </a:solidFill>
                <a:latin typeface="+mn-lt"/>
              </a:defRPr>
            </a:lvl4pPr>
            <a:lvl5pPr marL="2052638" indent="-222250" algn="l" rtl="0" eaLnBrk="0" fontAlgn="base" hangingPunct="0">
              <a:spcBef>
                <a:spcPct val="20000"/>
              </a:spcBef>
              <a:spcAft>
                <a:spcPct val="0"/>
              </a:spcAft>
              <a:buClr>
                <a:srgbClr val="ED6E2E"/>
              </a:buClr>
              <a:buChar char="-"/>
              <a:defRPr sz="2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0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0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0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000">
                <a:solidFill>
                  <a:schemeClr val="tx1"/>
                </a:solidFill>
                <a:latin typeface="+mn-lt"/>
              </a:defRPr>
            </a:lvl9pPr>
          </a:lstStyle>
          <a:p>
            <a:pPr marL="233045" indent="-233045">
              <a:buNone/>
            </a:pPr>
            <a:r>
              <a:rPr lang="en-US" b="1" kern="0" dirty="0">
                <a:cs typeface="Arial"/>
              </a:rPr>
              <a:t>&gt;&gt;&gt; </a:t>
            </a:r>
            <a:r>
              <a:rPr lang="en-US" b="1" kern="0" dirty="0" err="1">
                <a:cs typeface="Arial"/>
              </a:rPr>
              <a:t>adk</a:t>
            </a:r>
            <a:r>
              <a:rPr lang="en-US" b="1" kern="0" dirty="0">
                <a:cs typeface="Arial"/>
              </a:rPr>
              <a:t> web</a:t>
            </a:r>
            <a:endParaRPr lang="en-US" b="1" dirty="0">
              <a:cs typeface="Arial"/>
            </a:endParaRPr>
          </a:p>
        </p:txBody>
      </p:sp>
    </p:spTree>
    <p:extLst>
      <p:ext uri="{BB962C8B-B14F-4D97-AF65-F5344CB8AC3E}">
        <p14:creationId xmlns:p14="http://schemas.microsoft.com/office/powerpoint/2010/main" val="3899650378"/>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9B55B-F47F-57DE-C4C6-FF9675A85D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437721-F5FB-064E-A6D7-8152438ACC97}"/>
              </a:ext>
            </a:extLst>
          </p:cNvPr>
          <p:cNvSpPr>
            <a:spLocks noGrp="1"/>
          </p:cNvSpPr>
          <p:nvPr>
            <p:ph type="title"/>
          </p:nvPr>
        </p:nvSpPr>
        <p:spPr>
          <a:xfrm>
            <a:off x="194693" y="304800"/>
            <a:ext cx="8299450" cy="990600"/>
          </a:xfrm>
        </p:spPr>
        <p:txBody>
          <a:bodyPr/>
          <a:lstStyle/>
          <a:p>
            <a:pPr marL="685800" indent="-685800"/>
            <a:r>
              <a:rPr lang="en-US" dirty="0"/>
              <a:t>AI Agent</a:t>
            </a:r>
          </a:p>
        </p:txBody>
      </p:sp>
      <p:sp>
        <p:nvSpPr>
          <p:cNvPr id="3" name="Content Placeholder 2">
            <a:extLst>
              <a:ext uri="{FF2B5EF4-FFF2-40B4-BE49-F238E27FC236}">
                <a16:creationId xmlns:a16="http://schemas.microsoft.com/office/drawing/2014/main" id="{D02A632C-C77F-2A58-11AE-609219DA7754}"/>
              </a:ext>
            </a:extLst>
          </p:cNvPr>
          <p:cNvSpPr>
            <a:spLocks noGrp="1"/>
          </p:cNvSpPr>
          <p:nvPr>
            <p:ph idx="1"/>
          </p:nvPr>
        </p:nvSpPr>
        <p:spPr>
          <a:xfrm>
            <a:off x="200618" y="1106993"/>
            <a:ext cx="8299450" cy="4648200"/>
          </a:xfrm>
        </p:spPr>
        <p:txBody>
          <a:bodyPr/>
          <a:lstStyle/>
          <a:p>
            <a:pPr marL="233045" indent="-233045"/>
            <a:r>
              <a:rPr lang="en-US" b="1" dirty="0">
                <a:ea typeface="+mn-lt"/>
                <a:cs typeface="+mn-lt"/>
              </a:rPr>
              <a:t>an AI agent doesn't "perceive" in the human sense</a:t>
            </a:r>
            <a:r>
              <a:rPr lang="en-US" dirty="0">
                <a:ea typeface="+mn-lt"/>
                <a:cs typeface="+mn-lt"/>
              </a:rPr>
              <a:t>, but in AI, perception is often defined more abstractly.</a:t>
            </a:r>
          </a:p>
          <a:p>
            <a:pPr marL="233045" indent="-233045"/>
            <a:r>
              <a:rPr lang="en-US" dirty="0">
                <a:ea typeface="+mn-lt"/>
                <a:cs typeface="+mn-lt"/>
              </a:rPr>
              <a:t>Perception = receiving data from the environment</a:t>
            </a:r>
            <a:endParaRPr lang="en-US" dirty="0">
              <a:cs typeface="Arial"/>
            </a:endParaRPr>
          </a:p>
          <a:p>
            <a:pPr marL="0" indent="0">
              <a:buNone/>
            </a:pPr>
            <a:r>
              <a:rPr lang="en-US" dirty="0">
                <a:ea typeface="+mn-lt"/>
                <a:cs typeface="+mn-lt"/>
              </a:rPr>
              <a:t>via sensors, inputs, APIs, or system signals.</a:t>
            </a:r>
            <a:endParaRPr lang="en-US" dirty="0">
              <a:cs typeface="Arial"/>
            </a:endParaRPr>
          </a:p>
          <a:p>
            <a:pPr marL="0" indent="0">
              <a:buNone/>
            </a:pPr>
            <a:endParaRPr lang="en-US" dirty="0">
              <a:ea typeface="+mn-lt"/>
              <a:cs typeface="+mn-lt"/>
            </a:endParaRPr>
          </a:p>
          <a:p>
            <a:pPr marL="233045" indent="-233045">
              <a:buNone/>
            </a:pPr>
            <a:r>
              <a:rPr lang="en-US" dirty="0">
                <a:ea typeface="+mn-lt"/>
                <a:cs typeface="+mn-lt"/>
              </a:rPr>
              <a:t>So even though an AI agent:</a:t>
            </a:r>
          </a:p>
          <a:p>
            <a:pPr marL="233045" indent="-233045">
              <a:buFont typeface="Wingdings"/>
            </a:pPr>
            <a:r>
              <a:rPr lang="en-US" b="1" dirty="0">
                <a:ea typeface="+mn-lt"/>
                <a:cs typeface="+mn-lt"/>
              </a:rPr>
              <a:t>Doesn’t “see” or “hear”</a:t>
            </a:r>
            <a:r>
              <a:rPr lang="en-US" dirty="0">
                <a:ea typeface="+mn-lt"/>
                <a:cs typeface="+mn-lt"/>
              </a:rPr>
              <a:t> like a person,</a:t>
            </a:r>
          </a:p>
          <a:p>
            <a:pPr marL="233045" indent="-233045">
              <a:buFont typeface="Wingdings"/>
            </a:pPr>
            <a:r>
              <a:rPr lang="en-US" dirty="0">
                <a:ea typeface="+mn-lt"/>
                <a:cs typeface="+mn-lt"/>
              </a:rPr>
              <a:t>It still </a:t>
            </a:r>
            <a:r>
              <a:rPr lang="en-US" b="1" dirty="0">
                <a:ea typeface="+mn-lt"/>
                <a:cs typeface="+mn-lt"/>
              </a:rPr>
              <a:t>receives inputs</a:t>
            </a:r>
            <a:r>
              <a:rPr lang="en-US" dirty="0">
                <a:ea typeface="+mn-lt"/>
                <a:cs typeface="+mn-lt"/>
              </a:rPr>
              <a:t> — text, sensor data, camera feeds, or user prompts.</a:t>
            </a:r>
            <a:endParaRPr lang="en-US" dirty="0"/>
          </a:p>
          <a:p>
            <a:pPr marL="0" indent="0">
              <a:buNone/>
            </a:pPr>
            <a:endParaRPr lang="en-US" dirty="0">
              <a:cs typeface="Arial"/>
            </a:endParaRPr>
          </a:p>
        </p:txBody>
      </p:sp>
    </p:spTree>
    <p:extLst>
      <p:ext uri="{BB962C8B-B14F-4D97-AF65-F5344CB8AC3E}">
        <p14:creationId xmlns:p14="http://schemas.microsoft.com/office/powerpoint/2010/main" val="3806359162"/>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FC206D-A315-B761-EAE2-4FA5DC8650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DB7F5C-2F64-1416-DA70-83FD6A7DEC40}"/>
              </a:ext>
            </a:extLst>
          </p:cNvPr>
          <p:cNvSpPr>
            <a:spLocks noGrp="1"/>
          </p:cNvSpPr>
          <p:nvPr>
            <p:ph type="title"/>
          </p:nvPr>
        </p:nvSpPr>
        <p:spPr>
          <a:xfrm>
            <a:off x="194693" y="304800"/>
            <a:ext cx="8299450" cy="990600"/>
          </a:xfrm>
        </p:spPr>
        <p:txBody>
          <a:bodyPr/>
          <a:lstStyle/>
          <a:p>
            <a:r>
              <a:rPr lang="en-US" dirty="0">
                <a:ea typeface="+mj-lt"/>
                <a:cs typeface="+mj-lt"/>
              </a:rPr>
              <a:t>Interacting with your Agent</a:t>
            </a:r>
            <a:endParaRPr lang="en-US" dirty="0"/>
          </a:p>
        </p:txBody>
      </p:sp>
      <p:sp>
        <p:nvSpPr>
          <p:cNvPr id="3" name="Content Placeholder 2">
            <a:extLst>
              <a:ext uri="{FF2B5EF4-FFF2-40B4-BE49-F238E27FC236}">
                <a16:creationId xmlns:a16="http://schemas.microsoft.com/office/drawing/2014/main" id="{85C883CA-BC15-F986-46E7-990EB14FF257}"/>
              </a:ext>
            </a:extLst>
          </p:cNvPr>
          <p:cNvSpPr>
            <a:spLocks noGrp="1"/>
          </p:cNvSpPr>
          <p:nvPr>
            <p:ph idx="1"/>
          </p:nvPr>
        </p:nvSpPr>
        <p:spPr>
          <a:xfrm>
            <a:off x="465793" y="1335439"/>
            <a:ext cx="8599082" cy="4150556"/>
          </a:xfrm>
        </p:spPr>
        <p:txBody>
          <a:bodyPr/>
          <a:lstStyle/>
          <a:p>
            <a:pPr marL="233045" indent="-233045"/>
            <a:endParaRPr lang="en-US" dirty="0">
              <a:cs typeface="Arial"/>
            </a:endParaRPr>
          </a:p>
          <a:p>
            <a:pPr marL="233045" indent="-233045"/>
            <a:endParaRPr lang="en-US" dirty="0">
              <a:cs typeface="Arial"/>
            </a:endParaRPr>
          </a:p>
        </p:txBody>
      </p:sp>
      <p:pic>
        <p:nvPicPr>
          <p:cNvPr id="5" name="Picture 4" descr="A screenshot of a computer&#10;&#10;AI-generated content may be incorrect., Picture">
            <a:extLst>
              <a:ext uri="{FF2B5EF4-FFF2-40B4-BE49-F238E27FC236}">
                <a16:creationId xmlns:a16="http://schemas.microsoft.com/office/drawing/2014/main" id="{8ECBB232-6C47-01E0-01BB-10148E1DF3BA}"/>
              </a:ext>
            </a:extLst>
          </p:cNvPr>
          <p:cNvPicPr>
            <a:picLocks noChangeAspect="1"/>
          </p:cNvPicPr>
          <p:nvPr/>
        </p:nvPicPr>
        <p:blipFill>
          <a:blip r:embed="rId3"/>
          <a:stretch>
            <a:fillRect/>
          </a:stretch>
        </p:blipFill>
        <p:spPr>
          <a:xfrm>
            <a:off x="0" y="1291841"/>
            <a:ext cx="9144000" cy="4914900"/>
          </a:xfrm>
          <a:prstGeom prst="rect">
            <a:avLst/>
          </a:prstGeom>
        </p:spPr>
      </p:pic>
    </p:spTree>
    <p:extLst>
      <p:ext uri="{BB962C8B-B14F-4D97-AF65-F5344CB8AC3E}">
        <p14:creationId xmlns:p14="http://schemas.microsoft.com/office/powerpoint/2010/main" val="1053299383"/>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304800"/>
            <a:ext cx="8299450" cy="990600"/>
          </a:xfrm>
        </p:spPr>
        <p:txBody>
          <a:bodyPr wrap="square" anchor="t">
            <a:normAutofit/>
          </a:bodyPr>
          <a:lstStyle/>
          <a:p>
            <a:pPr>
              <a:lnSpc>
                <a:spcPct val="90000"/>
              </a:lnSpc>
            </a:pPr>
            <a:r>
              <a:rPr lang="en-US" sz="3100" dirty="0"/>
              <a:t>References</a:t>
            </a:r>
            <a:endParaRPr lang="en-US" dirty="0"/>
          </a:p>
        </p:txBody>
      </p:sp>
      <p:sp>
        <p:nvSpPr>
          <p:cNvPr id="3" name="Content Placeholder 2"/>
          <p:cNvSpPr>
            <a:spLocks noGrp="1"/>
          </p:cNvSpPr>
          <p:nvPr>
            <p:ph type="body" sz="half" idx="1"/>
          </p:nvPr>
        </p:nvSpPr>
        <p:spPr>
          <a:xfrm>
            <a:off x="323851" y="969962"/>
            <a:ext cx="7813524" cy="5202238"/>
          </a:xfrm>
        </p:spPr>
        <p:txBody>
          <a:bodyPr wrap="square" anchor="t">
            <a:noAutofit/>
          </a:bodyPr>
          <a:lstStyle/>
          <a:p>
            <a:pPr marL="233045" indent="-233045">
              <a:buNone/>
            </a:pPr>
            <a:endParaRPr lang="en-US" sz="1200" dirty="0">
              <a:latin typeface="Times New Roman"/>
              <a:ea typeface="Calibri"/>
              <a:cs typeface="Times New Roman"/>
            </a:endParaRPr>
          </a:p>
          <a:p>
            <a:pPr marL="0" indent="0">
              <a:buNone/>
            </a:pPr>
            <a:r>
              <a:rPr lang="en-US" sz="1200" dirty="0" err="1">
                <a:latin typeface="Times New Roman"/>
                <a:cs typeface="Times New Roman"/>
              </a:rPr>
              <a:t>Dmitrievna</a:t>
            </a:r>
            <a:r>
              <a:rPr lang="en-US" sz="1200" dirty="0">
                <a:latin typeface="Times New Roman"/>
                <a:cs typeface="Times New Roman"/>
              </a:rPr>
              <a:t>‌, Y., &amp; </a:t>
            </a:r>
            <a:r>
              <a:rPr lang="en-US" sz="1200" dirty="0" err="1">
                <a:latin typeface="Times New Roman"/>
                <a:cs typeface="Times New Roman"/>
              </a:rPr>
              <a:t>Parsadanyan</a:t>
            </a:r>
            <a:r>
              <a:rPr lang="en-US" sz="1200" dirty="0">
                <a:latin typeface="Times New Roman"/>
                <a:cs typeface="Times New Roman"/>
              </a:rPr>
              <a:t>, E. (2025, February 10). </a:t>
            </a:r>
            <a:r>
              <a:rPr lang="en-US" sz="1200" i="1" dirty="0">
                <a:latin typeface="Times New Roman"/>
                <a:cs typeface="Times New Roman"/>
              </a:rPr>
              <a:t>AI Agents Explained: From Theory to Practical Deployment</a:t>
            </a:r>
            <a:r>
              <a:rPr lang="en-US" sz="1200" dirty="0">
                <a:latin typeface="Times New Roman"/>
                <a:cs typeface="Times New Roman"/>
              </a:rPr>
              <a:t>. N8n Blog. </a:t>
            </a:r>
            <a:r>
              <a:rPr lang="en-US" sz="1200" dirty="0">
                <a:latin typeface="Times New Roman"/>
                <a:cs typeface="Times New Roman"/>
                <a:hlinkClick r:id="rId3"/>
              </a:rPr>
              <a:t>https://blog.n8n.io/ai-agents/</a:t>
            </a:r>
            <a:endParaRPr lang="en-US">
              <a:latin typeface="Arial"/>
              <a:cs typeface="Arial"/>
            </a:endParaRPr>
          </a:p>
          <a:p>
            <a:pPr marL="233045" indent="-233045">
              <a:buNone/>
            </a:pPr>
            <a:r>
              <a:rPr lang="en-US" sz="1200" err="1">
                <a:latin typeface="Times New Roman"/>
                <a:cs typeface="Times New Roman"/>
              </a:rPr>
              <a:t>LangChain</a:t>
            </a:r>
            <a:r>
              <a:rPr lang="en-US" sz="1200" dirty="0">
                <a:latin typeface="Times New Roman"/>
                <a:cs typeface="Times New Roman"/>
              </a:rPr>
              <a:t>. (2024). </a:t>
            </a:r>
            <a:r>
              <a:rPr lang="en-US" sz="1200" i="1" err="1">
                <a:latin typeface="Times New Roman"/>
                <a:cs typeface="Times New Roman"/>
              </a:rPr>
              <a:t>LangChain</a:t>
            </a:r>
            <a:r>
              <a:rPr lang="en-US" sz="1200" i="1" dirty="0">
                <a:latin typeface="Times New Roman"/>
                <a:cs typeface="Times New Roman"/>
              </a:rPr>
              <a:t> State of AI Agents Report</a:t>
            </a:r>
            <a:r>
              <a:rPr lang="en-US" sz="1200" dirty="0">
                <a:latin typeface="Times New Roman"/>
                <a:cs typeface="Times New Roman"/>
              </a:rPr>
              <a:t>. Langchain.com. </a:t>
            </a:r>
            <a:r>
              <a:rPr lang="en-US" sz="1200" dirty="0">
                <a:latin typeface="Times New Roman"/>
                <a:cs typeface="Times New Roman"/>
                <a:hlinkClick r:id="rId4"/>
              </a:rPr>
              <a:t>https://www.langchain.com/stateofaiagents</a:t>
            </a:r>
            <a:endParaRPr lang="en-US">
              <a:cs typeface="Arial"/>
            </a:endParaRPr>
          </a:p>
          <a:p>
            <a:pPr marL="233045" indent="-233045">
              <a:buNone/>
            </a:pPr>
            <a:r>
              <a:rPr lang="en-US" sz="1200" dirty="0">
                <a:latin typeface="Times New Roman"/>
                <a:cs typeface="Times New Roman"/>
              </a:rPr>
              <a:t>‌Russell, S., &amp; Norvig, P. (2022). </a:t>
            </a:r>
            <a:r>
              <a:rPr lang="en-US" sz="1200" i="1" dirty="0">
                <a:latin typeface="Times New Roman"/>
                <a:cs typeface="Times New Roman"/>
              </a:rPr>
              <a:t>Artificial Intelligence: A Modern Approach, 4th US ed.</a:t>
            </a:r>
            <a:r>
              <a:rPr lang="en-US" sz="1200" dirty="0">
                <a:latin typeface="Times New Roman"/>
                <a:cs typeface="Times New Roman"/>
              </a:rPr>
              <a:t> Berkeley.edu. </a:t>
            </a:r>
            <a:r>
              <a:rPr lang="en-US" sz="1200" dirty="0">
                <a:latin typeface="Times New Roman"/>
                <a:cs typeface="Times New Roman"/>
                <a:hlinkClick r:id="rId5"/>
              </a:rPr>
              <a:t>https://aima.cs.berkeley.edu/</a:t>
            </a:r>
            <a:endParaRPr lang="en-US">
              <a:cs typeface="Arial"/>
            </a:endParaRPr>
          </a:p>
          <a:p>
            <a:pPr marL="233045" lvl="0" indent="-233045">
              <a:buNone/>
            </a:pPr>
            <a:endParaRPr lang="en-US" sz="1200" dirty="0">
              <a:latin typeface="Times New Roman"/>
              <a:cs typeface="Times New Roman"/>
            </a:endParaRPr>
          </a:p>
          <a:p>
            <a:pPr marL="233045" marR="0" lvl="0" indent="-233045">
              <a:buNone/>
            </a:pPr>
            <a:endParaRPr lang="en-US" sz="1200" kern="0" dirty="0">
              <a:latin typeface="Times New Roman"/>
              <a:ea typeface="Calibri"/>
              <a:cs typeface="Times New Roman"/>
            </a:endParaRPr>
          </a:p>
          <a:p>
            <a:pPr marL="233045" indent="-233045">
              <a:buFont typeface="Wingdings"/>
              <a:buChar char="§"/>
            </a:pPr>
            <a:r>
              <a:rPr lang="en-US" sz="1100" u="sng" dirty="0">
                <a:latin typeface="Calibri"/>
                <a:ea typeface="Calibri"/>
                <a:cs typeface="Calibri"/>
                <a:hlinkClick r:id="rId6"/>
              </a:rPr>
              <a:t>Google Agent Development Kit (ADK)</a:t>
            </a:r>
            <a:endParaRPr lang="en-US" sz="1100">
              <a:latin typeface="Calibri"/>
              <a:ea typeface="Calibri"/>
              <a:cs typeface="Calibri"/>
            </a:endParaRPr>
          </a:p>
          <a:p>
            <a:pPr marL="233045" indent="-233045">
              <a:buFont typeface="Wingdings"/>
              <a:buChar char="§"/>
            </a:pPr>
            <a:r>
              <a:rPr lang="en-US" sz="1100" u="sng" dirty="0">
                <a:latin typeface="Calibri"/>
                <a:ea typeface="Calibri"/>
                <a:cs typeface="Calibri"/>
                <a:hlinkClick r:id="rId7"/>
              </a:rPr>
              <a:t>google-adk·PyPI</a:t>
            </a:r>
            <a:endParaRPr lang="en-US" sz="1100">
              <a:latin typeface="Calibri"/>
              <a:ea typeface="Calibri"/>
              <a:cs typeface="Calibri"/>
            </a:endParaRPr>
          </a:p>
          <a:p>
            <a:pPr marL="233045" indent="-233045">
              <a:buFont typeface="Wingdings"/>
              <a:buChar char="§"/>
            </a:pPr>
            <a:r>
              <a:rPr lang="en-US" sz="1100" u="sng" dirty="0">
                <a:latin typeface="Calibri"/>
                <a:ea typeface="Calibri"/>
                <a:cs typeface="Calibri"/>
                <a:hlinkClick r:id="rId8"/>
              </a:rPr>
              <a:t>Gemini models  |  Gemini API  |  Google AI for Developers</a:t>
            </a:r>
            <a:endParaRPr lang="en-US" sz="1100">
              <a:latin typeface="Calibri"/>
              <a:ea typeface="Calibri"/>
              <a:cs typeface="Calibri"/>
            </a:endParaRPr>
          </a:p>
          <a:p>
            <a:pPr marL="233045" indent="-233045">
              <a:buFont typeface="Wingdings"/>
              <a:buChar char="§"/>
            </a:pPr>
            <a:r>
              <a:rPr lang="en-US" sz="1100" u="sng" dirty="0">
                <a:latin typeface="Calibri"/>
                <a:ea typeface="Calibri"/>
                <a:cs typeface="Calibri"/>
                <a:hlinkClick r:id="rId9"/>
              </a:rPr>
              <a:t>Brandon Hancock's ADK Crash Course</a:t>
            </a:r>
            <a:endParaRPr lang="en-US" sz="1100">
              <a:latin typeface="Calibri"/>
              <a:ea typeface="Calibri"/>
              <a:cs typeface="Calibri"/>
            </a:endParaRPr>
          </a:p>
          <a:p>
            <a:pPr marL="972820" lvl="1" indent="-285750">
              <a:buFont typeface="Times"/>
              <a:buChar char="•"/>
            </a:pPr>
            <a:r>
              <a:rPr lang="en-US" sz="1100">
                <a:latin typeface="Calibri"/>
                <a:ea typeface="Calibri"/>
                <a:cs typeface="Calibri"/>
              </a:rPr>
              <a:t>Module 1: Basic Agent</a:t>
            </a:r>
          </a:p>
          <a:p>
            <a:pPr marL="233045" indent="-233045">
              <a:buSzPct val="85000"/>
              <a:buFont typeface="Wingdings"/>
              <a:buChar char="§"/>
            </a:pPr>
            <a:r>
              <a:rPr lang="en-US" sz="1100" u="sng" dirty="0">
                <a:latin typeface="Calibri"/>
                <a:ea typeface="Calibri"/>
                <a:cs typeface="Calibri"/>
                <a:hlinkClick r:id="rId10"/>
              </a:rPr>
              <a:t>Brandon Hancock's ADK Masterclass: Build AI Agents &amp; Automate Workflows (Beginner to Pro)</a:t>
            </a:r>
            <a:r>
              <a:rPr lang="en-US" sz="1100">
                <a:latin typeface="Calibri"/>
                <a:ea typeface="Calibri"/>
                <a:cs typeface="Calibri"/>
              </a:rPr>
              <a:t> (3:12:47)</a:t>
            </a:r>
          </a:p>
          <a:p>
            <a:pPr marL="972820" lvl="1" indent="-285750">
              <a:buFont typeface="Times"/>
              <a:buChar char="•"/>
            </a:pPr>
            <a:r>
              <a:rPr lang="en-US" sz="1100" dirty="0">
                <a:latin typeface="Calibri"/>
                <a:ea typeface="Calibri"/>
                <a:cs typeface="Calibri"/>
              </a:rPr>
              <a:t>Module 1: Basic Agent (0:04:20 – 0:23:00)</a:t>
            </a:r>
          </a:p>
          <a:p>
            <a:pPr marL="233045" indent="-233045">
              <a:buNone/>
            </a:pPr>
            <a:endParaRPr lang="en-US" sz="1200" dirty="0">
              <a:latin typeface="Times New Roman"/>
              <a:ea typeface="Calibri"/>
              <a:cs typeface="Times New Roman"/>
            </a:endParaRPr>
          </a:p>
          <a:p>
            <a:pPr marL="0" indent="0">
              <a:lnSpc>
                <a:spcPct val="114999"/>
              </a:lnSpc>
              <a:spcBef>
                <a:spcPts val="0"/>
              </a:spcBef>
              <a:spcAft>
                <a:spcPts val="0"/>
              </a:spcAft>
              <a:buNone/>
            </a:pPr>
            <a:endParaRPr lang="en-US" sz="2400" dirty="0">
              <a:ea typeface="Calibri"/>
              <a:cs typeface="Arial"/>
            </a:endParaRPr>
          </a:p>
        </p:txBody>
      </p:sp>
    </p:spTree>
    <p:extLst>
      <p:ext uri="{BB962C8B-B14F-4D97-AF65-F5344CB8AC3E}">
        <p14:creationId xmlns:p14="http://schemas.microsoft.com/office/powerpoint/2010/main" val="3712092304"/>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24F0E-1249-D476-6358-94DAB94514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A0780E-7DE8-EB34-6858-2E33CE8613CE}"/>
              </a:ext>
            </a:extLst>
          </p:cNvPr>
          <p:cNvSpPr>
            <a:spLocks noGrp="1"/>
          </p:cNvSpPr>
          <p:nvPr>
            <p:ph type="title"/>
          </p:nvPr>
        </p:nvSpPr>
        <p:spPr>
          <a:xfrm>
            <a:off x="539750" y="304800"/>
            <a:ext cx="8299450" cy="990600"/>
          </a:xfrm>
        </p:spPr>
        <p:txBody>
          <a:bodyPr wrap="square" anchor="t">
            <a:normAutofit/>
          </a:bodyPr>
          <a:lstStyle/>
          <a:p>
            <a:pPr>
              <a:lnSpc>
                <a:spcPct val="90000"/>
              </a:lnSpc>
            </a:pPr>
            <a:r>
              <a:rPr lang="en-US" sz="3100"/>
              <a:t>Q&amp;A</a:t>
            </a:r>
            <a:br>
              <a:rPr lang="en-US" sz="3100"/>
            </a:br>
            <a:endParaRPr lang="en-US" sz="3100"/>
          </a:p>
        </p:txBody>
      </p:sp>
      <p:sp>
        <p:nvSpPr>
          <p:cNvPr id="3" name="Content Placeholder 2">
            <a:extLst>
              <a:ext uri="{FF2B5EF4-FFF2-40B4-BE49-F238E27FC236}">
                <a16:creationId xmlns:a16="http://schemas.microsoft.com/office/drawing/2014/main" id="{1CF33031-773C-0A24-27A6-285427FC70E3}"/>
              </a:ext>
            </a:extLst>
          </p:cNvPr>
          <p:cNvSpPr>
            <a:spLocks noGrp="1"/>
          </p:cNvSpPr>
          <p:nvPr>
            <p:ph type="body" sz="half" idx="1"/>
          </p:nvPr>
        </p:nvSpPr>
        <p:spPr>
          <a:xfrm>
            <a:off x="323851" y="969962"/>
            <a:ext cx="5297487" cy="5202238"/>
          </a:xfrm>
        </p:spPr>
        <p:txBody>
          <a:bodyPr wrap="square" anchor="t">
            <a:noAutofit/>
          </a:bodyPr>
          <a:lstStyle/>
          <a:p>
            <a:pPr marL="0" marR="0" indent="0">
              <a:lnSpc>
                <a:spcPct val="115000"/>
              </a:lnSpc>
              <a:spcBef>
                <a:spcPts val="0"/>
              </a:spcBef>
              <a:spcAft>
                <a:spcPts val="0"/>
              </a:spcAft>
              <a:buNone/>
            </a:pPr>
            <a:endParaRPr lang="en-US" sz="2400" kern="0" dirty="0">
              <a:ea typeface="Calibri"/>
              <a:cs typeface="Arial"/>
            </a:endParaRPr>
          </a:p>
        </p:txBody>
      </p:sp>
      <p:pic>
        <p:nvPicPr>
          <p:cNvPr id="4" name="Picture 3" descr="Questions and Answers">
            <a:extLst>
              <a:ext uri="{FF2B5EF4-FFF2-40B4-BE49-F238E27FC236}">
                <a16:creationId xmlns:a16="http://schemas.microsoft.com/office/drawing/2014/main" id="{5AB53C02-6176-4DE2-DE8A-18343B32E461}"/>
              </a:ext>
            </a:extLst>
          </p:cNvPr>
          <p:cNvPicPr>
            <a:picLocks noChangeAspect="1"/>
          </p:cNvPicPr>
          <p:nvPr/>
        </p:nvPicPr>
        <p:blipFill>
          <a:blip r:embed="rId3"/>
          <a:stretch>
            <a:fillRect/>
          </a:stretch>
        </p:blipFill>
        <p:spPr>
          <a:xfrm>
            <a:off x="5621338" y="2057400"/>
            <a:ext cx="3217862" cy="3217862"/>
          </a:xfrm>
          <a:prstGeom prst="rect">
            <a:avLst/>
          </a:prstGeom>
          <a:noFill/>
        </p:spPr>
      </p:pic>
    </p:spTree>
    <p:extLst>
      <p:ext uri="{BB962C8B-B14F-4D97-AF65-F5344CB8AC3E}">
        <p14:creationId xmlns:p14="http://schemas.microsoft.com/office/powerpoint/2010/main" val="224708200"/>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8B8F19-9BAD-27A5-D9B1-015C7D4FEC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D5962C-FE2C-0689-119B-26EB3FDDD3ED}"/>
              </a:ext>
            </a:extLst>
          </p:cNvPr>
          <p:cNvSpPr>
            <a:spLocks noGrp="1"/>
          </p:cNvSpPr>
          <p:nvPr>
            <p:ph type="title"/>
          </p:nvPr>
        </p:nvSpPr>
        <p:spPr>
          <a:xfrm>
            <a:off x="194693" y="304800"/>
            <a:ext cx="8299450" cy="990600"/>
          </a:xfrm>
        </p:spPr>
        <p:txBody>
          <a:bodyPr/>
          <a:lstStyle/>
          <a:p>
            <a:pPr marL="685800" indent="-685800"/>
            <a:r>
              <a:rPr lang="en-US" dirty="0"/>
              <a:t>Agent</a:t>
            </a:r>
          </a:p>
        </p:txBody>
      </p:sp>
      <p:pic>
        <p:nvPicPr>
          <p:cNvPr id="6" name="Content Placeholder 5" descr="A simplified diagram of an AI agent, adapted from: Artificial Intelligence: A Modern Approach, 4th Global ed.&#10;&#10;The agent can perceive the environment.&#10;Inside the Agent there are sensors to receive input. &#10;The LLM + prompts with pass its response to the Actuators, which it will do an action to the environment">
            <a:extLst>
              <a:ext uri="{FF2B5EF4-FFF2-40B4-BE49-F238E27FC236}">
                <a16:creationId xmlns:a16="http://schemas.microsoft.com/office/drawing/2014/main" id="{333E5E9E-E946-EF4C-0221-8F9AEA45A00B}"/>
              </a:ext>
            </a:extLst>
          </p:cNvPr>
          <p:cNvPicPr>
            <a:picLocks noGrp="1" noChangeAspect="1"/>
          </p:cNvPicPr>
          <p:nvPr>
            <p:ph idx="1"/>
          </p:nvPr>
        </p:nvPicPr>
        <p:blipFill>
          <a:blip r:embed="rId3"/>
          <a:stretch>
            <a:fillRect/>
          </a:stretch>
        </p:blipFill>
        <p:spPr bwMode="auto">
          <a:xfrm>
            <a:off x="1509709" y="916654"/>
            <a:ext cx="6116052" cy="4648200"/>
          </a:xfrm>
          <a:prstGeom prst="rect">
            <a:avLst/>
          </a:prstGeom>
          <a:noFill/>
          <a:ln w="9525">
            <a:noFill/>
            <a:miter lim="800000"/>
            <a:headEnd/>
            <a:tailEnd/>
          </a:ln>
        </p:spPr>
      </p:pic>
      <p:sp>
        <p:nvSpPr>
          <p:cNvPr id="7" name="TextBox 6">
            <a:extLst>
              <a:ext uri="{FF2B5EF4-FFF2-40B4-BE49-F238E27FC236}">
                <a16:creationId xmlns:a16="http://schemas.microsoft.com/office/drawing/2014/main" id="{6FEFDD91-9E47-1726-3AED-3C276C11AEAD}"/>
              </a:ext>
            </a:extLst>
          </p:cNvPr>
          <p:cNvSpPr txBox="1"/>
          <p:nvPr/>
        </p:nvSpPr>
        <p:spPr>
          <a:xfrm>
            <a:off x="3552092" y="5560796"/>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latin typeface="Times New Roman"/>
              </a:rPr>
              <a:t>(Russell &amp; Norvig, 2022)</a:t>
            </a:r>
            <a:endParaRPr lang="en-US" dirty="0"/>
          </a:p>
        </p:txBody>
      </p:sp>
    </p:spTree>
    <p:extLst>
      <p:ext uri="{BB962C8B-B14F-4D97-AF65-F5344CB8AC3E}">
        <p14:creationId xmlns:p14="http://schemas.microsoft.com/office/powerpoint/2010/main" val="386964862"/>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0B5E2-B38E-03B5-19D7-B94D065115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EB61DC-830E-2601-C761-B3976419720B}"/>
              </a:ext>
            </a:extLst>
          </p:cNvPr>
          <p:cNvSpPr>
            <a:spLocks noGrp="1"/>
          </p:cNvSpPr>
          <p:nvPr>
            <p:ph type="title"/>
          </p:nvPr>
        </p:nvSpPr>
        <p:spPr>
          <a:xfrm>
            <a:off x="457200" y="274638"/>
            <a:ext cx="8229600" cy="1143000"/>
          </a:xfrm>
        </p:spPr>
        <p:txBody>
          <a:bodyPr wrap="square" anchor="t">
            <a:normAutofit/>
          </a:bodyPr>
          <a:lstStyle/>
          <a:p>
            <a:pPr marL="685800" indent="-685800"/>
            <a:r>
              <a:rPr lang="en-US" dirty="0"/>
              <a:t>Examples</a:t>
            </a:r>
            <a:r>
              <a:rPr lang="en-US" dirty="0">
                <a:ea typeface="+mj-lt"/>
                <a:cs typeface="+mj-lt"/>
              </a:rPr>
              <a:t> of AI Agent Perception</a:t>
            </a:r>
            <a:endParaRPr lang="en-US" dirty="0">
              <a:cs typeface="Arial"/>
            </a:endParaRPr>
          </a:p>
        </p:txBody>
      </p:sp>
      <p:graphicFrame>
        <p:nvGraphicFramePr>
          <p:cNvPr id="7" name="Content Placeholder 6">
            <a:extLst>
              <a:ext uri="{FF2B5EF4-FFF2-40B4-BE49-F238E27FC236}">
                <a16:creationId xmlns:a16="http://schemas.microsoft.com/office/drawing/2014/main" id="{5E7D6DF5-ACA0-10AF-92DF-EC664C34DAE8}"/>
              </a:ext>
            </a:extLst>
          </p:cNvPr>
          <p:cNvGraphicFramePr>
            <a:graphicFrameLocks noGrp="1"/>
          </p:cNvGraphicFramePr>
          <p:nvPr>
            <p:ph sz="quarter" idx="4"/>
          </p:nvPr>
        </p:nvGraphicFramePr>
        <p:xfrm>
          <a:off x="602901" y="1519813"/>
          <a:ext cx="8084187" cy="4004220"/>
        </p:xfrm>
        <a:graphic>
          <a:graphicData uri="http://schemas.openxmlformats.org/drawingml/2006/table">
            <a:tbl>
              <a:tblPr bandRow="1">
                <a:noFill/>
                <a:tableStyleId>{5C22544A-7EE6-4342-B048-85BDC9FD1C3A}</a:tableStyleId>
              </a:tblPr>
              <a:tblGrid>
                <a:gridCol w="3803221">
                  <a:extLst>
                    <a:ext uri="{9D8B030D-6E8A-4147-A177-3AD203B41FA5}">
                      <a16:colId xmlns:a16="http://schemas.microsoft.com/office/drawing/2014/main" val="2887735155"/>
                    </a:ext>
                  </a:extLst>
                </a:gridCol>
                <a:gridCol w="4280966">
                  <a:extLst>
                    <a:ext uri="{9D8B030D-6E8A-4147-A177-3AD203B41FA5}">
                      <a16:colId xmlns:a16="http://schemas.microsoft.com/office/drawing/2014/main" val="463998681"/>
                    </a:ext>
                  </a:extLst>
                </a:gridCol>
              </a:tblGrid>
              <a:tr h="800844">
                <a:tc>
                  <a:txBody>
                    <a:bodyPr/>
                    <a:lstStyle/>
                    <a:p>
                      <a:pPr>
                        <a:buNone/>
                      </a:pPr>
                      <a:r>
                        <a:rPr lang="en-US" sz="1700" cap="none" spc="0" dirty="0">
                          <a:solidFill>
                            <a:schemeClr val="tx1"/>
                          </a:solidFill>
                        </a:rPr>
                        <a:t>Agent Type</a:t>
                      </a:r>
                    </a:p>
                  </a:txBody>
                  <a:tcPr marL="64290" marR="64290" marT="64290" marB="128580" anchor="ctr">
                    <a:lnL w="12700" cmpd="sng">
                      <a:noFill/>
                      <a:prstDash val="solid"/>
                    </a:lnL>
                    <a:lnR w="12700" cmpd="sng">
                      <a:noFill/>
                      <a:prstDash val="solid"/>
                    </a:lnR>
                    <a:lnT w="12700" cap="flat" cmpd="sng" algn="ctr">
                      <a:solidFill>
                        <a:schemeClr val="accent1"/>
                      </a:solidFill>
                      <a:prstDash val="solid"/>
                    </a:lnT>
                    <a:lnB w="12700" cap="flat" cmpd="sng" algn="ctr">
                      <a:solidFill>
                        <a:schemeClr val="accent1"/>
                      </a:solidFill>
                      <a:prstDash val="solid"/>
                    </a:lnB>
                    <a:noFill/>
                  </a:tcPr>
                </a:tc>
                <a:tc>
                  <a:txBody>
                    <a:bodyPr/>
                    <a:lstStyle/>
                    <a:p>
                      <a:pPr>
                        <a:buNone/>
                      </a:pPr>
                      <a:r>
                        <a:rPr lang="en-US" sz="1700" cap="none" spc="0" dirty="0">
                          <a:solidFill>
                            <a:schemeClr val="tx1"/>
                          </a:solidFill>
                        </a:rPr>
                        <a:t>“Perception” Means…</a:t>
                      </a:r>
                    </a:p>
                  </a:txBody>
                  <a:tcPr marL="64290" marR="64290" marT="64290" marB="128580" anchor="ctr">
                    <a:lnL w="12700" cmpd="sng">
                      <a:noFill/>
                      <a:prstDash val="solid"/>
                    </a:lnL>
                    <a:lnR w="12700" cmpd="sng">
                      <a:noFill/>
                      <a:prstDash val="solid"/>
                    </a:lnR>
                    <a:lnT w="12700" cap="flat" cmpd="sng" algn="ctr">
                      <a:solidFill>
                        <a:schemeClr val="accent1"/>
                      </a:solidFill>
                      <a:prstDash val="solid"/>
                    </a:lnT>
                    <a:lnB w="12700" cap="flat" cmpd="sng" algn="ctr">
                      <a:solidFill>
                        <a:schemeClr val="accent1"/>
                      </a:solidFill>
                      <a:prstDash val="solid"/>
                    </a:lnB>
                    <a:noFill/>
                  </a:tcPr>
                </a:tc>
                <a:extLst>
                  <a:ext uri="{0D108BD9-81ED-4DB2-BD59-A6C34878D82A}">
                    <a16:rowId xmlns:a16="http://schemas.microsoft.com/office/drawing/2014/main" val="3971203184"/>
                  </a:ext>
                </a:extLst>
              </a:tr>
              <a:tr h="800844">
                <a:tc>
                  <a:txBody>
                    <a:bodyPr/>
                    <a:lstStyle/>
                    <a:p>
                      <a:pPr>
                        <a:buNone/>
                      </a:pPr>
                      <a:r>
                        <a:rPr lang="en-US" sz="1700" cap="none" spc="0" dirty="0">
                          <a:solidFill>
                            <a:schemeClr val="tx1"/>
                          </a:solidFill>
                        </a:rPr>
                        <a:t>Chatbot</a:t>
                      </a:r>
                    </a:p>
                  </a:txBody>
                  <a:tcPr marL="64290" marR="64290" marT="64290" marB="128580"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buNone/>
                      </a:pPr>
                      <a:r>
                        <a:rPr lang="en-US" sz="1700" cap="none" spc="0" dirty="0">
                          <a:solidFill>
                            <a:schemeClr val="tx1"/>
                          </a:solidFill>
                        </a:rPr>
                        <a:t>Receiving user text input</a:t>
                      </a:r>
                    </a:p>
                  </a:txBody>
                  <a:tcPr marL="64290" marR="64290" marT="64290" marB="128580"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2993074612"/>
                  </a:ext>
                </a:extLst>
              </a:tr>
              <a:tr h="800844">
                <a:tc>
                  <a:txBody>
                    <a:bodyPr/>
                    <a:lstStyle/>
                    <a:p>
                      <a:pPr>
                        <a:buNone/>
                      </a:pPr>
                      <a:r>
                        <a:rPr lang="en-US" sz="1700" cap="none" spc="0" dirty="0">
                          <a:solidFill>
                            <a:schemeClr val="tx1"/>
                          </a:solidFill>
                        </a:rPr>
                        <a:t>Self-driving car</a:t>
                      </a:r>
                    </a:p>
                  </a:txBody>
                  <a:tcPr marL="64290" marR="64290" marT="64290" marB="128580"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tc>
                  <a:txBody>
                    <a:bodyPr/>
                    <a:lstStyle/>
                    <a:p>
                      <a:pPr>
                        <a:buNone/>
                      </a:pPr>
                      <a:r>
                        <a:rPr lang="en-US" sz="1700" cap="none" spc="0" dirty="0">
                          <a:solidFill>
                            <a:schemeClr val="tx1"/>
                          </a:solidFill>
                        </a:rPr>
                        <a:t>Camera, radar, LiDAR data</a:t>
                      </a:r>
                    </a:p>
                  </a:txBody>
                  <a:tcPr marL="64290" marR="64290" marT="64290" marB="128580" anchor="ctr">
                    <a:lnL w="12700" cmpd="sng">
                      <a:noFill/>
                      <a:prstDash val="solid"/>
                    </a:lnL>
                    <a:lnR w="12700" cmpd="sng">
                      <a:noFill/>
                      <a:prstDash val="solid"/>
                    </a:lnR>
                    <a:lnT w="12700" cmpd="sng">
                      <a:noFill/>
                      <a:prstDash val="solid"/>
                    </a:lnT>
                    <a:lnB w="12700" cap="flat" cmpd="sng" algn="ctr">
                      <a:solidFill>
                        <a:schemeClr val="accent1"/>
                      </a:solidFill>
                      <a:prstDash val="solid"/>
                    </a:lnB>
                    <a:noFill/>
                  </a:tcPr>
                </a:tc>
                <a:extLst>
                  <a:ext uri="{0D108BD9-81ED-4DB2-BD59-A6C34878D82A}">
                    <a16:rowId xmlns:a16="http://schemas.microsoft.com/office/drawing/2014/main" val="857708349"/>
                  </a:ext>
                </a:extLst>
              </a:tr>
              <a:tr h="800844">
                <a:tc>
                  <a:txBody>
                    <a:bodyPr/>
                    <a:lstStyle/>
                    <a:p>
                      <a:pPr>
                        <a:buNone/>
                      </a:pPr>
                      <a:r>
                        <a:rPr lang="en-US" sz="1700" cap="none" spc="0" dirty="0">
                          <a:solidFill>
                            <a:schemeClr val="tx1"/>
                          </a:solidFill>
                        </a:rPr>
                        <a:t>Stock-trading bot</a:t>
                      </a:r>
                    </a:p>
                  </a:txBody>
                  <a:tcPr marL="64290" marR="64290" marT="64290" marB="128580"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tc>
                  <a:txBody>
                    <a:bodyPr/>
                    <a:lstStyle/>
                    <a:p>
                      <a:pPr>
                        <a:buNone/>
                      </a:pPr>
                      <a:r>
                        <a:rPr lang="en-US" sz="1700" cap="none" spc="0" dirty="0">
                          <a:solidFill>
                            <a:schemeClr val="tx1"/>
                          </a:solidFill>
                        </a:rPr>
                        <a:t>Real-time market data feeds</a:t>
                      </a:r>
                    </a:p>
                  </a:txBody>
                  <a:tcPr marL="64290" marR="64290" marT="64290" marB="128580" anchor="ctr">
                    <a:lnL w="12700" cmpd="sng">
                      <a:noFill/>
                      <a:prstDash val="solid"/>
                    </a:lnL>
                    <a:lnR w="12700" cmpd="sng">
                      <a:noFill/>
                      <a:prstDash val="solid"/>
                    </a:lnR>
                    <a:lnT w="12700" cap="flat" cmpd="sng" algn="ctr">
                      <a:solidFill>
                        <a:schemeClr val="accent1"/>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849793578"/>
                  </a:ext>
                </a:extLst>
              </a:tr>
              <a:tr h="800844">
                <a:tc>
                  <a:txBody>
                    <a:bodyPr/>
                    <a:lstStyle/>
                    <a:p>
                      <a:pPr>
                        <a:buNone/>
                      </a:pPr>
                      <a:r>
                        <a:rPr lang="en-US" sz="1700" cap="none" spc="0" dirty="0">
                          <a:solidFill>
                            <a:schemeClr val="tx1"/>
                          </a:solidFill>
                        </a:rPr>
                        <a:t>Email spam filter</a:t>
                      </a:r>
                    </a:p>
                  </a:txBody>
                  <a:tcPr marL="64290" marR="64290" marT="64290" marB="128580" anchor="ctr">
                    <a:lnL w="12700" cmpd="sng">
                      <a:noFill/>
                      <a:prstDash val="solid"/>
                    </a:lnL>
                    <a:lnR w="12700" cmpd="sng">
                      <a:noFill/>
                      <a:prstDash val="solid"/>
                    </a:lnR>
                    <a:lnT w="12700" cmpd="sng">
                      <a:noFill/>
                      <a:prstDash val="solid"/>
                    </a:lnT>
                    <a:lnB w="12700" cmpd="sng">
                      <a:noFill/>
                      <a:prstDash val="solid"/>
                    </a:lnB>
                    <a:noFill/>
                  </a:tcPr>
                </a:tc>
                <a:tc>
                  <a:txBody>
                    <a:bodyPr/>
                    <a:lstStyle/>
                    <a:p>
                      <a:pPr>
                        <a:buNone/>
                      </a:pPr>
                      <a:r>
                        <a:rPr lang="en-US" sz="1700" cap="none" spc="0" dirty="0">
                          <a:solidFill>
                            <a:schemeClr val="tx1"/>
                          </a:solidFill>
                        </a:rPr>
                        <a:t>Scanning message content &amp; metadata</a:t>
                      </a:r>
                    </a:p>
                  </a:txBody>
                  <a:tcPr marL="64290" marR="64290" marT="64290" marB="128580" anchor="ctr">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287319739"/>
                  </a:ext>
                </a:extLst>
              </a:tr>
            </a:tbl>
          </a:graphicData>
        </a:graphic>
      </p:graphicFrame>
    </p:spTree>
    <p:extLst>
      <p:ext uri="{BB962C8B-B14F-4D97-AF65-F5344CB8AC3E}">
        <p14:creationId xmlns:p14="http://schemas.microsoft.com/office/powerpoint/2010/main" val="3905458965"/>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44019-DF96-8C5A-E4F6-0FF7FD7F27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583771-1A99-1570-D91B-EA85CEF76BA5}"/>
              </a:ext>
            </a:extLst>
          </p:cNvPr>
          <p:cNvSpPr>
            <a:spLocks noGrp="1"/>
          </p:cNvSpPr>
          <p:nvPr>
            <p:ph type="title"/>
          </p:nvPr>
        </p:nvSpPr>
        <p:spPr>
          <a:xfrm>
            <a:off x="194693" y="304800"/>
            <a:ext cx="8299450" cy="990600"/>
          </a:xfrm>
        </p:spPr>
        <p:txBody>
          <a:bodyPr/>
          <a:lstStyle/>
          <a:p>
            <a:r>
              <a:rPr lang="en-US" dirty="0">
                <a:ea typeface="+mj-lt"/>
                <a:cs typeface="+mj-lt"/>
              </a:rPr>
              <a:t>Surveyed over 1,300 professionals</a:t>
            </a:r>
            <a:endParaRPr lang="en-US" dirty="0"/>
          </a:p>
        </p:txBody>
      </p:sp>
      <p:sp>
        <p:nvSpPr>
          <p:cNvPr id="4" name="TextBox 3">
            <a:extLst>
              <a:ext uri="{FF2B5EF4-FFF2-40B4-BE49-F238E27FC236}">
                <a16:creationId xmlns:a16="http://schemas.microsoft.com/office/drawing/2014/main" id="{9AAD5D82-913E-C051-D923-F961C70661C4}"/>
              </a:ext>
            </a:extLst>
          </p:cNvPr>
          <p:cNvSpPr txBox="1"/>
          <p:nvPr/>
        </p:nvSpPr>
        <p:spPr>
          <a:xfrm>
            <a:off x="6404077" y="6027173"/>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latin typeface="Times New Roman"/>
              </a:rPr>
              <a:t>(</a:t>
            </a:r>
            <a:r>
              <a:rPr lang="en-US" sz="1200" err="1">
                <a:latin typeface="Times New Roman"/>
              </a:rPr>
              <a:t>LangChain</a:t>
            </a:r>
            <a:r>
              <a:rPr lang="en-US" sz="1200">
                <a:latin typeface="Times New Roman"/>
              </a:rPr>
              <a:t>, 2024)</a:t>
            </a:r>
            <a:endParaRPr lang="en-US">
              <a:cs typeface="Arial" charset="0"/>
            </a:endParaRPr>
          </a:p>
        </p:txBody>
      </p:sp>
      <p:pic>
        <p:nvPicPr>
          <p:cNvPr id="5" name="Picture 4" descr="Does your company currently have agents in production? Yes 51.1% and No 48.9%">
            <a:extLst>
              <a:ext uri="{FF2B5EF4-FFF2-40B4-BE49-F238E27FC236}">
                <a16:creationId xmlns:a16="http://schemas.microsoft.com/office/drawing/2014/main" id="{7B5BBBBB-388B-B71C-C6D9-88BA53102642}"/>
              </a:ext>
            </a:extLst>
          </p:cNvPr>
          <p:cNvPicPr>
            <a:picLocks noChangeAspect="1"/>
          </p:cNvPicPr>
          <p:nvPr/>
        </p:nvPicPr>
        <p:blipFill>
          <a:blip r:embed="rId3"/>
          <a:stretch>
            <a:fillRect/>
          </a:stretch>
        </p:blipFill>
        <p:spPr>
          <a:xfrm>
            <a:off x="355139" y="1286388"/>
            <a:ext cx="3828946" cy="4744064"/>
          </a:xfrm>
          <a:prstGeom prst="rect">
            <a:avLst/>
          </a:prstGeom>
        </p:spPr>
      </p:pic>
      <p:pic>
        <p:nvPicPr>
          <p:cNvPr id="9" name="Picture 8" descr="Are you currently developing an agent with plans to put into production? Yes 78.1% and No 21.9%">
            <a:extLst>
              <a:ext uri="{FF2B5EF4-FFF2-40B4-BE49-F238E27FC236}">
                <a16:creationId xmlns:a16="http://schemas.microsoft.com/office/drawing/2014/main" id="{09724909-1E0A-6D8B-01C4-2D4B6931E443}"/>
              </a:ext>
            </a:extLst>
          </p:cNvPr>
          <p:cNvPicPr>
            <a:picLocks noChangeAspect="1"/>
          </p:cNvPicPr>
          <p:nvPr/>
        </p:nvPicPr>
        <p:blipFill>
          <a:blip r:embed="rId4"/>
          <a:stretch>
            <a:fillRect/>
          </a:stretch>
        </p:blipFill>
        <p:spPr>
          <a:xfrm>
            <a:off x="4575845" y="1294580"/>
            <a:ext cx="3663018" cy="4424517"/>
          </a:xfrm>
          <a:prstGeom prst="rect">
            <a:avLst/>
          </a:prstGeom>
        </p:spPr>
      </p:pic>
    </p:spTree>
    <p:extLst>
      <p:ext uri="{BB962C8B-B14F-4D97-AF65-F5344CB8AC3E}">
        <p14:creationId xmlns:p14="http://schemas.microsoft.com/office/powerpoint/2010/main" val="3924604639"/>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CCEB49-B4D7-79F1-86AE-CFCAEB9E4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436DAF-3B7C-A0CD-F965-E96EB4C30566}"/>
              </a:ext>
            </a:extLst>
          </p:cNvPr>
          <p:cNvSpPr>
            <a:spLocks noGrp="1"/>
          </p:cNvSpPr>
          <p:nvPr>
            <p:ph type="title"/>
          </p:nvPr>
        </p:nvSpPr>
        <p:spPr>
          <a:xfrm>
            <a:off x="194693" y="304800"/>
            <a:ext cx="8299450" cy="990600"/>
          </a:xfrm>
        </p:spPr>
        <p:txBody>
          <a:bodyPr/>
          <a:lstStyle/>
          <a:p>
            <a:r>
              <a:rPr lang="en-US" dirty="0"/>
              <a:t>Standard Agent Architecture</a:t>
            </a:r>
            <a:endParaRPr lang="en-US" b="0" dirty="0">
              <a:solidFill>
                <a:srgbClr val="000000"/>
              </a:solidFill>
            </a:endParaRPr>
          </a:p>
        </p:txBody>
      </p:sp>
      <p:sp>
        <p:nvSpPr>
          <p:cNvPr id="3" name="Content Placeholder 2">
            <a:extLst>
              <a:ext uri="{FF2B5EF4-FFF2-40B4-BE49-F238E27FC236}">
                <a16:creationId xmlns:a16="http://schemas.microsoft.com/office/drawing/2014/main" id="{C0E8BE93-731C-D82D-B9F6-1B3590AB3D0B}"/>
              </a:ext>
            </a:extLst>
          </p:cNvPr>
          <p:cNvSpPr>
            <a:spLocks noGrp="1"/>
          </p:cNvSpPr>
          <p:nvPr>
            <p:ph idx="1"/>
          </p:nvPr>
        </p:nvSpPr>
        <p:spPr>
          <a:xfrm>
            <a:off x="200618" y="1106993"/>
            <a:ext cx="8299450" cy="4648200"/>
          </a:xfrm>
        </p:spPr>
        <p:txBody>
          <a:bodyPr/>
          <a:lstStyle/>
          <a:p>
            <a:pPr marL="233045" indent="-233045"/>
            <a:r>
              <a:rPr lang="en-US" b="1" dirty="0">
                <a:ea typeface="+mn-lt"/>
                <a:cs typeface="+mn-lt"/>
              </a:rPr>
              <a:t>Perceive → Decide → Act</a:t>
            </a:r>
            <a:endParaRPr lang="en-US" dirty="0"/>
          </a:p>
          <a:p>
            <a:pPr marL="233045" indent="-233045"/>
            <a:endParaRPr lang="en-US" dirty="0">
              <a:ea typeface="+mn-lt"/>
              <a:cs typeface="+mn-lt"/>
            </a:endParaRPr>
          </a:p>
          <a:p>
            <a:pPr marL="233045" indent="-233045"/>
            <a:r>
              <a:rPr lang="en-US" dirty="0">
                <a:ea typeface="+mn-lt"/>
                <a:cs typeface="+mn-lt"/>
              </a:rPr>
              <a:t>Even symbolic/logical agents or LLM-based agents follow this pattern with abstract forms of input/output.</a:t>
            </a:r>
            <a:endParaRPr lang="en-US"/>
          </a:p>
          <a:p>
            <a:pPr marL="233045" indent="-233045"/>
            <a:endParaRPr lang="en-US" dirty="0">
              <a:cs typeface="Arial"/>
            </a:endParaRPr>
          </a:p>
        </p:txBody>
      </p:sp>
    </p:spTree>
    <p:extLst>
      <p:ext uri="{BB962C8B-B14F-4D97-AF65-F5344CB8AC3E}">
        <p14:creationId xmlns:p14="http://schemas.microsoft.com/office/powerpoint/2010/main" val="1859553706"/>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5FC34-D927-D2DF-530C-8D250624B6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4A110D-037A-268A-A6D6-E75ACEE58AEF}"/>
              </a:ext>
            </a:extLst>
          </p:cNvPr>
          <p:cNvSpPr>
            <a:spLocks noGrp="1"/>
          </p:cNvSpPr>
          <p:nvPr>
            <p:ph type="title"/>
          </p:nvPr>
        </p:nvSpPr>
        <p:spPr>
          <a:xfrm>
            <a:off x="194693" y="304800"/>
            <a:ext cx="8299450" cy="990600"/>
          </a:xfrm>
        </p:spPr>
        <p:txBody>
          <a:bodyPr/>
          <a:lstStyle/>
          <a:p>
            <a:r>
              <a:rPr lang="en-US" dirty="0"/>
              <a:t>How Do AI Agents Work?</a:t>
            </a:r>
          </a:p>
        </p:txBody>
      </p:sp>
      <p:sp>
        <p:nvSpPr>
          <p:cNvPr id="3" name="Content Placeholder 2">
            <a:extLst>
              <a:ext uri="{FF2B5EF4-FFF2-40B4-BE49-F238E27FC236}">
                <a16:creationId xmlns:a16="http://schemas.microsoft.com/office/drawing/2014/main" id="{AFD8EF7A-7694-8D70-24CB-4F8822A765F9}"/>
              </a:ext>
            </a:extLst>
          </p:cNvPr>
          <p:cNvSpPr>
            <a:spLocks noGrp="1"/>
          </p:cNvSpPr>
          <p:nvPr>
            <p:ph idx="1"/>
          </p:nvPr>
        </p:nvSpPr>
        <p:spPr>
          <a:xfrm>
            <a:off x="200618" y="1106993"/>
            <a:ext cx="8299450" cy="4648200"/>
          </a:xfrm>
        </p:spPr>
        <p:txBody>
          <a:bodyPr/>
          <a:lstStyle/>
          <a:p>
            <a:pPr marL="0" indent="0">
              <a:buNone/>
            </a:pPr>
            <a:r>
              <a:rPr lang="en-US" dirty="0">
                <a:ea typeface="+mn-lt"/>
                <a:cs typeface="+mn-lt"/>
              </a:rPr>
              <a:t>Software AI agents operate through a combination of perception, reasoning and action. </a:t>
            </a:r>
            <a:endParaRPr lang="en-US">
              <a:ea typeface="+mn-lt"/>
              <a:cs typeface="+mn-lt"/>
            </a:endParaRPr>
          </a:p>
          <a:p>
            <a:pPr marL="0" indent="0">
              <a:buNone/>
            </a:pPr>
            <a:endParaRPr lang="en-US" dirty="0">
              <a:ea typeface="+mn-lt"/>
              <a:cs typeface="+mn-lt"/>
            </a:endParaRPr>
          </a:p>
          <a:p>
            <a:pPr marL="0" indent="0">
              <a:buNone/>
            </a:pPr>
            <a:r>
              <a:rPr lang="en-US" dirty="0">
                <a:ea typeface="+mn-lt"/>
                <a:cs typeface="+mn-lt"/>
              </a:rPr>
              <a:t>At their core, they use Large Language Models (LLMs) to understand inputs and make decisions.</a:t>
            </a:r>
            <a:endParaRPr lang="en-US" dirty="0">
              <a:cs typeface="Arial"/>
            </a:endParaRPr>
          </a:p>
          <a:p>
            <a:pPr marL="0" indent="0">
              <a:buNone/>
            </a:pPr>
            <a:endParaRPr lang="en-US" dirty="0">
              <a:ea typeface="+mn-lt"/>
              <a:cs typeface="+mn-lt"/>
            </a:endParaRPr>
          </a:p>
        </p:txBody>
      </p:sp>
      <p:sp>
        <p:nvSpPr>
          <p:cNvPr id="4" name="TextBox 3">
            <a:extLst>
              <a:ext uri="{FF2B5EF4-FFF2-40B4-BE49-F238E27FC236}">
                <a16:creationId xmlns:a16="http://schemas.microsoft.com/office/drawing/2014/main" id="{DF0399CC-1E8F-A26E-01F3-833DBA85C836}"/>
              </a:ext>
            </a:extLst>
          </p:cNvPr>
          <p:cNvSpPr txBox="1"/>
          <p:nvPr/>
        </p:nvSpPr>
        <p:spPr>
          <a:xfrm>
            <a:off x="3200400" y="5002981"/>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latin typeface="Times New Roman"/>
              </a:rPr>
              <a:t>(</a:t>
            </a:r>
            <a:r>
              <a:rPr lang="en-US" sz="1200" dirty="0" err="1">
                <a:latin typeface="Times New Roman"/>
              </a:rPr>
              <a:t>Dmitrievna</a:t>
            </a:r>
            <a:r>
              <a:rPr lang="en-US" sz="1200" dirty="0">
                <a:latin typeface="Times New Roman"/>
              </a:rPr>
              <a:t>‌ &amp; </a:t>
            </a:r>
            <a:r>
              <a:rPr lang="en-US" sz="1200" dirty="0" err="1">
                <a:latin typeface="Times New Roman"/>
              </a:rPr>
              <a:t>Parsadanyan</a:t>
            </a:r>
            <a:r>
              <a:rPr lang="en-US" sz="1200" dirty="0">
                <a:latin typeface="Times New Roman"/>
              </a:rPr>
              <a:t>, 2025)</a:t>
            </a:r>
            <a:endParaRPr lang="en-US" dirty="0">
              <a:cs typeface="Arial" charset="0"/>
            </a:endParaRPr>
          </a:p>
        </p:txBody>
      </p:sp>
    </p:spTree>
    <p:extLst>
      <p:ext uri="{BB962C8B-B14F-4D97-AF65-F5344CB8AC3E}">
        <p14:creationId xmlns:p14="http://schemas.microsoft.com/office/powerpoint/2010/main" val="3306695773"/>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15402-F785-66E0-270B-B69F4A1711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EAD508-E189-29FB-5566-31A259552317}"/>
              </a:ext>
            </a:extLst>
          </p:cNvPr>
          <p:cNvSpPr>
            <a:spLocks noGrp="1"/>
          </p:cNvSpPr>
          <p:nvPr>
            <p:ph type="title"/>
          </p:nvPr>
        </p:nvSpPr>
        <p:spPr>
          <a:xfrm>
            <a:off x="194693" y="304800"/>
            <a:ext cx="8299450" cy="990600"/>
          </a:xfrm>
        </p:spPr>
        <p:txBody>
          <a:bodyPr/>
          <a:lstStyle/>
          <a:p>
            <a:r>
              <a:rPr lang="en-US" dirty="0"/>
              <a:t>How Do AI Agents Work?</a:t>
            </a:r>
          </a:p>
        </p:txBody>
      </p:sp>
      <p:sp>
        <p:nvSpPr>
          <p:cNvPr id="3" name="Content Placeholder 2">
            <a:extLst>
              <a:ext uri="{FF2B5EF4-FFF2-40B4-BE49-F238E27FC236}">
                <a16:creationId xmlns:a16="http://schemas.microsoft.com/office/drawing/2014/main" id="{B04C9016-761D-8A3C-246E-FA9BEA3459A8}"/>
              </a:ext>
            </a:extLst>
          </p:cNvPr>
          <p:cNvSpPr>
            <a:spLocks noGrp="1"/>
          </p:cNvSpPr>
          <p:nvPr>
            <p:ph idx="1"/>
          </p:nvPr>
        </p:nvSpPr>
        <p:spPr>
          <a:xfrm>
            <a:off x="200618" y="1106993"/>
            <a:ext cx="8299450" cy="4648200"/>
          </a:xfrm>
        </p:spPr>
        <p:txBody>
          <a:bodyPr/>
          <a:lstStyle/>
          <a:p>
            <a:pPr marL="0" indent="0">
              <a:buNone/>
            </a:pPr>
            <a:r>
              <a:rPr lang="en-US" dirty="0">
                <a:ea typeface="+mn-lt"/>
                <a:cs typeface="+mn-lt"/>
              </a:rPr>
              <a:t>Real power comes from the interaction of these elements</a:t>
            </a:r>
            <a:endParaRPr lang="en-US" dirty="0"/>
          </a:p>
          <a:p>
            <a:pPr marL="233045" indent="-233045"/>
            <a:r>
              <a:rPr lang="en-US" dirty="0">
                <a:ea typeface="+mn-lt"/>
                <a:cs typeface="+mn-lt"/>
              </a:rPr>
              <a:t>Input processing: direct user questions, system events, or data from external sources</a:t>
            </a:r>
          </a:p>
          <a:p>
            <a:pPr marL="233045" indent="-233045"/>
            <a:r>
              <a:rPr lang="en-US" dirty="0">
                <a:ea typeface="+mn-lt"/>
                <a:cs typeface="+mn-lt"/>
              </a:rPr>
              <a:t>Decision-making: use multi-step prompting techniques to make decisions</a:t>
            </a:r>
          </a:p>
          <a:p>
            <a:pPr marL="233045" indent="-233045"/>
            <a:r>
              <a:rPr lang="en-US" dirty="0">
                <a:ea typeface="+mn-lt"/>
                <a:cs typeface="+mn-lt"/>
              </a:rPr>
              <a:t>Action execution: Modern LLMs generate structured outputs that serve as function calls to external systems</a:t>
            </a:r>
          </a:p>
          <a:p>
            <a:pPr marL="233045" indent="-233045"/>
            <a:r>
              <a:rPr lang="en-US" dirty="0">
                <a:ea typeface="+mn-lt"/>
                <a:cs typeface="+mn-lt"/>
              </a:rPr>
              <a:t>Learning and adaptation: from simple feedback loops to sophisticated model updates</a:t>
            </a:r>
          </a:p>
          <a:p>
            <a:pPr marL="0" indent="0">
              <a:buNone/>
            </a:pPr>
            <a:endParaRPr lang="en-US" dirty="0">
              <a:ea typeface="+mn-lt"/>
              <a:cs typeface="+mn-lt"/>
            </a:endParaRPr>
          </a:p>
        </p:txBody>
      </p:sp>
      <p:sp>
        <p:nvSpPr>
          <p:cNvPr id="5" name="TextBox 4">
            <a:extLst>
              <a:ext uri="{FF2B5EF4-FFF2-40B4-BE49-F238E27FC236}">
                <a16:creationId xmlns:a16="http://schemas.microsoft.com/office/drawing/2014/main" id="{4F969367-4E96-9525-C546-3DDAFD73DDDA}"/>
              </a:ext>
            </a:extLst>
          </p:cNvPr>
          <p:cNvSpPr txBox="1"/>
          <p:nvPr/>
        </p:nvSpPr>
        <p:spPr>
          <a:xfrm>
            <a:off x="6404077" y="5871497"/>
            <a:ext cx="274320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dirty="0">
                <a:latin typeface="Times New Roman"/>
              </a:rPr>
              <a:t>(</a:t>
            </a:r>
            <a:r>
              <a:rPr lang="en-US" sz="1200" dirty="0" err="1">
                <a:latin typeface="Times New Roman"/>
              </a:rPr>
              <a:t>Dmitrievna</a:t>
            </a:r>
            <a:r>
              <a:rPr lang="en-US" sz="1200" dirty="0">
                <a:latin typeface="Times New Roman"/>
              </a:rPr>
              <a:t>‌ &amp; </a:t>
            </a:r>
            <a:r>
              <a:rPr lang="en-US" sz="1200" dirty="0" err="1">
                <a:latin typeface="Times New Roman"/>
              </a:rPr>
              <a:t>Parsadanyan</a:t>
            </a:r>
            <a:r>
              <a:rPr lang="en-US" sz="1200" dirty="0">
                <a:latin typeface="Times New Roman"/>
              </a:rPr>
              <a:t>, 2025)</a:t>
            </a:r>
            <a:endParaRPr lang="en-US" dirty="0">
              <a:cs typeface="Arial" charset="0"/>
            </a:endParaRPr>
          </a:p>
        </p:txBody>
      </p:sp>
    </p:spTree>
    <p:extLst>
      <p:ext uri="{BB962C8B-B14F-4D97-AF65-F5344CB8AC3E}">
        <p14:creationId xmlns:p14="http://schemas.microsoft.com/office/powerpoint/2010/main" val="4135468538"/>
      </p:ext>
    </p:extLst>
  </p:cSld>
  <p:clrMapOvr>
    <a:masterClrMapping/>
  </p:clrMapOvr>
  <p:transition spd="med">
    <p:wipe dir="r"/>
  </p:transition>
</p:sld>
</file>

<file path=ppt/theme/theme1.xml><?xml version="1.0" encoding="utf-8"?>
<a:theme xmlns:a="http://schemas.openxmlformats.org/drawingml/2006/main" name="1_Blank Presentation">
  <a:themeElements>
    <a:clrScheme name="1_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1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1_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1_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1_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34AF10A37F87B43970F7CFB5E84EB76" ma:contentTypeVersion="18" ma:contentTypeDescription="Create a new document." ma:contentTypeScope="" ma:versionID="c4f7f51279b101b8e2ea9dfefd5aedc4">
  <xsd:schema xmlns:xsd="http://www.w3.org/2001/XMLSchema" xmlns:xs="http://www.w3.org/2001/XMLSchema" xmlns:p="http://schemas.microsoft.com/office/2006/metadata/properties" xmlns:ns3="995b2506-1074-4ddc-af93-d4437205e205" xmlns:ns4="8b5094ac-e50c-4f5c-965f-37193990e5fe" targetNamespace="http://schemas.microsoft.com/office/2006/metadata/properties" ma:root="true" ma:fieldsID="4edb0567b8f1bb119c9cfada057e0655" ns3:_="" ns4:_="">
    <xsd:import namespace="995b2506-1074-4ddc-af93-d4437205e205"/>
    <xsd:import namespace="8b5094ac-e50c-4f5c-965f-37193990e5f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5b2506-1074-4ddc-af93-d4437205e2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b5094ac-e50c-4f5c-965f-37193990e5f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95b2506-1074-4ddc-af93-d4437205e205" xsi:nil="true"/>
  </documentManagement>
</p:properties>
</file>

<file path=customXml/itemProps1.xml><?xml version="1.0" encoding="utf-8"?>
<ds:datastoreItem xmlns:ds="http://schemas.openxmlformats.org/officeDocument/2006/customXml" ds:itemID="{90C580B5-6581-42D1-B7AF-186829A226D6}">
  <ds:schemaRefs>
    <ds:schemaRef ds:uri="8b5094ac-e50c-4f5c-965f-37193990e5fe"/>
    <ds:schemaRef ds:uri="995b2506-1074-4ddc-af93-d4437205e20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C631FD6-F46F-4B37-B428-F5F67A7DF90D}">
  <ds:schemaRefs>
    <ds:schemaRef ds:uri="http://schemas.microsoft.com/sharepoint/v3/contenttype/forms"/>
  </ds:schemaRefs>
</ds:datastoreItem>
</file>

<file path=customXml/itemProps3.xml><?xml version="1.0" encoding="utf-8"?>
<ds:datastoreItem xmlns:ds="http://schemas.openxmlformats.org/officeDocument/2006/customXml" ds:itemID="{633C4810-6A33-47CD-8CA6-3C4148A93C60}">
  <ds:schemaRefs>
    <ds:schemaRef ds:uri="http://purl.org/dc/elements/1.1/"/>
    <ds:schemaRef ds:uri="http://www.w3.org/XML/1998/namespace"/>
    <ds:schemaRef ds:uri="8b5094ac-e50c-4f5c-965f-37193990e5fe"/>
    <ds:schemaRef ds:uri="http://schemas.microsoft.com/office/infopath/2007/PartnerControls"/>
    <ds:schemaRef ds:uri="http://schemas.microsoft.com/office/2006/documentManagement/types"/>
    <ds:schemaRef ds:uri="995b2506-1074-4ddc-af93-d4437205e205"/>
    <ds:schemaRef ds:uri="http://purl.org/dc/terms/"/>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ppt_template</Template>
  <TotalTime>746</TotalTime>
  <Words>4448</Words>
  <Application>Microsoft Office PowerPoint</Application>
  <PresentationFormat>On-screen Show (4:3)</PresentationFormat>
  <Paragraphs>321</Paragraphs>
  <Slides>32</Slides>
  <Notes>32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32</vt:i4>
      </vt:variant>
    </vt:vector>
  </HeadingPairs>
  <TitlesOfParts>
    <vt:vector size="41" baseType="lpstr">
      <vt:lpstr>Arial</vt:lpstr>
      <vt:lpstr>Calibri</vt:lpstr>
      <vt:lpstr>Courier New</vt:lpstr>
      <vt:lpstr>Symbol</vt:lpstr>
      <vt:lpstr>Times</vt:lpstr>
      <vt:lpstr>Times New Roman</vt:lpstr>
      <vt:lpstr>Wingdings</vt:lpstr>
      <vt:lpstr>1_Blank Presentation</vt:lpstr>
      <vt:lpstr>Blank Presentation</vt:lpstr>
      <vt:lpstr>CS630 AI Agent Engineering Module 01  Basic AI Agent   </vt:lpstr>
      <vt:lpstr>Agent</vt:lpstr>
      <vt:lpstr>AI Agent</vt:lpstr>
      <vt:lpstr>Agent</vt:lpstr>
      <vt:lpstr>Examples of AI Agent Perception</vt:lpstr>
      <vt:lpstr>Surveyed over 1,300 professionals</vt:lpstr>
      <vt:lpstr>Standard Agent Architecture</vt:lpstr>
      <vt:lpstr>How Do AI Agents Work?</vt:lpstr>
      <vt:lpstr>How Do AI Agents Work?</vt:lpstr>
      <vt:lpstr>Types of Agents</vt:lpstr>
      <vt:lpstr>Benefits of AI Agents</vt:lpstr>
      <vt:lpstr>AI Agent or LLM Agent</vt:lpstr>
      <vt:lpstr>Google Agent Development Kit (ADK)</vt:lpstr>
      <vt:lpstr>ADK Purpose and Core Philosophy</vt:lpstr>
      <vt:lpstr>ADK Key Features and Capabilities</vt:lpstr>
      <vt:lpstr>UML Deployment Diagram for Basic Agent</vt:lpstr>
      <vt:lpstr>Environment Setup and Running It</vt:lpstr>
      <vt:lpstr>Accessing GitHub Codespaces </vt:lpstr>
      <vt:lpstr>Installing Python Extension</vt:lpstr>
      <vt:lpstr>Creating .gitignore</vt:lpstr>
      <vt:lpstr>Setting up our virtual environment</vt:lpstr>
      <vt:lpstr>Activating our virtual environment</vt:lpstr>
      <vt:lpstr>Install our dependencies</vt:lpstr>
      <vt:lpstr>Creating the Agent project structure </vt:lpstr>
      <vt:lpstr>Writing the code/logic</vt:lpstr>
      <vt:lpstr>Setting up an External LLM Service: Create a Project and API Keys in Google Cloud</vt:lpstr>
      <vt:lpstr>Setting up an External LLM Service: Create a Project and API Keys in Google Cloud</vt:lpstr>
      <vt:lpstr>Setting up an External LLM Service: Create a Project and API Keys in Google Cloud</vt:lpstr>
      <vt:lpstr>Running your Agent with adk web</vt:lpstr>
      <vt:lpstr>Interacting with your Agent</vt:lpstr>
      <vt:lpstr>References</vt:lpstr>
      <vt:lpstr>Q&amp;A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Logan Para</dc:creator>
  <cp:lastModifiedBy>Sam Chung</cp:lastModifiedBy>
  <cp:revision>404</cp:revision>
  <cp:lastPrinted>2014-07-14T18:25:42Z</cp:lastPrinted>
  <dcterms:created xsi:type="dcterms:W3CDTF">2010-12-08T20:24:10Z</dcterms:created>
  <dcterms:modified xsi:type="dcterms:W3CDTF">2025-07-19T16:58:28Z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0x010100934AF10A37F87B43970F7CFB5E84EB76</vt:lpwstr>
  </property>
</Properties>
</file>