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 id="2147483650" r:id="rId5"/>
  </p:sldMasterIdLst>
  <p:notesMasterIdLst>
    <p:notesMasterId r:id="rId26"/>
  </p:notesMasterIdLst>
  <p:handoutMasterIdLst>
    <p:handoutMasterId r:id="rId27"/>
  </p:handoutMasterIdLst>
  <p:sldIdLst>
    <p:sldId id="681" r:id="rId6"/>
    <p:sldId id="714" r:id="rId7"/>
    <p:sldId id="759" r:id="rId8"/>
    <p:sldId id="757" r:id="rId9"/>
    <p:sldId id="758" r:id="rId10"/>
    <p:sldId id="751" r:id="rId11"/>
    <p:sldId id="752" r:id="rId12"/>
    <p:sldId id="753" r:id="rId13"/>
    <p:sldId id="754" r:id="rId14"/>
    <p:sldId id="748" r:id="rId15"/>
    <p:sldId id="761" r:id="rId16"/>
    <p:sldId id="749" r:id="rId17"/>
    <p:sldId id="735" r:id="rId18"/>
    <p:sldId id="750" r:id="rId19"/>
    <p:sldId id="760" r:id="rId20"/>
    <p:sldId id="719" r:id="rId21"/>
    <p:sldId id="747" r:id="rId22"/>
    <p:sldId id="755" r:id="rId23"/>
    <p:sldId id="599" r:id="rId24"/>
    <p:sldId id="687" r:id="rId25"/>
  </p:sldIdLst>
  <p:sldSz cx="9144000" cy="6858000" type="screen4x3"/>
  <p:notesSz cx="9393238" cy="707707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872" userDrawn="1">
          <p15:clr>
            <a:srgbClr val="A4A3A4"/>
          </p15:clr>
        </p15:guide>
        <p15:guide id="2" pos="2880">
          <p15:clr>
            <a:srgbClr val="A4A3A4"/>
          </p15:clr>
        </p15:guide>
      </p15:sldGuideLst>
    </p:ext>
    <p:ext uri="{2D200454-40CA-4A62-9FC3-DE9A4176ACB9}">
      <p15:notesGuideLst xmlns:p15="http://schemas.microsoft.com/office/powerpoint/2012/main">
        <p15:guide id="1" orient="horz" pos="2229">
          <p15:clr>
            <a:srgbClr val="A4A3A4"/>
          </p15:clr>
        </p15:guide>
        <p15:guide id="2" pos="295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66C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B64D02-1ACC-BB50-7678-54E3763386A0}" v="326" dt="2025-08-15T23:02:01.3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7"/>
    <p:restoredTop sz="94681"/>
  </p:normalViewPr>
  <p:slideViewPr>
    <p:cSldViewPr snapToGrid="0">
      <p:cViewPr varScale="1">
        <p:scale>
          <a:sx n="116" d="100"/>
          <a:sy n="116" d="100"/>
        </p:scale>
        <p:origin x="1544" y="176"/>
      </p:cViewPr>
      <p:guideLst>
        <p:guide orient="horz" pos="1872"/>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229"/>
        <p:guide pos="295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rk Jason Ngo" userId="S::ngoclarkjason@cityuniversity.edu::2b34b64c-11a7-4bf0-9698-880008265935" providerId="AD" clId="Web-{80B64D02-1ACC-BB50-7678-54E3763386A0}"/>
    <pc:docChg chg="addSld delSld modSld sldOrd">
      <pc:chgData name="Clark Jason Ngo" userId="S::ngoclarkjason@cityuniversity.edu::2b34b64c-11a7-4bf0-9698-880008265935" providerId="AD" clId="Web-{80B64D02-1ACC-BB50-7678-54E3763386A0}" dt="2025-08-15T23:02:01.039" v="383" actId="20577"/>
      <pc:docMkLst>
        <pc:docMk/>
      </pc:docMkLst>
      <pc:sldChg chg="modSp">
        <pc:chgData name="Clark Jason Ngo" userId="S::ngoclarkjason@cityuniversity.edu::2b34b64c-11a7-4bf0-9698-880008265935" providerId="AD" clId="Web-{80B64D02-1ACC-BB50-7678-54E3763386A0}" dt="2025-08-15T21:57:02.605" v="202" actId="20577"/>
        <pc:sldMkLst>
          <pc:docMk/>
          <pc:sldMk cId="3712092304" sldId="599"/>
        </pc:sldMkLst>
        <pc:spChg chg="mod">
          <ac:chgData name="Clark Jason Ngo" userId="S::ngoclarkjason@cityuniversity.edu::2b34b64c-11a7-4bf0-9698-880008265935" providerId="AD" clId="Web-{80B64D02-1ACC-BB50-7678-54E3763386A0}" dt="2025-08-15T21:57:02.605" v="202" actId="20577"/>
          <ac:spMkLst>
            <pc:docMk/>
            <pc:sldMk cId="3712092304" sldId="599"/>
            <ac:spMk id="3" creationId="{00000000-0000-0000-0000-000000000000}"/>
          </ac:spMkLst>
        </pc:spChg>
      </pc:sldChg>
      <pc:sldChg chg="modSp">
        <pc:chgData name="Clark Jason Ngo" userId="S::ngoclarkjason@cityuniversity.edu::2b34b64c-11a7-4bf0-9698-880008265935" providerId="AD" clId="Web-{80B64D02-1ACC-BB50-7678-54E3763386A0}" dt="2025-08-15T23:02:01.039" v="383" actId="20577"/>
        <pc:sldMkLst>
          <pc:docMk/>
          <pc:sldMk cId="716079258" sldId="681"/>
        </pc:sldMkLst>
        <pc:spChg chg="mod">
          <ac:chgData name="Clark Jason Ngo" userId="S::ngoclarkjason@cityuniversity.edu::2b34b64c-11a7-4bf0-9698-880008265935" providerId="AD" clId="Web-{80B64D02-1ACC-BB50-7678-54E3763386A0}" dt="2025-08-15T23:02:01.039" v="383" actId="20577"/>
          <ac:spMkLst>
            <pc:docMk/>
            <pc:sldMk cId="716079258" sldId="681"/>
            <ac:spMk id="4" creationId="{71F3283E-84B5-DF6D-A1F6-DA708F2AD545}"/>
          </ac:spMkLst>
        </pc:spChg>
      </pc:sldChg>
      <pc:sldChg chg="modSp modNotes">
        <pc:chgData name="Clark Jason Ngo" userId="S::ngoclarkjason@cityuniversity.edu::2b34b64c-11a7-4bf0-9698-880008265935" providerId="AD" clId="Web-{80B64D02-1ACC-BB50-7678-54E3763386A0}" dt="2025-08-15T21:52:09.613" v="153"/>
        <pc:sldMkLst>
          <pc:docMk/>
          <pc:sldMk cId="842085108" sldId="714"/>
        </pc:sldMkLst>
        <pc:spChg chg="mod">
          <ac:chgData name="Clark Jason Ngo" userId="S::ngoclarkjason@cityuniversity.edu::2b34b64c-11a7-4bf0-9698-880008265935" providerId="AD" clId="Web-{80B64D02-1ACC-BB50-7678-54E3763386A0}" dt="2025-08-15T21:43:06.489" v="136" actId="20577"/>
          <ac:spMkLst>
            <pc:docMk/>
            <pc:sldMk cId="842085108" sldId="714"/>
            <ac:spMk id="3" creationId="{74F302CA-FCBF-1C3C-9DE7-24A068689DBD}"/>
          </ac:spMkLst>
        </pc:spChg>
      </pc:sldChg>
      <pc:sldChg chg="modNotes">
        <pc:chgData name="Clark Jason Ngo" userId="S::ngoclarkjason@cityuniversity.edu::2b34b64c-11a7-4bf0-9698-880008265935" providerId="AD" clId="Web-{80B64D02-1ACC-BB50-7678-54E3763386A0}" dt="2025-08-15T21:58:27.530" v="232"/>
        <pc:sldMkLst>
          <pc:docMk/>
          <pc:sldMk cId="4107635572" sldId="748"/>
        </pc:sldMkLst>
      </pc:sldChg>
      <pc:sldChg chg="del">
        <pc:chgData name="Clark Jason Ngo" userId="S::ngoclarkjason@cityuniversity.edu::2b34b64c-11a7-4bf0-9698-880008265935" providerId="AD" clId="Web-{80B64D02-1ACC-BB50-7678-54E3763386A0}" dt="2025-08-15T21:53:45.288" v="154"/>
        <pc:sldMkLst>
          <pc:docMk/>
          <pc:sldMk cId="1373198064" sldId="756"/>
        </pc:sldMkLst>
      </pc:sldChg>
      <pc:sldChg chg="add del">
        <pc:chgData name="Clark Jason Ngo" userId="S::ngoclarkjason@cityuniversity.edu::2b34b64c-11a7-4bf0-9698-880008265935" providerId="AD" clId="Web-{80B64D02-1ACC-BB50-7678-54E3763386A0}" dt="2025-08-15T22:01:32.847" v="373"/>
        <pc:sldMkLst>
          <pc:docMk/>
          <pc:sldMk cId="1132236475" sldId="757"/>
        </pc:sldMkLst>
      </pc:sldChg>
      <pc:sldChg chg="add del">
        <pc:chgData name="Clark Jason Ngo" userId="S::ngoclarkjason@cityuniversity.edu::2b34b64c-11a7-4bf0-9698-880008265935" providerId="AD" clId="Web-{80B64D02-1ACC-BB50-7678-54E3763386A0}" dt="2025-08-15T22:01:32.925" v="374"/>
        <pc:sldMkLst>
          <pc:docMk/>
          <pc:sldMk cId="788045288" sldId="758"/>
        </pc:sldMkLst>
      </pc:sldChg>
      <pc:sldChg chg="modSp add ord replId modNotes">
        <pc:chgData name="Clark Jason Ngo" userId="S::ngoclarkjason@cityuniversity.edu::2b34b64c-11a7-4bf0-9698-880008265935" providerId="AD" clId="Web-{80B64D02-1ACC-BB50-7678-54E3763386A0}" dt="2025-08-15T21:50:52.611" v="139"/>
        <pc:sldMkLst>
          <pc:docMk/>
          <pc:sldMk cId="3228359833" sldId="759"/>
        </pc:sldMkLst>
        <pc:spChg chg="mod">
          <ac:chgData name="Clark Jason Ngo" userId="S::ngoclarkjason@cityuniversity.edu::2b34b64c-11a7-4bf0-9698-880008265935" providerId="AD" clId="Web-{80B64D02-1ACC-BB50-7678-54E3763386A0}" dt="2025-08-15T21:37:33.230" v="12" actId="20577"/>
          <ac:spMkLst>
            <pc:docMk/>
            <pc:sldMk cId="3228359833" sldId="759"/>
            <ac:spMk id="2" creationId="{C360D3F3-CD69-70FA-867F-CF441F64B360}"/>
          </ac:spMkLst>
        </pc:spChg>
        <pc:spChg chg="mod">
          <ac:chgData name="Clark Jason Ngo" userId="S::ngoclarkjason@cityuniversity.edu::2b34b64c-11a7-4bf0-9698-880008265935" providerId="AD" clId="Web-{80B64D02-1ACC-BB50-7678-54E3763386A0}" dt="2025-08-15T21:40:09.390" v="95" actId="20577"/>
          <ac:spMkLst>
            <pc:docMk/>
            <pc:sldMk cId="3228359833" sldId="759"/>
            <ac:spMk id="3" creationId="{84AAA515-F2AC-874F-187C-99E05E18D21D}"/>
          </ac:spMkLst>
        </pc:spChg>
        <pc:spChg chg="mod">
          <ac:chgData name="Clark Jason Ngo" userId="S::ngoclarkjason@cityuniversity.edu::2b34b64c-11a7-4bf0-9698-880008265935" providerId="AD" clId="Web-{80B64D02-1ACC-BB50-7678-54E3763386A0}" dt="2025-08-15T21:42:58.223" v="135" actId="14100"/>
          <ac:spMkLst>
            <pc:docMk/>
            <pc:sldMk cId="3228359833" sldId="759"/>
            <ac:spMk id="4" creationId="{C42C03C9-7799-7F9A-5343-83BFBB8A992D}"/>
          </ac:spMkLst>
        </pc:spChg>
      </pc:sldChg>
      <pc:sldChg chg="addSp delSp modSp add ord replId">
        <pc:chgData name="Clark Jason Ngo" userId="S::ngoclarkjason@cityuniversity.edu::2b34b64c-11a7-4bf0-9698-880008265935" providerId="AD" clId="Web-{80B64D02-1ACC-BB50-7678-54E3763386A0}" dt="2025-08-15T21:57:07.496" v="206" actId="20577"/>
        <pc:sldMkLst>
          <pc:docMk/>
          <pc:sldMk cId="3388558868" sldId="760"/>
        </pc:sldMkLst>
        <pc:spChg chg="mod">
          <ac:chgData name="Clark Jason Ngo" userId="S::ngoclarkjason@cityuniversity.edu::2b34b64c-11a7-4bf0-9698-880008265935" providerId="AD" clId="Web-{80B64D02-1ACC-BB50-7678-54E3763386A0}" dt="2025-08-15T21:55:55.307" v="196" actId="20577"/>
          <ac:spMkLst>
            <pc:docMk/>
            <pc:sldMk cId="3388558868" sldId="760"/>
            <ac:spMk id="2" creationId="{95D5A3CA-BD1F-A6BB-3DE3-B3FA958F4B95}"/>
          </ac:spMkLst>
        </pc:spChg>
        <pc:spChg chg="del mod">
          <ac:chgData name="Clark Jason Ngo" userId="S::ngoclarkjason@cityuniversity.edu::2b34b64c-11a7-4bf0-9698-880008265935" providerId="AD" clId="Web-{80B64D02-1ACC-BB50-7678-54E3763386A0}" dt="2025-08-15T21:56:08.620" v="199"/>
          <ac:spMkLst>
            <pc:docMk/>
            <pc:sldMk cId="3388558868" sldId="760"/>
            <ac:spMk id="3" creationId="{AD8238E2-40DB-B122-B227-B708F58B1A13}"/>
          </ac:spMkLst>
        </pc:spChg>
        <pc:spChg chg="mod">
          <ac:chgData name="Clark Jason Ngo" userId="S::ngoclarkjason@cityuniversity.edu::2b34b64c-11a7-4bf0-9698-880008265935" providerId="AD" clId="Web-{80B64D02-1ACC-BB50-7678-54E3763386A0}" dt="2025-08-15T21:57:07.496" v="206" actId="20577"/>
          <ac:spMkLst>
            <pc:docMk/>
            <pc:sldMk cId="3388558868" sldId="760"/>
            <ac:spMk id="4" creationId="{202CAC59-3E2E-A954-A761-8B7525B42A44}"/>
          </ac:spMkLst>
        </pc:spChg>
        <pc:picChg chg="add mod ord">
          <ac:chgData name="Clark Jason Ngo" userId="S::ngoclarkjason@cityuniversity.edu::2b34b64c-11a7-4bf0-9698-880008265935" providerId="AD" clId="Web-{80B64D02-1ACC-BB50-7678-54E3763386A0}" dt="2025-08-15T21:56:08.620" v="199"/>
          <ac:picMkLst>
            <pc:docMk/>
            <pc:sldMk cId="3388558868" sldId="760"/>
            <ac:picMk id="5" creationId="{89F3E092-7A1F-5CD2-6CA3-EDDF87A2C569}"/>
          </ac:picMkLst>
        </pc:picChg>
      </pc:sldChg>
      <pc:sldChg chg="delSp modSp add replId">
        <pc:chgData name="Clark Jason Ngo" userId="S::ngoclarkjason@cityuniversity.edu::2b34b64c-11a7-4bf0-9698-880008265935" providerId="AD" clId="Web-{80B64D02-1ACC-BB50-7678-54E3763386A0}" dt="2025-08-15T22:01:18.691" v="370" actId="20577"/>
        <pc:sldMkLst>
          <pc:docMk/>
          <pc:sldMk cId="2752676545" sldId="761"/>
        </pc:sldMkLst>
        <pc:spChg chg="mod">
          <ac:chgData name="Clark Jason Ngo" userId="S::ngoclarkjason@cityuniversity.edu::2b34b64c-11a7-4bf0-9698-880008265935" providerId="AD" clId="Web-{80B64D02-1ACC-BB50-7678-54E3763386A0}" dt="2025-08-15T21:58:55.405" v="247" actId="20577"/>
          <ac:spMkLst>
            <pc:docMk/>
            <pc:sldMk cId="2752676545" sldId="761"/>
            <ac:spMk id="2" creationId="{ACC04524-18BD-F315-E3E8-4F70B42104CE}"/>
          </ac:spMkLst>
        </pc:spChg>
        <pc:spChg chg="mod">
          <ac:chgData name="Clark Jason Ngo" userId="S::ngoclarkjason@cityuniversity.edu::2b34b64c-11a7-4bf0-9698-880008265935" providerId="AD" clId="Web-{80B64D02-1ACC-BB50-7678-54E3763386A0}" dt="2025-08-15T22:01:18.691" v="370" actId="20577"/>
          <ac:spMkLst>
            <pc:docMk/>
            <pc:sldMk cId="2752676545" sldId="761"/>
            <ac:spMk id="3" creationId="{B2902AA7-9CF1-6C10-B32A-5157156BE74D}"/>
          </ac:spMkLst>
        </pc:spChg>
        <pc:spChg chg="del mod">
          <ac:chgData name="Clark Jason Ngo" userId="S::ngoclarkjason@cityuniversity.edu::2b34b64c-11a7-4bf0-9698-880008265935" providerId="AD" clId="Web-{80B64D02-1ACC-BB50-7678-54E3763386A0}" dt="2025-08-15T21:58:59.015" v="249"/>
          <ac:spMkLst>
            <pc:docMk/>
            <pc:sldMk cId="2752676545" sldId="761"/>
            <ac:spMk id="4" creationId="{975E7BAA-9458-3F21-4506-F7393523DFD4}"/>
          </ac:spMkLst>
        </pc:spChg>
      </pc:sldChg>
    </pc:docChg>
  </pc:docChgLst>
  <pc:docChgLst>
    <pc:chgData name="Sam Chung" userId="fd725179-d11a-41c7-81ca-2362c8f4271c" providerId="ADAL" clId="{0C59DCBD-0777-4E61-BD8C-502CE96D9E04}"/>
    <pc:docChg chg="undo custSel addSld delSld modSld modMainMaster">
      <pc:chgData name="Sam Chung" userId="fd725179-d11a-41c7-81ca-2362c8f4271c" providerId="ADAL" clId="{0C59DCBD-0777-4E61-BD8C-502CE96D9E04}" dt="2025-07-17T15:30:51.417" v="105" actId="1036"/>
      <pc:docMkLst>
        <pc:docMk/>
      </pc:docMkLst>
      <pc:sldChg chg="add del">
        <pc:chgData name="Sam Chung" userId="fd725179-d11a-41c7-81ca-2362c8f4271c" providerId="ADAL" clId="{0C59DCBD-0777-4E61-BD8C-502CE96D9E04}" dt="2025-07-17T15:29:31.861" v="44" actId="47"/>
        <pc:sldMkLst>
          <pc:docMk/>
          <pc:sldMk cId="3712092304" sldId="599"/>
        </pc:sldMkLst>
      </pc:sldChg>
      <pc:sldChg chg="del">
        <pc:chgData name="Sam Chung" userId="fd725179-d11a-41c7-81ca-2362c8f4271c" providerId="ADAL" clId="{0C59DCBD-0777-4E61-BD8C-502CE96D9E04}" dt="2025-07-17T15:29:29.015" v="42" actId="47"/>
        <pc:sldMkLst>
          <pc:docMk/>
          <pc:sldMk cId="1728328592" sldId="600"/>
        </pc:sldMkLst>
      </pc:sldChg>
      <pc:sldChg chg="del">
        <pc:chgData name="Sam Chung" userId="fd725179-d11a-41c7-81ca-2362c8f4271c" providerId="ADAL" clId="{0C59DCBD-0777-4E61-BD8C-502CE96D9E04}" dt="2025-07-17T15:29:29.015" v="42" actId="47"/>
        <pc:sldMkLst>
          <pc:docMk/>
          <pc:sldMk cId="664317596" sldId="601"/>
        </pc:sldMkLst>
      </pc:sldChg>
      <pc:sldChg chg="del">
        <pc:chgData name="Sam Chung" userId="fd725179-d11a-41c7-81ca-2362c8f4271c" providerId="ADAL" clId="{0C59DCBD-0777-4E61-BD8C-502CE96D9E04}" dt="2025-07-17T15:29:29.015" v="42" actId="47"/>
        <pc:sldMkLst>
          <pc:docMk/>
          <pc:sldMk cId="670663847" sldId="603"/>
        </pc:sldMkLst>
      </pc:sldChg>
      <pc:sldChg chg="del">
        <pc:chgData name="Sam Chung" userId="fd725179-d11a-41c7-81ca-2362c8f4271c" providerId="ADAL" clId="{0C59DCBD-0777-4E61-BD8C-502CE96D9E04}" dt="2025-07-17T15:29:29.015" v="42" actId="47"/>
        <pc:sldMkLst>
          <pc:docMk/>
          <pc:sldMk cId="339324777" sldId="605"/>
        </pc:sldMkLst>
      </pc:sldChg>
      <pc:sldChg chg="del">
        <pc:chgData name="Sam Chung" userId="fd725179-d11a-41c7-81ca-2362c8f4271c" providerId="ADAL" clId="{0C59DCBD-0777-4E61-BD8C-502CE96D9E04}" dt="2025-07-17T15:29:29.015" v="42" actId="47"/>
        <pc:sldMkLst>
          <pc:docMk/>
          <pc:sldMk cId="2646572655" sldId="608"/>
        </pc:sldMkLst>
      </pc:sldChg>
      <pc:sldChg chg="del">
        <pc:chgData name="Sam Chung" userId="fd725179-d11a-41c7-81ca-2362c8f4271c" providerId="ADAL" clId="{0C59DCBD-0777-4E61-BD8C-502CE96D9E04}" dt="2025-07-17T15:29:29.015" v="42" actId="47"/>
        <pc:sldMkLst>
          <pc:docMk/>
          <pc:sldMk cId="267615996" sldId="611"/>
        </pc:sldMkLst>
      </pc:sldChg>
      <pc:sldChg chg="del">
        <pc:chgData name="Sam Chung" userId="fd725179-d11a-41c7-81ca-2362c8f4271c" providerId="ADAL" clId="{0C59DCBD-0777-4E61-BD8C-502CE96D9E04}" dt="2025-07-17T15:29:29.015" v="42" actId="47"/>
        <pc:sldMkLst>
          <pc:docMk/>
          <pc:sldMk cId="2163096333" sldId="612"/>
        </pc:sldMkLst>
      </pc:sldChg>
      <pc:sldChg chg="del">
        <pc:chgData name="Sam Chung" userId="fd725179-d11a-41c7-81ca-2362c8f4271c" providerId="ADAL" clId="{0C59DCBD-0777-4E61-BD8C-502CE96D9E04}" dt="2025-07-17T15:29:29.015" v="42" actId="47"/>
        <pc:sldMkLst>
          <pc:docMk/>
          <pc:sldMk cId="2493187738" sldId="613"/>
        </pc:sldMkLst>
      </pc:sldChg>
      <pc:sldChg chg="del">
        <pc:chgData name="Sam Chung" userId="fd725179-d11a-41c7-81ca-2362c8f4271c" providerId="ADAL" clId="{0C59DCBD-0777-4E61-BD8C-502CE96D9E04}" dt="2025-07-17T15:29:29.015" v="42" actId="47"/>
        <pc:sldMkLst>
          <pc:docMk/>
          <pc:sldMk cId="2583736891" sldId="614"/>
        </pc:sldMkLst>
      </pc:sldChg>
      <pc:sldChg chg="del">
        <pc:chgData name="Sam Chung" userId="fd725179-d11a-41c7-81ca-2362c8f4271c" providerId="ADAL" clId="{0C59DCBD-0777-4E61-BD8C-502CE96D9E04}" dt="2025-07-17T15:29:29.015" v="42" actId="47"/>
        <pc:sldMkLst>
          <pc:docMk/>
          <pc:sldMk cId="3938654679" sldId="615"/>
        </pc:sldMkLst>
      </pc:sldChg>
      <pc:sldChg chg="del">
        <pc:chgData name="Sam Chung" userId="fd725179-d11a-41c7-81ca-2362c8f4271c" providerId="ADAL" clId="{0C59DCBD-0777-4E61-BD8C-502CE96D9E04}" dt="2025-07-17T15:29:29.015" v="42" actId="47"/>
        <pc:sldMkLst>
          <pc:docMk/>
          <pc:sldMk cId="2419319257" sldId="616"/>
        </pc:sldMkLst>
      </pc:sldChg>
      <pc:sldChg chg="del">
        <pc:chgData name="Sam Chung" userId="fd725179-d11a-41c7-81ca-2362c8f4271c" providerId="ADAL" clId="{0C59DCBD-0777-4E61-BD8C-502CE96D9E04}" dt="2025-07-17T15:29:29.015" v="42" actId="47"/>
        <pc:sldMkLst>
          <pc:docMk/>
          <pc:sldMk cId="1883368491" sldId="617"/>
        </pc:sldMkLst>
      </pc:sldChg>
      <pc:sldChg chg="del">
        <pc:chgData name="Sam Chung" userId="fd725179-d11a-41c7-81ca-2362c8f4271c" providerId="ADAL" clId="{0C59DCBD-0777-4E61-BD8C-502CE96D9E04}" dt="2025-07-17T15:29:29.015" v="42" actId="47"/>
        <pc:sldMkLst>
          <pc:docMk/>
          <pc:sldMk cId="83986025" sldId="618"/>
        </pc:sldMkLst>
      </pc:sldChg>
      <pc:sldChg chg="del">
        <pc:chgData name="Sam Chung" userId="fd725179-d11a-41c7-81ca-2362c8f4271c" providerId="ADAL" clId="{0C59DCBD-0777-4E61-BD8C-502CE96D9E04}" dt="2025-07-17T15:29:29.015" v="42" actId="47"/>
        <pc:sldMkLst>
          <pc:docMk/>
          <pc:sldMk cId="2804280778" sldId="619"/>
        </pc:sldMkLst>
      </pc:sldChg>
      <pc:sldChg chg="del">
        <pc:chgData name="Sam Chung" userId="fd725179-d11a-41c7-81ca-2362c8f4271c" providerId="ADAL" clId="{0C59DCBD-0777-4E61-BD8C-502CE96D9E04}" dt="2025-07-17T15:29:29.015" v="42" actId="47"/>
        <pc:sldMkLst>
          <pc:docMk/>
          <pc:sldMk cId="2417311715" sldId="620"/>
        </pc:sldMkLst>
      </pc:sldChg>
      <pc:sldChg chg="del">
        <pc:chgData name="Sam Chung" userId="fd725179-d11a-41c7-81ca-2362c8f4271c" providerId="ADAL" clId="{0C59DCBD-0777-4E61-BD8C-502CE96D9E04}" dt="2025-07-17T15:29:29.015" v="42" actId="47"/>
        <pc:sldMkLst>
          <pc:docMk/>
          <pc:sldMk cId="2780481495" sldId="621"/>
        </pc:sldMkLst>
      </pc:sldChg>
      <pc:sldChg chg="del">
        <pc:chgData name="Sam Chung" userId="fd725179-d11a-41c7-81ca-2362c8f4271c" providerId="ADAL" clId="{0C59DCBD-0777-4E61-BD8C-502CE96D9E04}" dt="2025-07-17T15:29:29.015" v="42" actId="47"/>
        <pc:sldMkLst>
          <pc:docMk/>
          <pc:sldMk cId="126891772" sldId="623"/>
        </pc:sldMkLst>
      </pc:sldChg>
      <pc:sldChg chg="del">
        <pc:chgData name="Sam Chung" userId="fd725179-d11a-41c7-81ca-2362c8f4271c" providerId="ADAL" clId="{0C59DCBD-0777-4E61-BD8C-502CE96D9E04}" dt="2025-07-17T15:29:29.015" v="42" actId="47"/>
        <pc:sldMkLst>
          <pc:docMk/>
          <pc:sldMk cId="765296699" sldId="625"/>
        </pc:sldMkLst>
      </pc:sldChg>
      <pc:sldChg chg="del">
        <pc:chgData name="Sam Chung" userId="fd725179-d11a-41c7-81ca-2362c8f4271c" providerId="ADAL" clId="{0C59DCBD-0777-4E61-BD8C-502CE96D9E04}" dt="2025-07-17T15:29:29.015" v="42" actId="47"/>
        <pc:sldMkLst>
          <pc:docMk/>
          <pc:sldMk cId="3008459398" sldId="626"/>
        </pc:sldMkLst>
      </pc:sldChg>
      <pc:sldChg chg="del">
        <pc:chgData name="Sam Chung" userId="fd725179-d11a-41c7-81ca-2362c8f4271c" providerId="ADAL" clId="{0C59DCBD-0777-4E61-BD8C-502CE96D9E04}" dt="2025-07-17T15:29:29.015" v="42" actId="47"/>
        <pc:sldMkLst>
          <pc:docMk/>
          <pc:sldMk cId="1610146912" sldId="627"/>
        </pc:sldMkLst>
      </pc:sldChg>
      <pc:sldChg chg="del">
        <pc:chgData name="Sam Chung" userId="fd725179-d11a-41c7-81ca-2362c8f4271c" providerId="ADAL" clId="{0C59DCBD-0777-4E61-BD8C-502CE96D9E04}" dt="2025-07-17T15:29:29.015" v="42" actId="47"/>
        <pc:sldMkLst>
          <pc:docMk/>
          <pc:sldMk cId="34504224" sldId="628"/>
        </pc:sldMkLst>
      </pc:sldChg>
      <pc:sldChg chg="del">
        <pc:chgData name="Sam Chung" userId="fd725179-d11a-41c7-81ca-2362c8f4271c" providerId="ADAL" clId="{0C59DCBD-0777-4E61-BD8C-502CE96D9E04}" dt="2025-07-17T15:29:29.015" v="42" actId="47"/>
        <pc:sldMkLst>
          <pc:docMk/>
          <pc:sldMk cId="2418575425" sldId="629"/>
        </pc:sldMkLst>
      </pc:sldChg>
      <pc:sldChg chg="del">
        <pc:chgData name="Sam Chung" userId="fd725179-d11a-41c7-81ca-2362c8f4271c" providerId="ADAL" clId="{0C59DCBD-0777-4E61-BD8C-502CE96D9E04}" dt="2025-07-17T15:29:29.015" v="42" actId="47"/>
        <pc:sldMkLst>
          <pc:docMk/>
          <pc:sldMk cId="3395336185" sldId="631"/>
        </pc:sldMkLst>
      </pc:sldChg>
      <pc:sldChg chg="del">
        <pc:chgData name="Sam Chung" userId="fd725179-d11a-41c7-81ca-2362c8f4271c" providerId="ADAL" clId="{0C59DCBD-0777-4E61-BD8C-502CE96D9E04}" dt="2025-07-17T15:29:29.015" v="42" actId="47"/>
        <pc:sldMkLst>
          <pc:docMk/>
          <pc:sldMk cId="284279531" sldId="632"/>
        </pc:sldMkLst>
      </pc:sldChg>
      <pc:sldChg chg="del">
        <pc:chgData name="Sam Chung" userId="fd725179-d11a-41c7-81ca-2362c8f4271c" providerId="ADAL" clId="{0C59DCBD-0777-4E61-BD8C-502CE96D9E04}" dt="2025-07-17T15:29:29.015" v="42" actId="47"/>
        <pc:sldMkLst>
          <pc:docMk/>
          <pc:sldMk cId="2959568235" sldId="633"/>
        </pc:sldMkLst>
      </pc:sldChg>
      <pc:sldChg chg="del">
        <pc:chgData name="Sam Chung" userId="fd725179-d11a-41c7-81ca-2362c8f4271c" providerId="ADAL" clId="{0C59DCBD-0777-4E61-BD8C-502CE96D9E04}" dt="2025-07-17T15:29:29.015" v="42" actId="47"/>
        <pc:sldMkLst>
          <pc:docMk/>
          <pc:sldMk cId="543566955" sldId="634"/>
        </pc:sldMkLst>
      </pc:sldChg>
      <pc:sldChg chg="del">
        <pc:chgData name="Sam Chung" userId="fd725179-d11a-41c7-81ca-2362c8f4271c" providerId="ADAL" clId="{0C59DCBD-0777-4E61-BD8C-502CE96D9E04}" dt="2025-07-17T15:29:29.015" v="42" actId="47"/>
        <pc:sldMkLst>
          <pc:docMk/>
          <pc:sldMk cId="832025610" sldId="635"/>
        </pc:sldMkLst>
      </pc:sldChg>
      <pc:sldChg chg="del">
        <pc:chgData name="Sam Chung" userId="fd725179-d11a-41c7-81ca-2362c8f4271c" providerId="ADAL" clId="{0C59DCBD-0777-4E61-BD8C-502CE96D9E04}" dt="2025-07-17T15:29:29.015" v="42" actId="47"/>
        <pc:sldMkLst>
          <pc:docMk/>
          <pc:sldMk cId="2562365369" sldId="636"/>
        </pc:sldMkLst>
      </pc:sldChg>
      <pc:sldChg chg="del">
        <pc:chgData name="Sam Chung" userId="fd725179-d11a-41c7-81ca-2362c8f4271c" providerId="ADAL" clId="{0C59DCBD-0777-4E61-BD8C-502CE96D9E04}" dt="2025-07-17T15:29:29.015" v="42" actId="47"/>
        <pc:sldMkLst>
          <pc:docMk/>
          <pc:sldMk cId="1825466734" sldId="637"/>
        </pc:sldMkLst>
      </pc:sldChg>
      <pc:sldChg chg="del">
        <pc:chgData name="Sam Chung" userId="fd725179-d11a-41c7-81ca-2362c8f4271c" providerId="ADAL" clId="{0C59DCBD-0777-4E61-BD8C-502CE96D9E04}" dt="2025-07-17T15:29:29.015" v="42" actId="47"/>
        <pc:sldMkLst>
          <pc:docMk/>
          <pc:sldMk cId="97070645" sldId="638"/>
        </pc:sldMkLst>
      </pc:sldChg>
      <pc:sldChg chg="del">
        <pc:chgData name="Sam Chung" userId="fd725179-d11a-41c7-81ca-2362c8f4271c" providerId="ADAL" clId="{0C59DCBD-0777-4E61-BD8C-502CE96D9E04}" dt="2025-07-17T15:29:29.015" v="42" actId="47"/>
        <pc:sldMkLst>
          <pc:docMk/>
          <pc:sldMk cId="4242866887" sldId="639"/>
        </pc:sldMkLst>
      </pc:sldChg>
      <pc:sldChg chg="del">
        <pc:chgData name="Sam Chung" userId="fd725179-d11a-41c7-81ca-2362c8f4271c" providerId="ADAL" clId="{0C59DCBD-0777-4E61-BD8C-502CE96D9E04}" dt="2025-07-17T15:29:29.015" v="42" actId="47"/>
        <pc:sldMkLst>
          <pc:docMk/>
          <pc:sldMk cId="3808284778" sldId="640"/>
        </pc:sldMkLst>
      </pc:sldChg>
      <pc:sldChg chg="del">
        <pc:chgData name="Sam Chung" userId="fd725179-d11a-41c7-81ca-2362c8f4271c" providerId="ADAL" clId="{0C59DCBD-0777-4E61-BD8C-502CE96D9E04}" dt="2025-07-17T15:29:29.015" v="42" actId="47"/>
        <pc:sldMkLst>
          <pc:docMk/>
          <pc:sldMk cId="3060133577" sldId="641"/>
        </pc:sldMkLst>
      </pc:sldChg>
      <pc:sldChg chg="del">
        <pc:chgData name="Sam Chung" userId="fd725179-d11a-41c7-81ca-2362c8f4271c" providerId="ADAL" clId="{0C59DCBD-0777-4E61-BD8C-502CE96D9E04}" dt="2025-07-17T15:29:29.015" v="42" actId="47"/>
        <pc:sldMkLst>
          <pc:docMk/>
          <pc:sldMk cId="2939802150" sldId="642"/>
        </pc:sldMkLst>
      </pc:sldChg>
      <pc:sldChg chg="del">
        <pc:chgData name="Sam Chung" userId="fd725179-d11a-41c7-81ca-2362c8f4271c" providerId="ADAL" clId="{0C59DCBD-0777-4E61-BD8C-502CE96D9E04}" dt="2025-07-17T15:29:29.015" v="42" actId="47"/>
        <pc:sldMkLst>
          <pc:docMk/>
          <pc:sldMk cId="2882262492" sldId="643"/>
        </pc:sldMkLst>
      </pc:sldChg>
      <pc:sldChg chg="del">
        <pc:chgData name="Sam Chung" userId="fd725179-d11a-41c7-81ca-2362c8f4271c" providerId="ADAL" clId="{0C59DCBD-0777-4E61-BD8C-502CE96D9E04}" dt="2025-07-17T15:29:29.015" v="42" actId="47"/>
        <pc:sldMkLst>
          <pc:docMk/>
          <pc:sldMk cId="3675973369" sldId="644"/>
        </pc:sldMkLst>
      </pc:sldChg>
      <pc:sldChg chg="del">
        <pc:chgData name="Sam Chung" userId="fd725179-d11a-41c7-81ca-2362c8f4271c" providerId="ADAL" clId="{0C59DCBD-0777-4E61-BD8C-502CE96D9E04}" dt="2025-07-17T15:29:29.015" v="42" actId="47"/>
        <pc:sldMkLst>
          <pc:docMk/>
          <pc:sldMk cId="1657804316" sldId="645"/>
        </pc:sldMkLst>
      </pc:sldChg>
      <pc:sldChg chg="del">
        <pc:chgData name="Sam Chung" userId="fd725179-d11a-41c7-81ca-2362c8f4271c" providerId="ADAL" clId="{0C59DCBD-0777-4E61-BD8C-502CE96D9E04}" dt="2025-07-17T15:29:29.015" v="42" actId="47"/>
        <pc:sldMkLst>
          <pc:docMk/>
          <pc:sldMk cId="4290986789" sldId="646"/>
        </pc:sldMkLst>
      </pc:sldChg>
      <pc:sldChg chg="del">
        <pc:chgData name="Sam Chung" userId="fd725179-d11a-41c7-81ca-2362c8f4271c" providerId="ADAL" clId="{0C59DCBD-0777-4E61-BD8C-502CE96D9E04}" dt="2025-07-17T15:29:29.015" v="42" actId="47"/>
        <pc:sldMkLst>
          <pc:docMk/>
          <pc:sldMk cId="2242776195" sldId="647"/>
        </pc:sldMkLst>
      </pc:sldChg>
      <pc:sldChg chg="del">
        <pc:chgData name="Sam Chung" userId="fd725179-d11a-41c7-81ca-2362c8f4271c" providerId="ADAL" clId="{0C59DCBD-0777-4E61-BD8C-502CE96D9E04}" dt="2025-07-17T15:29:29.015" v="42" actId="47"/>
        <pc:sldMkLst>
          <pc:docMk/>
          <pc:sldMk cId="693752561" sldId="649"/>
        </pc:sldMkLst>
      </pc:sldChg>
      <pc:sldChg chg="del">
        <pc:chgData name="Sam Chung" userId="fd725179-d11a-41c7-81ca-2362c8f4271c" providerId="ADAL" clId="{0C59DCBD-0777-4E61-BD8C-502CE96D9E04}" dt="2025-07-17T15:29:29.015" v="42" actId="47"/>
        <pc:sldMkLst>
          <pc:docMk/>
          <pc:sldMk cId="3466745642" sldId="650"/>
        </pc:sldMkLst>
      </pc:sldChg>
      <pc:sldChg chg="del">
        <pc:chgData name="Sam Chung" userId="fd725179-d11a-41c7-81ca-2362c8f4271c" providerId="ADAL" clId="{0C59DCBD-0777-4E61-BD8C-502CE96D9E04}" dt="2025-07-17T15:29:29.015" v="42" actId="47"/>
        <pc:sldMkLst>
          <pc:docMk/>
          <pc:sldMk cId="3749150689" sldId="651"/>
        </pc:sldMkLst>
      </pc:sldChg>
      <pc:sldChg chg="del">
        <pc:chgData name="Sam Chung" userId="fd725179-d11a-41c7-81ca-2362c8f4271c" providerId="ADAL" clId="{0C59DCBD-0777-4E61-BD8C-502CE96D9E04}" dt="2025-07-17T15:29:29.015" v="42" actId="47"/>
        <pc:sldMkLst>
          <pc:docMk/>
          <pc:sldMk cId="3411689348" sldId="652"/>
        </pc:sldMkLst>
      </pc:sldChg>
      <pc:sldChg chg="del">
        <pc:chgData name="Sam Chung" userId="fd725179-d11a-41c7-81ca-2362c8f4271c" providerId="ADAL" clId="{0C59DCBD-0777-4E61-BD8C-502CE96D9E04}" dt="2025-07-17T15:29:29.015" v="42" actId="47"/>
        <pc:sldMkLst>
          <pc:docMk/>
          <pc:sldMk cId="68176573" sldId="653"/>
        </pc:sldMkLst>
      </pc:sldChg>
      <pc:sldChg chg="del">
        <pc:chgData name="Sam Chung" userId="fd725179-d11a-41c7-81ca-2362c8f4271c" providerId="ADAL" clId="{0C59DCBD-0777-4E61-BD8C-502CE96D9E04}" dt="2025-07-17T15:29:29.015" v="42" actId="47"/>
        <pc:sldMkLst>
          <pc:docMk/>
          <pc:sldMk cId="3128711578" sldId="654"/>
        </pc:sldMkLst>
      </pc:sldChg>
      <pc:sldChg chg="del">
        <pc:chgData name="Sam Chung" userId="fd725179-d11a-41c7-81ca-2362c8f4271c" providerId="ADAL" clId="{0C59DCBD-0777-4E61-BD8C-502CE96D9E04}" dt="2025-07-17T15:29:29.015" v="42" actId="47"/>
        <pc:sldMkLst>
          <pc:docMk/>
          <pc:sldMk cId="1320291577" sldId="655"/>
        </pc:sldMkLst>
      </pc:sldChg>
      <pc:sldChg chg="del">
        <pc:chgData name="Sam Chung" userId="fd725179-d11a-41c7-81ca-2362c8f4271c" providerId="ADAL" clId="{0C59DCBD-0777-4E61-BD8C-502CE96D9E04}" dt="2025-07-17T15:29:29.015" v="42" actId="47"/>
        <pc:sldMkLst>
          <pc:docMk/>
          <pc:sldMk cId="1773663969" sldId="656"/>
        </pc:sldMkLst>
      </pc:sldChg>
      <pc:sldChg chg="del">
        <pc:chgData name="Sam Chung" userId="fd725179-d11a-41c7-81ca-2362c8f4271c" providerId="ADAL" clId="{0C59DCBD-0777-4E61-BD8C-502CE96D9E04}" dt="2025-07-17T15:29:29.015" v="42" actId="47"/>
        <pc:sldMkLst>
          <pc:docMk/>
          <pc:sldMk cId="1899172137" sldId="657"/>
        </pc:sldMkLst>
      </pc:sldChg>
      <pc:sldChg chg="del">
        <pc:chgData name="Sam Chung" userId="fd725179-d11a-41c7-81ca-2362c8f4271c" providerId="ADAL" clId="{0C59DCBD-0777-4E61-BD8C-502CE96D9E04}" dt="2025-07-17T15:29:29.015" v="42" actId="47"/>
        <pc:sldMkLst>
          <pc:docMk/>
          <pc:sldMk cId="3139306232" sldId="658"/>
        </pc:sldMkLst>
      </pc:sldChg>
      <pc:sldChg chg="del">
        <pc:chgData name="Sam Chung" userId="fd725179-d11a-41c7-81ca-2362c8f4271c" providerId="ADAL" clId="{0C59DCBD-0777-4E61-BD8C-502CE96D9E04}" dt="2025-07-17T15:29:29.015" v="42" actId="47"/>
        <pc:sldMkLst>
          <pc:docMk/>
          <pc:sldMk cId="85160899" sldId="659"/>
        </pc:sldMkLst>
      </pc:sldChg>
      <pc:sldChg chg="del">
        <pc:chgData name="Sam Chung" userId="fd725179-d11a-41c7-81ca-2362c8f4271c" providerId="ADAL" clId="{0C59DCBD-0777-4E61-BD8C-502CE96D9E04}" dt="2025-07-17T15:29:29.015" v="42" actId="47"/>
        <pc:sldMkLst>
          <pc:docMk/>
          <pc:sldMk cId="652605116" sldId="660"/>
        </pc:sldMkLst>
      </pc:sldChg>
      <pc:sldChg chg="del">
        <pc:chgData name="Sam Chung" userId="fd725179-d11a-41c7-81ca-2362c8f4271c" providerId="ADAL" clId="{0C59DCBD-0777-4E61-BD8C-502CE96D9E04}" dt="2025-07-17T15:29:29.015" v="42" actId="47"/>
        <pc:sldMkLst>
          <pc:docMk/>
          <pc:sldMk cId="664339971" sldId="661"/>
        </pc:sldMkLst>
      </pc:sldChg>
      <pc:sldChg chg="del">
        <pc:chgData name="Sam Chung" userId="fd725179-d11a-41c7-81ca-2362c8f4271c" providerId="ADAL" clId="{0C59DCBD-0777-4E61-BD8C-502CE96D9E04}" dt="2025-07-17T15:29:29.015" v="42" actId="47"/>
        <pc:sldMkLst>
          <pc:docMk/>
          <pc:sldMk cId="2578956433" sldId="662"/>
        </pc:sldMkLst>
      </pc:sldChg>
      <pc:sldChg chg="del">
        <pc:chgData name="Sam Chung" userId="fd725179-d11a-41c7-81ca-2362c8f4271c" providerId="ADAL" clId="{0C59DCBD-0777-4E61-BD8C-502CE96D9E04}" dt="2025-07-17T15:29:29.015" v="42" actId="47"/>
        <pc:sldMkLst>
          <pc:docMk/>
          <pc:sldMk cId="3711580939" sldId="663"/>
        </pc:sldMkLst>
      </pc:sldChg>
      <pc:sldChg chg="del">
        <pc:chgData name="Sam Chung" userId="fd725179-d11a-41c7-81ca-2362c8f4271c" providerId="ADAL" clId="{0C59DCBD-0777-4E61-BD8C-502CE96D9E04}" dt="2025-07-17T15:29:29.015" v="42" actId="47"/>
        <pc:sldMkLst>
          <pc:docMk/>
          <pc:sldMk cId="1398963536" sldId="664"/>
        </pc:sldMkLst>
      </pc:sldChg>
      <pc:sldChg chg="del">
        <pc:chgData name="Sam Chung" userId="fd725179-d11a-41c7-81ca-2362c8f4271c" providerId="ADAL" clId="{0C59DCBD-0777-4E61-BD8C-502CE96D9E04}" dt="2025-07-17T15:29:29.015" v="42" actId="47"/>
        <pc:sldMkLst>
          <pc:docMk/>
          <pc:sldMk cId="3344373139" sldId="665"/>
        </pc:sldMkLst>
      </pc:sldChg>
      <pc:sldChg chg="del">
        <pc:chgData name="Sam Chung" userId="fd725179-d11a-41c7-81ca-2362c8f4271c" providerId="ADAL" clId="{0C59DCBD-0777-4E61-BD8C-502CE96D9E04}" dt="2025-07-17T15:29:29.015" v="42" actId="47"/>
        <pc:sldMkLst>
          <pc:docMk/>
          <pc:sldMk cId="458200149" sldId="666"/>
        </pc:sldMkLst>
      </pc:sldChg>
      <pc:sldChg chg="del">
        <pc:chgData name="Sam Chung" userId="fd725179-d11a-41c7-81ca-2362c8f4271c" providerId="ADAL" clId="{0C59DCBD-0777-4E61-BD8C-502CE96D9E04}" dt="2025-07-17T15:29:29.015" v="42" actId="47"/>
        <pc:sldMkLst>
          <pc:docMk/>
          <pc:sldMk cId="3939323207" sldId="667"/>
        </pc:sldMkLst>
      </pc:sldChg>
      <pc:sldChg chg="del">
        <pc:chgData name="Sam Chung" userId="fd725179-d11a-41c7-81ca-2362c8f4271c" providerId="ADAL" clId="{0C59DCBD-0777-4E61-BD8C-502CE96D9E04}" dt="2025-07-17T15:29:29.015" v="42" actId="47"/>
        <pc:sldMkLst>
          <pc:docMk/>
          <pc:sldMk cId="274065596" sldId="668"/>
        </pc:sldMkLst>
      </pc:sldChg>
      <pc:sldChg chg="del">
        <pc:chgData name="Sam Chung" userId="fd725179-d11a-41c7-81ca-2362c8f4271c" providerId="ADAL" clId="{0C59DCBD-0777-4E61-BD8C-502CE96D9E04}" dt="2025-07-17T15:29:29.015" v="42" actId="47"/>
        <pc:sldMkLst>
          <pc:docMk/>
          <pc:sldMk cId="3023882514" sldId="669"/>
        </pc:sldMkLst>
      </pc:sldChg>
      <pc:sldChg chg="del">
        <pc:chgData name="Sam Chung" userId="fd725179-d11a-41c7-81ca-2362c8f4271c" providerId="ADAL" clId="{0C59DCBD-0777-4E61-BD8C-502CE96D9E04}" dt="2025-07-17T15:29:29.015" v="42" actId="47"/>
        <pc:sldMkLst>
          <pc:docMk/>
          <pc:sldMk cId="3470141425" sldId="670"/>
        </pc:sldMkLst>
      </pc:sldChg>
      <pc:sldChg chg="del">
        <pc:chgData name="Sam Chung" userId="fd725179-d11a-41c7-81ca-2362c8f4271c" providerId="ADAL" clId="{0C59DCBD-0777-4E61-BD8C-502CE96D9E04}" dt="2025-07-17T15:29:29.015" v="42" actId="47"/>
        <pc:sldMkLst>
          <pc:docMk/>
          <pc:sldMk cId="2595438166" sldId="671"/>
        </pc:sldMkLst>
      </pc:sldChg>
      <pc:sldChg chg="del">
        <pc:chgData name="Sam Chung" userId="fd725179-d11a-41c7-81ca-2362c8f4271c" providerId="ADAL" clId="{0C59DCBD-0777-4E61-BD8C-502CE96D9E04}" dt="2025-07-17T15:29:29.015" v="42" actId="47"/>
        <pc:sldMkLst>
          <pc:docMk/>
          <pc:sldMk cId="2235892565" sldId="672"/>
        </pc:sldMkLst>
      </pc:sldChg>
      <pc:sldChg chg="del">
        <pc:chgData name="Sam Chung" userId="fd725179-d11a-41c7-81ca-2362c8f4271c" providerId="ADAL" clId="{0C59DCBD-0777-4E61-BD8C-502CE96D9E04}" dt="2025-07-17T15:29:29.015" v="42" actId="47"/>
        <pc:sldMkLst>
          <pc:docMk/>
          <pc:sldMk cId="349347365" sldId="673"/>
        </pc:sldMkLst>
      </pc:sldChg>
      <pc:sldChg chg="del">
        <pc:chgData name="Sam Chung" userId="fd725179-d11a-41c7-81ca-2362c8f4271c" providerId="ADAL" clId="{0C59DCBD-0777-4E61-BD8C-502CE96D9E04}" dt="2025-07-17T15:29:29.015" v="42" actId="47"/>
        <pc:sldMkLst>
          <pc:docMk/>
          <pc:sldMk cId="4235164023" sldId="674"/>
        </pc:sldMkLst>
      </pc:sldChg>
      <pc:sldChg chg="del">
        <pc:chgData name="Sam Chung" userId="fd725179-d11a-41c7-81ca-2362c8f4271c" providerId="ADAL" clId="{0C59DCBD-0777-4E61-BD8C-502CE96D9E04}" dt="2025-07-17T15:29:29.015" v="42" actId="47"/>
        <pc:sldMkLst>
          <pc:docMk/>
          <pc:sldMk cId="3786000751" sldId="675"/>
        </pc:sldMkLst>
      </pc:sldChg>
      <pc:sldChg chg="del">
        <pc:chgData name="Sam Chung" userId="fd725179-d11a-41c7-81ca-2362c8f4271c" providerId="ADAL" clId="{0C59DCBD-0777-4E61-BD8C-502CE96D9E04}" dt="2025-07-17T15:29:29.015" v="42" actId="47"/>
        <pc:sldMkLst>
          <pc:docMk/>
          <pc:sldMk cId="1035464428" sldId="676"/>
        </pc:sldMkLst>
      </pc:sldChg>
      <pc:sldChg chg="del">
        <pc:chgData name="Sam Chung" userId="fd725179-d11a-41c7-81ca-2362c8f4271c" providerId="ADAL" clId="{0C59DCBD-0777-4E61-BD8C-502CE96D9E04}" dt="2025-07-17T15:29:29.015" v="42" actId="47"/>
        <pc:sldMkLst>
          <pc:docMk/>
          <pc:sldMk cId="1919987607" sldId="677"/>
        </pc:sldMkLst>
      </pc:sldChg>
      <pc:sldChg chg="del">
        <pc:chgData name="Sam Chung" userId="fd725179-d11a-41c7-81ca-2362c8f4271c" providerId="ADAL" clId="{0C59DCBD-0777-4E61-BD8C-502CE96D9E04}" dt="2025-07-17T15:29:29.015" v="42" actId="47"/>
        <pc:sldMkLst>
          <pc:docMk/>
          <pc:sldMk cId="3312902602" sldId="678"/>
        </pc:sldMkLst>
      </pc:sldChg>
      <pc:sldChg chg="del">
        <pc:chgData name="Sam Chung" userId="fd725179-d11a-41c7-81ca-2362c8f4271c" providerId="ADAL" clId="{0C59DCBD-0777-4E61-BD8C-502CE96D9E04}" dt="2025-07-17T15:29:29.015" v="42" actId="47"/>
        <pc:sldMkLst>
          <pc:docMk/>
          <pc:sldMk cId="3103719630" sldId="679"/>
        </pc:sldMkLst>
      </pc:sldChg>
      <pc:sldChg chg="del">
        <pc:chgData name="Sam Chung" userId="fd725179-d11a-41c7-81ca-2362c8f4271c" providerId="ADAL" clId="{0C59DCBD-0777-4E61-BD8C-502CE96D9E04}" dt="2025-07-17T15:29:29.015" v="42" actId="47"/>
        <pc:sldMkLst>
          <pc:docMk/>
          <pc:sldMk cId="2399645673" sldId="680"/>
        </pc:sldMkLst>
      </pc:sldChg>
      <pc:sldChg chg="modSp mod">
        <pc:chgData name="Sam Chung" userId="fd725179-d11a-41c7-81ca-2362c8f4271c" providerId="ADAL" clId="{0C59DCBD-0777-4E61-BD8C-502CE96D9E04}" dt="2025-07-17T15:30:51.417" v="105" actId="1036"/>
        <pc:sldMkLst>
          <pc:docMk/>
          <pc:sldMk cId="716079258" sldId="681"/>
        </pc:sldMkLst>
        <pc:spChg chg="mod">
          <ac:chgData name="Sam Chung" userId="fd725179-d11a-41c7-81ca-2362c8f4271c" providerId="ADAL" clId="{0C59DCBD-0777-4E61-BD8C-502CE96D9E04}" dt="2025-07-17T15:30:51.417" v="105" actId="1036"/>
          <ac:spMkLst>
            <pc:docMk/>
            <pc:sldMk cId="716079258" sldId="681"/>
            <ac:spMk id="3" creationId="{371F130C-E3D0-0E71-BDED-DDEB9AF247B3}"/>
          </ac:spMkLst>
        </pc:spChg>
      </pc:sldChg>
      <pc:sldChg chg="del">
        <pc:chgData name="Sam Chung" userId="fd725179-d11a-41c7-81ca-2362c8f4271c" providerId="ADAL" clId="{0C59DCBD-0777-4E61-BD8C-502CE96D9E04}" dt="2025-07-17T15:29:29.015" v="42" actId="47"/>
        <pc:sldMkLst>
          <pc:docMk/>
          <pc:sldMk cId="2182181130" sldId="682"/>
        </pc:sldMkLst>
      </pc:sldChg>
      <pc:sldChg chg="del">
        <pc:chgData name="Sam Chung" userId="fd725179-d11a-41c7-81ca-2362c8f4271c" providerId="ADAL" clId="{0C59DCBD-0777-4E61-BD8C-502CE96D9E04}" dt="2025-07-17T15:29:29.015" v="42" actId="47"/>
        <pc:sldMkLst>
          <pc:docMk/>
          <pc:sldMk cId="2432350962" sldId="683"/>
        </pc:sldMkLst>
      </pc:sldChg>
      <pc:sldMasterChg chg="modSldLayout">
        <pc:chgData name="Sam Chung" userId="fd725179-d11a-41c7-81ca-2362c8f4271c" providerId="ADAL" clId="{0C59DCBD-0777-4E61-BD8C-502CE96D9E04}" dt="2025-07-17T15:29:54.576" v="57" actId="20577"/>
        <pc:sldMasterMkLst>
          <pc:docMk/>
          <pc:sldMasterMk cId="0" sldId="2147483649"/>
        </pc:sldMasterMkLst>
        <pc:sldLayoutChg chg="modSp mod">
          <pc:chgData name="Sam Chung" userId="fd725179-d11a-41c7-81ca-2362c8f4271c" providerId="ADAL" clId="{0C59DCBD-0777-4E61-BD8C-502CE96D9E04}" dt="2025-07-17T15:29:54.576" v="57" actId="20577"/>
          <pc:sldLayoutMkLst>
            <pc:docMk/>
            <pc:sldMasterMk cId="0" sldId="2147483649"/>
            <pc:sldLayoutMk cId="1344865327" sldId="2147484457"/>
          </pc:sldLayoutMkLst>
          <pc:spChg chg="mod">
            <ac:chgData name="Sam Chung" userId="fd725179-d11a-41c7-81ca-2362c8f4271c" providerId="ADAL" clId="{0C59DCBD-0777-4E61-BD8C-502CE96D9E04}" dt="2025-07-17T15:29:54.576" v="57" actId="20577"/>
            <ac:spMkLst>
              <pc:docMk/>
              <pc:sldMasterMk cId="0" sldId="2147483649"/>
              <pc:sldLayoutMk cId="1344865327" sldId="2147484457"/>
              <ac:spMk id="4" creationId="{FE971440-C6B6-3975-E8C7-73B01F8F05AC}"/>
            </ac:spMkLst>
          </pc:spChg>
        </pc:sldLayoutChg>
      </pc:sldMasterChg>
      <pc:sldMasterChg chg="modSp mod">
        <pc:chgData name="Sam Chung" userId="fd725179-d11a-41c7-81ca-2362c8f4271c" providerId="ADAL" clId="{0C59DCBD-0777-4E61-BD8C-502CE96D9E04}" dt="2025-07-17T15:30:07.881" v="68" actId="20577"/>
        <pc:sldMasterMkLst>
          <pc:docMk/>
          <pc:sldMasterMk cId="0" sldId="2147483650"/>
        </pc:sldMasterMkLst>
        <pc:spChg chg="mod">
          <ac:chgData name="Sam Chung" userId="fd725179-d11a-41c7-81ca-2362c8f4271c" providerId="ADAL" clId="{0C59DCBD-0777-4E61-BD8C-502CE96D9E04}" dt="2025-07-17T15:30:07.881" v="68" actId="20577"/>
          <ac:spMkLst>
            <pc:docMk/>
            <pc:sldMasterMk cId="0" sldId="2147483650"/>
            <ac:spMk id="7" creationId="{00000000-0000-0000-0000-000000000000}"/>
          </ac:spMkLst>
        </pc:spChg>
      </pc:sldMasterChg>
    </pc:docChg>
  </pc:docChgLst>
  <pc:docChgLst>
    <pc:chgData name="Clark Jason Ngo" userId="S::ngoclarkjason@cityuniversity.edu::2b34b64c-11a7-4bf0-9698-880008265935" providerId="AD" clId="Web-{29ACFE72-E77A-E68D-146C-DE74F82079D8}"/>
    <pc:docChg chg="addSld delSld">
      <pc:chgData name="Clark Jason Ngo" userId="S::ngoclarkjason@cityuniversity.edu::2b34b64c-11a7-4bf0-9698-880008265935" providerId="AD" clId="Web-{29ACFE72-E77A-E68D-146C-DE74F82079D8}" dt="2025-07-24T16:39:11.137" v="3"/>
      <pc:docMkLst>
        <pc:docMk/>
      </pc:docMkLst>
      <pc:sldChg chg="del">
        <pc:chgData name="Clark Jason Ngo" userId="S::ngoclarkjason@cityuniversity.edu::2b34b64c-11a7-4bf0-9698-880008265935" providerId="AD" clId="Web-{29ACFE72-E77A-E68D-146C-DE74F82079D8}" dt="2025-07-24T16:39:11.090" v="0"/>
        <pc:sldMkLst>
          <pc:docMk/>
          <pc:sldMk cId="1739093303" sldId="588"/>
        </pc:sldMkLst>
      </pc:sldChg>
      <pc:sldChg chg="del">
        <pc:chgData name="Clark Jason Ngo" userId="S::ngoclarkjason@cityuniversity.edu::2b34b64c-11a7-4bf0-9698-880008265935" providerId="AD" clId="Web-{29ACFE72-E77A-E68D-146C-DE74F82079D8}" dt="2025-07-24T16:39:11.090" v="1"/>
        <pc:sldMkLst>
          <pc:docMk/>
          <pc:sldMk cId="3806359162" sldId="682"/>
        </pc:sldMkLst>
      </pc:sldChg>
      <pc:sldChg chg="add del">
        <pc:chgData name="Clark Jason Ngo" userId="S::ngoclarkjason@cityuniversity.edu::2b34b64c-11a7-4bf0-9698-880008265935" providerId="AD" clId="Web-{29ACFE72-E77A-E68D-146C-DE74F82079D8}" dt="2025-07-24T16:39:11.137" v="3"/>
        <pc:sldMkLst>
          <pc:docMk/>
          <pc:sldMk cId="842085108" sldId="714"/>
        </pc:sldMkLst>
      </pc:sldChg>
    </pc:docChg>
  </pc:docChgLst>
  <pc:docChgLst>
    <pc:chgData name="Clark Jason Ngo" userId="2b34b64c-11a7-4bf0-9698-880008265935" providerId="ADAL" clId="{3A1E9D82-C72B-CE47-83D6-773314EEC8AA}"/>
    <pc:docChg chg="undo custSel addSld delSld modSld modMainMaster">
      <pc:chgData name="Clark Jason Ngo" userId="2b34b64c-11a7-4bf0-9698-880008265935" providerId="ADAL" clId="{3A1E9D82-C72B-CE47-83D6-773314EEC8AA}" dt="2024-10-07T18:47:31.684" v="863" actId="20577"/>
      <pc:docMkLst>
        <pc:docMk/>
      </pc:docMkLst>
      <pc:sldChg chg="del">
        <pc:chgData name="Clark Jason Ngo" userId="2b34b64c-11a7-4bf0-9698-880008265935" providerId="ADAL" clId="{3A1E9D82-C72B-CE47-83D6-773314EEC8AA}" dt="2024-10-02T22:22:13.466" v="25" actId="2696"/>
        <pc:sldMkLst>
          <pc:docMk/>
          <pc:sldMk cId="0" sldId="353"/>
        </pc:sldMkLst>
      </pc:sldChg>
      <pc:sldChg chg="modSp mod">
        <pc:chgData name="Clark Jason Ngo" userId="2b34b64c-11a7-4bf0-9698-880008265935" providerId="ADAL" clId="{3A1E9D82-C72B-CE47-83D6-773314EEC8AA}" dt="2024-10-03T07:52:56.332" v="775" actId="962"/>
        <pc:sldMkLst>
          <pc:docMk/>
          <pc:sldMk cId="3712092304" sldId="599"/>
        </pc:sldMkLst>
      </pc:sldChg>
      <pc:sldChg chg="modSp mod">
        <pc:chgData name="Clark Jason Ngo" userId="2b34b64c-11a7-4bf0-9698-880008265935" providerId="ADAL" clId="{3A1E9D82-C72B-CE47-83D6-773314EEC8AA}" dt="2024-10-03T07:48:15.355" v="225" actId="962"/>
        <pc:sldMkLst>
          <pc:docMk/>
          <pc:sldMk cId="1728328592" sldId="600"/>
        </pc:sldMkLst>
      </pc:sldChg>
      <pc:sldChg chg="modSp mod">
        <pc:chgData name="Clark Jason Ngo" userId="2b34b64c-11a7-4bf0-9698-880008265935" providerId="ADAL" clId="{3A1E9D82-C72B-CE47-83D6-773314EEC8AA}" dt="2024-10-03T07:48:52.327" v="235" actId="962"/>
        <pc:sldMkLst>
          <pc:docMk/>
          <pc:sldMk cId="664317596" sldId="601"/>
        </pc:sldMkLst>
      </pc:sldChg>
      <pc:sldChg chg="modSp mod">
        <pc:chgData name="Clark Jason Ngo" userId="2b34b64c-11a7-4bf0-9698-880008265935" providerId="ADAL" clId="{3A1E9D82-C72B-CE47-83D6-773314EEC8AA}" dt="2024-10-03T07:51:29.880" v="711" actId="962"/>
        <pc:sldMkLst>
          <pc:docMk/>
          <pc:sldMk cId="670663847" sldId="603"/>
        </pc:sldMkLst>
      </pc:sldChg>
      <pc:sldChg chg="modSp mod">
        <pc:chgData name="Clark Jason Ngo" userId="2b34b64c-11a7-4bf0-9698-880008265935" providerId="ADAL" clId="{3A1E9D82-C72B-CE47-83D6-773314EEC8AA}" dt="2024-10-03T07:51:46.444" v="717" actId="962"/>
        <pc:sldMkLst>
          <pc:docMk/>
          <pc:sldMk cId="339324777" sldId="605"/>
        </pc:sldMkLst>
      </pc:sldChg>
      <pc:sldChg chg="modSp mod">
        <pc:chgData name="Clark Jason Ngo" userId="2b34b64c-11a7-4bf0-9698-880008265935" providerId="ADAL" clId="{3A1E9D82-C72B-CE47-83D6-773314EEC8AA}" dt="2024-10-03T07:52:47.758" v="733" actId="962"/>
        <pc:sldMkLst>
          <pc:docMk/>
          <pc:sldMk cId="2646572655" sldId="608"/>
        </pc:sldMkLst>
      </pc:sldChg>
      <pc:sldChg chg="modSp mod">
        <pc:chgData name="Clark Jason Ngo" userId="2b34b64c-11a7-4bf0-9698-880008265935" providerId="ADAL" clId="{3A1E9D82-C72B-CE47-83D6-773314EEC8AA}" dt="2024-10-03T07:52:00.092" v="719" actId="962"/>
        <pc:sldMkLst>
          <pc:docMk/>
          <pc:sldMk cId="83986025" sldId="618"/>
        </pc:sldMkLst>
      </pc:sldChg>
      <pc:sldChg chg="modSp mod">
        <pc:chgData name="Clark Jason Ngo" userId="2b34b64c-11a7-4bf0-9698-880008265935" providerId="ADAL" clId="{3A1E9D82-C72B-CE47-83D6-773314EEC8AA}" dt="2024-10-03T07:52:21.772" v="725" actId="962"/>
        <pc:sldMkLst>
          <pc:docMk/>
          <pc:sldMk cId="2804280778" sldId="619"/>
        </pc:sldMkLst>
      </pc:sldChg>
      <pc:sldChg chg="modSp mod">
        <pc:chgData name="Clark Jason Ngo" userId="2b34b64c-11a7-4bf0-9698-880008265935" providerId="ADAL" clId="{3A1E9D82-C72B-CE47-83D6-773314EEC8AA}" dt="2024-10-03T07:52:40.744" v="731" actId="962"/>
        <pc:sldMkLst>
          <pc:docMk/>
          <pc:sldMk cId="2417311715" sldId="620"/>
        </pc:sldMkLst>
      </pc:sldChg>
      <pc:sldChg chg="modSp mod">
        <pc:chgData name="Clark Jason Ngo" userId="2b34b64c-11a7-4bf0-9698-880008265935" providerId="ADAL" clId="{3A1E9D82-C72B-CE47-83D6-773314EEC8AA}" dt="2024-10-03T07:52:33.662" v="729" actId="962"/>
        <pc:sldMkLst>
          <pc:docMk/>
          <pc:sldMk cId="2780481495" sldId="621"/>
        </pc:sldMkLst>
      </pc:sldChg>
      <pc:sldChg chg="modSp mod">
        <pc:chgData name="Clark Jason Ngo" userId="2b34b64c-11a7-4bf0-9698-880008265935" providerId="ADAL" clId="{3A1E9D82-C72B-CE47-83D6-773314EEC8AA}" dt="2024-10-03T07:51:37.967" v="715" actId="962"/>
        <pc:sldMkLst>
          <pc:docMk/>
          <pc:sldMk cId="765296699" sldId="625"/>
        </pc:sldMkLst>
      </pc:sldChg>
      <pc:sldChg chg="modSp mod">
        <pc:chgData name="Clark Jason Ngo" userId="2b34b64c-11a7-4bf0-9698-880008265935" providerId="ADAL" clId="{3A1E9D82-C72B-CE47-83D6-773314EEC8AA}" dt="2024-10-03T07:53:07.992" v="777" actId="962"/>
        <pc:sldMkLst>
          <pc:docMk/>
          <pc:sldMk cId="3675973369" sldId="644"/>
        </pc:sldMkLst>
      </pc:sldChg>
      <pc:sldChg chg="modSp mod">
        <pc:chgData name="Clark Jason Ngo" userId="2b34b64c-11a7-4bf0-9698-880008265935" providerId="ADAL" clId="{3A1E9D82-C72B-CE47-83D6-773314EEC8AA}" dt="2024-10-03T07:53:33.317" v="851" actId="962"/>
        <pc:sldMkLst>
          <pc:docMk/>
          <pc:sldMk cId="693752561" sldId="649"/>
        </pc:sldMkLst>
      </pc:sldChg>
      <pc:sldChg chg="modSp">
        <pc:chgData name="Clark Jason Ngo" userId="2b34b64c-11a7-4bf0-9698-880008265935" providerId="ADAL" clId="{3A1E9D82-C72B-CE47-83D6-773314EEC8AA}" dt="2024-10-02T22:23:38.041" v="79" actId="962"/>
        <pc:sldMkLst>
          <pc:docMk/>
          <pc:sldMk cId="3466745642" sldId="650"/>
        </pc:sldMkLst>
      </pc:sldChg>
      <pc:sldChg chg="modSp mod">
        <pc:chgData name="Clark Jason Ngo" userId="2b34b64c-11a7-4bf0-9698-880008265935" providerId="ADAL" clId="{3A1E9D82-C72B-CE47-83D6-773314EEC8AA}" dt="2024-10-03T07:53:40.903" v="853" actId="962"/>
        <pc:sldMkLst>
          <pc:docMk/>
          <pc:sldMk cId="68176573" sldId="653"/>
        </pc:sldMkLst>
      </pc:sldChg>
      <pc:sldChg chg="modSp mod">
        <pc:chgData name="Clark Jason Ngo" userId="2b34b64c-11a7-4bf0-9698-880008265935" providerId="ADAL" clId="{3A1E9D82-C72B-CE47-83D6-773314EEC8AA}" dt="2024-10-03T07:50:03.394" v="425" actId="962"/>
        <pc:sldMkLst>
          <pc:docMk/>
          <pc:sldMk cId="1773663969" sldId="656"/>
        </pc:sldMkLst>
      </pc:sldChg>
      <pc:sldChg chg="modSp mod">
        <pc:chgData name="Clark Jason Ngo" userId="2b34b64c-11a7-4bf0-9698-880008265935" providerId="ADAL" clId="{3A1E9D82-C72B-CE47-83D6-773314EEC8AA}" dt="2024-10-03T07:51:11.076" v="705" actId="962"/>
        <pc:sldMkLst>
          <pc:docMk/>
          <pc:sldMk cId="1899172137" sldId="657"/>
        </pc:sldMkLst>
      </pc:sldChg>
      <pc:sldChg chg="modSp mod">
        <pc:chgData name="Clark Jason Ngo" userId="2b34b64c-11a7-4bf0-9698-880008265935" providerId="ADAL" clId="{3A1E9D82-C72B-CE47-83D6-773314EEC8AA}" dt="2024-10-03T07:50:38.575" v="628" actId="962"/>
        <pc:sldMkLst>
          <pc:docMk/>
          <pc:sldMk cId="3139306232" sldId="658"/>
        </pc:sldMkLst>
      </pc:sldChg>
      <pc:sldChg chg="modSp mod">
        <pc:chgData name="Clark Jason Ngo" userId="2b34b64c-11a7-4bf0-9698-880008265935" providerId="ADAL" clId="{3A1E9D82-C72B-CE47-83D6-773314EEC8AA}" dt="2024-10-03T07:50:48.027" v="630" actId="962"/>
        <pc:sldMkLst>
          <pc:docMk/>
          <pc:sldMk cId="85160899" sldId="659"/>
        </pc:sldMkLst>
      </pc:sldChg>
      <pc:sldChg chg="modSp mod">
        <pc:chgData name="Clark Jason Ngo" userId="2b34b64c-11a7-4bf0-9698-880008265935" providerId="ADAL" clId="{3A1E9D82-C72B-CE47-83D6-773314EEC8AA}" dt="2024-10-02T22:42:38.321" v="83" actId="962"/>
        <pc:sldMkLst>
          <pc:docMk/>
          <pc:sldMk cId="664339971" sldId="661"/>
        </pc:sldMkLst>
      </pc:sldChg>
      <pc:sldChg chg="modSp mod">
        <pc:chgData name="Clark Jason Ngo" userId="2b34b64c-11a7-4bf0-9698-880008265935" providerId="ADAL" clId="{3A1E9D82-C72B-CE47-83D6-773314EEC8AA}" dt="2024-10-02T22:43:12.175" v="145" actId="962"/>
        <pc:sldMkLst>
          <pc:docMk/>
          <pc:sldMk cId="3711580939" sldId="663"/>
        </pc:sldMkLst>
      </pc:sldChg>
      <pc:sldChg chg="modSp mod">
        <pc:chgData name="Clark Jason Ngo" userId="2b34b64c-11a7-4bf0-9698-880008265935" providerId="ADAL" clId="{3A1E9D82-C72B-CE47-83D6-773314EEC8AA}" dt="2024-10-03T07:48:04.776" v="223" actId="962"/>
        <pc:sldMkLst>
          <pc:docMk/>
          <pc:sldMk cId="1398963536" sldId="664"/>
        </pc:sldMkLst>
      </pc:sldChg>
      <pc:sldChg chg="modSp mod">
        <pc:chgData name="Clark Jason Ngo" userId="2b34b64c-11a7-4bf0-9698-880008265935" providerId="ADAL" clId="{3A1E9D82-C72B-CE47-83D6-773314EEC8AA}" dt="2024-10-03T07:53:47.661" v="855" actId="962"/>
        <pc:sldMkLst>
          <pc:docMk/>
          <pc:sldMk cId="3344373139" sldId="665"/>
        </pc:sldMkLst>
      </pc:sldChg>
      <pc:sldChg chg="modSp mod">
        <pc:chgData name="Clark Jason Ngo" userId="2b34b64c-11a7-4bf0-9698-880008265935" providerId="ADAL" clId="{3A1E9D82-C72B-CE47-83D6-773314EEC8AA}" dt="2024-10-03T07:54:00.831" v="859" actId="962"/>
        <pc:sldMkLst>
          <pc:docMk/>
          <pc:sldMk cId="458200149" sldId="666"/>
        </pc:sldMkLst>
      </pc:sldChg>
      <pc:sldChg chg="modSp mod">
        <pc:chgData name="Clark Jason Ngo" userId="2b34b64c-11a7-4bf0-9698-880008265935" providerId="ADAL" clId="{3A1E9D82-C72B-CE47-83D6-773314EEC8AA}" dt="2024-10-02T22:44:50.562" v="219" actId="962"/>
        <pc:sldMkLst>
          <pc:docMk/>
          <pc:sldMk cId="3023882514" sldId="669"/>
        </pc:sldMkLst>
      </pc:sldChg>
      <pc:sldChg chg="modSp mod">
        <pc:chgData name="Clark Jason Ngo" userId="2b34b64c-11a7-4bf0-9698-880008265935" providerId="ADAL" clId="{3A1E9D82-C72B-CE47-83D6-773314EEC8AA}" dt="2024-10-03T07:49:34.818" v="329" actId="962"/>
        <pc:sldMkLst>
          <pc:docMk/>
          <pc:sldMk cId="349347365" sldId="673"/>
        </pc:sldMkLst>
      </pc:sldChg>
      <pc:sldChg chg="modSp mod">
        <pc:chgData name="Clark Jason Ngo" userId="2b34b64c-11a7-4bf0-9698-880008265935" providerId="ADAL" clId="{3A1E9D82-C72B-CE47-83D6-773314EEC8AA}" dt="2024-10-03T07:49:40.247" v="331" actId="962"/>
        <pc:sldMkLst>
          <pc:docMk/>
          <pc:sldMk cId="4235164023" sldId="674"/>
        </pc:sldMkLst>
      </pc:sldChg>
      <pc:sldChg chg="modSp mod">
        <pc:chgData name="Clark Jason Ngo" userId="2b34b64c-11a7-4bf0-9698-880008265935" providerId="ADAL" clId="{3A1E9D82-C72B-CE47-83D6-773314EEC8AA}" dt="2024-10-03T07:49:56.202" v="423" actId="962"/>
        <pc:sldMkLst>
          <pc:docMk/>
          <pc:sldMk cId="3786000751" sldId="675"/>
        </pc:sldMkLst>
      </pc:sldChg>
      <pc:sldChg chg="modSp mod">
        <pc:chgData name="Clark Jason Ngo" userId="2b34b64c-11a7-4bf0-9698-880008265935" providerId="ADAL" clId="{3A1E9D82-C72B-CE47-83D6-773314EEC8AA}" dt="2024-10-03T07:48:27.609" v="229" actId="962"/>
        <pc:sldMkLst>
          <pc:docMk/>
          <pc:sldMk cId="1035464428" sldId="676"/>
        </pc:sldMkLst>
      </pc:sldChg>
      <pc:sldChg chg="modSp mod">
        <pc:chgData name="Clark Jason Ngo" userId="2b34b64c-11a7-4bf0-9698-880008265935" providerId="ADAL" clId="{3A1E9D82-C72B-CE47-83D6-773314EEC8AA}" dt="2024-10-03T07:48:21.031" v="227" actId="962"/>
        <pc:sldMkLst>
          <pc:docMk/>
          <pc:sldMk cId="3312902602" sldId="678"/>
        </pc:sldMkLst>
      </pc:sldChg>
      <pc:sldChg chg="modSp mod">
        <pc:chgData name="Clark Jason Ngo" userId="2b34b64c-11a7-4bf0-9698-880008265935" providerId="ADAL" clId="{3A1E9D82-C72B-CE47-83D6-773314EEC8AA}" dt="2024-10-03T07:48:37.205" v="231" actId="962"/>
        <pc:sldMkLst>
          <pc:docMk/>
          <pc:sldMk cId="3103719630" sldId="679"/>
        </pc:sldMkLst>
      </pc:sldChg>
      <pc:sldChg chg="modSp mod">
        <pc:chgData name="Clark Jason Ngo" userId="2b34b64c-11a7-4bf0-9698-880008265935" providerId="ADAL" clId="{3A1E9D82-C72B-CE47-83D6-773314EEC8AA}" dt="2024-10-03T07:52:06.455" v="721" actId="962"/>
        <pc:sldMkLst>
          <pc:docMk/>
          <pc:sldMk cId="2399645673" sldId="680"/>
        </pc:sldMkLst>
      </pc:sldChg>
      <pc:sldChg chg="addSp delSp modSp new mod modNotesTx">
        <pc:chgData name="Clark Jason Ngo" userId="2b34b64c-11a7-4bf0-9698-880008265935" providerId="ADAL" clId="{3A1E9D82-C72B-CE47-83D6-773314EEC8AA}" dt="2024-10-07T18:47:31.684" v="863" actId="20577"/>
        <pc:sldMkLst>
          <pc:docMk/>
          <pc:sldMk cId="716079258" sldId="681"/>
        </pc:sldMkLst>
      </pc:sldChg>
      <pc:sldChg chg="modSp mod">
        <pc:chgData name="Clark Jason Ngo" userId="2b34b64c-11a7-4bf0-9698-880008265935" providerId="ADAL" clId="{3A1E9D82-C72B-CE47-83D6-773314EEC8AA}" dt="2024-10-03T07:52:14.340" v="723" actId="962"/>
        <pc:sldMkLst>
          <pc:docMk/>
          <pc:sldMk cId="2182181130" sldId="682"/>
        </pc:sldMkLst>
      </pc:sldChg>
      <pc:sldChg chg="modSp mod">
        <pc:chgData name="Clark Jason Ngo" userId="2b34b64c-11a7-4bf0-9698-880008265935" providerId="ADAL" clId="{3A1E9D82-C72B-CE47-83D6-773314EEC8AA}" dt="2024-10-03T07:53:54.943" v="857" actId="962"/>
        <pc:sldMkLst>
          <pc:docMk/>
          <pc:sldMk cId="2432350962" sldId="683"/>
        </pc:sldMkLst>
      </pc:sldChg>
      <pc:sldMasterChg chg="modSldLayout">
        <pc:chgData name="Clark Jason Ngo" userId="2b34b64c-11a7-4bf0-9698-880008265935" providerId="ADAL" clId="{3A1E9D82-C72B-CE47-83D6-773314EEC8AA}" dt="2024-10-02T22:18:46.266" v="5" actId="1076"/>
        <pc:sldMasterMkLst>
          <pc:docMk/>
          <pc:sldMasterMk cId="0" sldId="2147483649"/>
        </pc:sldMasterMkLst>
        <pc:sldLayoutChg chg="addSp modSp mod">
          <pc:chgData name="Clark Jason Ngo" userId="2b34b64c-11a7-4bf0-9698-880008265935" providerId="ADAL" clId="{3A1E9D82-C72B-CE47-83D6-773314EEC8AA}" dt="2024-10-02T22:18:46.266" v="5" actId="1076"/>
          <pc:sldLayoutMkLst>
            <pc:docMk/>
            <pc:sldMasterMk cId="0" sldId="2147483649"/>
            <pc:sldLayoutMk cId="1344865327" sldId="2147484457"/>
          </pc:sldLayoutMkLst>
        </pc:sldLayoutChg>
      </pc:sldMasterChg>
    </pc:docChg>
  </pc:docChgLst>
  <pc:docChgLst>
    <pc:chgData name="Clark Jason Ngo" userId="S::ngoclarkjason@cityuniversity.edu::2b34b64c-11a7-4bf0-9698-880008265935" providerId="AD" clId="Web-{4B9EB081-8856-8951-3C36-75527EDC30D7}"/>
    <pc:docChg chg="addSld delSld modSld sldOrd">
      <pc:chgData name="Clark Jason Ngo" userId="S::ngoclarkjason@cityuniversity.edu::2b34b64c-11a7-4bf0-9698-880008265935" providerId="AD" clId="Web-{4B9EB081-8856-8951-3C36-75527EDC30D7}" dt="2025-07-25T05:15:01.105" v="712"/>
      <pc:docMkLst>
        <pc:docMk/>
      </pc:docMkLst>
      <pc:sldChg chg="modSp">
        <pc:chgData name="Clark Jason Ngo" userId="S::ngoclarkjason@cityuniversity.edu::2b34b64c-11a7-4bf0-9698-880008265935" providerId="AD" clId="Web-{4B9EB081-8856-8951-3C36-75527EDC30D7}" dt="2025-07-25T05:03:53.217" v="492" actId="20577"/>
        <pc:sldMkLst>
          <pc:docMk/>
          <pc:sldMk cId="3712092304" sldId="599"/>
        </pc:sldMkLst>
        <pc:spChg chg="mod">
          <ac:chgData name="Clark Jason Ngo" userId="S::ngoclarkjason@cityuniversity.edu::2b34b64c-11a7-4bf0-9698-880008265935" providerId="AD" clId="Web-{4B9EB081-8856-8951-3C36-75527EDC30D7}" dt="2025-07-25T05:03:53.217" v="492" actId="20577"/>
          <ac:spMkLst>
            <pc:docMk/>
            <pc:sldMk cId="3712092304" sldId="599"/>
            <ac:spMk id="3" creationId="{00000000-0000-0000-0000-000000000000}"/>
          </ac:spMkLst>
        </pc:spChg>
      </pc:sldChg>
      <pc:sldChg chg="modSp">
        <pc:chgData name="Clark Jason Ngo" userId="S::ngoclarkjason@cityuniversity.edu::2b34b64c-11a7-4bf0-9698-880008265935" providerId="AD" clId="Web-{4B9EB081-8856-8951-3C36-75527EDC30D7}" dt="2025-07-25T05:06:32.985" v="584" actId="20577"/>
        <pc:sldMkLst>
          <pc:docMk/>
          <pc:sldMk cId="716079258" sldId="681"/>
        </pc:sldMkLst>
        <pc:spChg chg="mod">
          <ac:chgData name="Clark Jason Ngo" userId="S::ngoclarkjason@cityuniversity.edu::2b34b64c-11a7-4bf0-9698-880008265935" providerId="AD" clId="Web-{4B9EB081-8856-8951-3C36-75527EDC30D7}" dt="2025-07-25T05:06:32.985" v="584" actId="20577"/>
          <ac:spMkLst>
            <pc:docMk/>
            <pc:sldMk cId="716079258" sldId="681"/>
            <ac:spMk id="4" creationId="{71F3283E-84B5-DF6D-A1F6-DA708F2AD545}"/>
          </ac:spMkLst>
        </pc:spChg>
      </pc:sldChg>
      <pc:sldChg chg="addSp modNotes">
        <pc:chgData name="Clark Jason Ngo" userId="S::ngoclarkjason@cityuniversity.edu::2b34b64c-11a7-4bf0-9698-880008265935" providerId="AD" clId="Web-{4B9EB081-8856-8951-3C36-75527EDC30D7}" dt="2025-07-25T05:05:28.406" v="519"/>
        <pc:sldMkLst>
          <pc:docMk/>
          <pc:sldMk cId="386964862" sldId="686"/>
        </pc:sldMkLst>
      </pc:sldChg>
      <pc:sldChg chg="addSp modSp">
        <pc:chgData name="Clark Jason Ngo" userId="S::ngoclarkjason@cityuniversity.edu::2b34b64c-11a7-4bf0-9698-880008265935" providerId="AD" clId="Web-{4B9EB081-8856-8951-3C36-75527EDC30D7}" dt="2025-07-25T05:04:13.967" v="502"/>
        <pc:sldMkLst>
          <pc:docMk/>
          <pc:sldMk cId="842085108" sldId="714"/>
        </pc:sldMkLst>
        <pc:spChg chg="mod">
          <ac:chgData name="Clark Jason Ngo" userId="S::ngoclarkjason@cityuniversity.edu::2b34b64c-11a7-4bf0-9698-880008265935" providerId="AD" clId="Web-{4B9EB081-8856-8951-3C36-75527EDC30D7}" dt="2025-07-24T16:39:52.399" v="0" actId="20577"/>
          <ac:spMkLst>
            <pc:docMk/>
            <pc:sldMk cId="842085108" sldId="714"/>
            <ac:spMk id="2" creationId="{76E4A4CC-8024-B820-CDE5-16211011166C}"/>
          </ac:spMkLst>
        </pc:spChg>
        <pc:spChg chg="mod">
          <ac:chgData name="Clark Jason Ngo" userId="S::ngoclarkjason@cityuniversity.edu::2b34b64c-11a7-4bf0-9698-880008265935" providerId="AD" clId="Web-{4B9EB081-8856-8951-3C36-75527EDC30D7}" dt="2025-07-24T16:41:39.995" v="58" actId="20577"/>
          <ac:spMkLst>
            <pc:docMk/>
            <pc:sldMk cId="842085108" sldId="714"/>
            <ac:spMk id="3" creationId="{74F302CA-FCBF-1C3C-9DE7-24A068689DBD}"/>
          </ac:spMkLst>
        </pc:spChg>
      </pc:sldChg>
      <pc:sldChg chg="addSp modSp modNotes">
        <pc:chgData name="Clark Jason Ngo" userId="S::ngoclarkjason@cityuniversity.edu::2b34b64c-11a7-4bf0-9698-880008265935" providerId="AD" clId="Web-{4B9EB081-8856-8951-3C36-75527EDC30D7}" dt="2025-07-25T05:04:08.467" v="500"/>
        <pc:sldMkLst>
          <pc:docMk/>
          <pc:sldMk cId="3262942101" sldId="715"/>
        </pc:sldMkLst>
      </pc:sldChg>
      <pc:sldChg chg="modSp">
        <pc:chgData name="Clark Jason Ngo" userId="S::ngoclarkjason@cityuniversity.edu::2b34b64c-11a7-4bf0-9698-880008265935" providerId="AD" clId="Web-{4B9EB081-8856-8951-3C36-75527EDC30D7}" dt="2025-07-24T16:42:17.871" v="67" actId="20577"/>
        <pc:sldMkLst>
          <pc:docMk/>
          <pc:sldMk cId="2006405586" sldId="716"/>
        </pc:sldMkLst>
      </pc:sldChg>
      <pc:sldChg chg="modSp">
        <pc:chgData name="Clark Jason Ngo" userId="S::ngoclarkjason@cityuniversity.edu::2b34b64c-11a7-4bf0-9698-880008265935" providerId="AD" clId="Web-{4B9EB081-8856-8951-3C36-75527EDC30D7}" dt="2025-07-24T16:42:29.730" v="74" actId="20577"/>
        <pc:sldMkLst>
          <pc:docMk/>
          <pc:sldMk cId="2958574798" sldId="717"/>
        </pc:sldMkLst>
      </pc:sldChg>
      <pc:sldChg chg="addSp delSp modSp add replId">
        <pc:chgData name="Clark Jason Ngo" userId="S::ngoclarkjason@cityuniversity.edu::2b34b64c-11a7-4bf0-9698-880008265935" providerId="AD" clId="Web-{4B9EB081-8856-8951-3C36-75527EDC30D7}" dt="2025-07-25T05:08:03.300" v="592" actId="1076"/>
        <pc:sldMkLst>
          <pc:docMk/>
          <pc:sldMk cId="3959892909" sldId="718"/>
        </pc:sldMkLst>
      </pc:sldChg>
      <pc:sldChg chg="addSp delSp modSp add replId">
        <pc:chgData name="Clark Jason Ngo" userId="S::ngoclarkjason@cityuniversity.edu::2b34b64c-11a7-4bf0-9698-880008265935" providerId="AD" clId="Web-{4B9EB081-8856-8951-3C36-75527EDC30D7}" dt="2025-07-25T05:10:45.756" v="613" actId="1076"/>
        <pc:sldMkLst>
          <pc:docMk/>
          <pc:sldMk cId="584688357" sldId="719"/>
        </pc:sldMkLst>
      </pc:sldChg>
      <pc:sldChg chg="addSp delSp modSp add replId">
        <pc:chgData name="Clark Jason Ngo" userId="S::ngoclarkjason@cityuniversity.edu::2b34b64c-11a7-4bf0-9698-880008265935" providerId="AD" clId="Web-{4B9EB081-8856-8951-3C36-75527EDC30D7}" dt="2025-07-25T05:10:49.928" v="614" actId="1076"/>
        <pc:sldMkLst>
          <pc:docMk/>
          <pc:sldMk cId="3914250994" sldId="720"/>
        </pc:sldMkLst>
      </pc:sldChg>
      <pc:sldChg chg="addSp delSp modSp add replId">
        <pc:chgData name="Clark Jason Ngo" userId="S::ngoclarkjason@cityuniversity.edu::2b34b64c-11a7-4bf0-9698-880008265935" providerId="AD" clId="Web-{4B9EB081-8856-8951-3C36-75527EDC30D7}" dt="2025-07-25T05:11:22.116" v="620" actId="1076"/>
        <pc:sldMkLst>
          <pc:docMk/>
          <pc:sldMk cId="281274903" sldId="721"/>
        </pc:sldMkLst>
      </pc:sldChg>
      <pc:sldChg chg="addSp delSp modSp add replId">
        <pc:chgData name="Clark Jason Ngo" userId="S::ngoclarkjason@cityuniversity.edu::2b34b64c-11a7-4bf0-9698-880008265935" providerId="AD" clId="Web-{4B9EB081-8856-8951-3C36-75527EDC30D7}" dt="2025-07-25T05:07:10.127" v="585" actId="1076"/>
        <pc:sldMkLst>
          <pc:docMk/>
          <pc:sldMk cId="244997246" sldId="722"/>
        </pc:sldMkLst>
      </pc:sldChg>
      <pc:sldChg chg="modSp add ord replId">
        <pc:chgData name="Clark Jason Ngo" userId="S::ngoclarkjason@cityuniversity.edu::2b34b64c-11a7-4bf0-9698-880008265935" providerId="AD" clId="Web-{4B9EB081-8856-8951-3C36-75527EDC30D7}" dt="2025-07-25T04:54:35.612" v="289" actId="20577"/>
        <pc:sldMkLst>
          <pc:docMk/>
          <pc:sldMk cId="1335647759" sldId="723"/>
        </pc:sldMkLst>
      </pc:sldChg>
      <pc:sldChg chg="addSp delSp modSp add replId">
        <pc:chgData name="Clark Jason Ngo" userId="S::ngoclarkjason@cityuniversity.edu::2b34b64c-11a7-4bf0-9698-880008265935" providerId="AD" clId="Web-{4B9EB081-8856-8951-3C36-75527EDC30D7}" dt="2025-07-25T04:55:35.097" v="307" actId="1076"/>
        <pc:sldMkLst>
          <pc:docMk/>
          <pc:sldMk cId="245922585" sldId="724"/>
        </pc:sldMkLst>
      </pc:sldChg>
      <pc:sldChg chg="modSp add ord replId">
        <pc:chgData name="Clark Jason Ngo" userId="S::ngoclarkjason@cityuniversity.edu::2b34b64c-11a7-4bf0-9698-880008265935" providerId="AD" clId="Web-{4B9EB081-8856-8951-3C36-75527EDC30D7}" dt="2025-07-25T04:56:18.286" v="323" actId="20577"/>
        <pc:sldMkLst>
          <pc:docMk/>
          <pc:sldMk cId="1454898245" sldId="725"/>
        </pc:sldMkLst>
      </pc:sldChg>
      <pc:sldChg chg="add del ord replId">
        <pc:chgData name="Clark Jason Ngo" userId="S::ngoclarkjason@cityuniversity.edu::2b34b64c-11a7-4bf0-9698-880008265935" providerId="AD" clId="Web-{4B9EB081-8856-8951-3C36-75527EDC30D7}" dt="2025-07-25T04:55:44.566" v="310"/>
        <pc:sldMkLst>
          <pc:docMk/>
          <pc:sldMk cId="3084324017" sldId="725"/>
        </pc:sldMkLst>
      </pc:sldChg>
      <pc:sldChg chg="addSp delSp modSp add replId">
        <pc:chgData name="Clark Jason Ngo" userId="S::ngoclarkjason@cityuniversity.edu::2b34b64c-11a7-4bf0-9698-880008265935" providerId="AD" clId="Web-{4B9EB081-8856-8951-3C36-75527EDC30D7}" dt="2025-07-25T04:56:45.974" v="341"/>
        <pc:sldMkLst>
          <pc:docMk/>
          <pc:sldMk cId="2503867728" sldId="726"/>
        </pc:sldMkLst>
      </pc:sldChg>
      <pc:sldChg chg="addSp delSp modSp add replId modNotes">
        <pc:chgData name="Clark Jason Ngo" userId="S::ngoclarkjason@cityuniversity.edu::2b34b64c-11a7-4bf0-9698-880008265935" providerId="AD" clId="Web-{4B9EB081-8856-8951-3C36-75527EDC30D7}" dt="2025-07-25T05:04:05.889" v="499"/>
        <pc:sldMkLst>
          <pc:docMk/>
          <pc:sldMk cId="2902499604" sldId="727"/>
        </pc:sldMkLst>
      </pc:sldChg>
      <pc:sldChg chg="addSp modSp add replId modNotes">
        <pc:chgData name="Clark Jason Ngo" userId="S::ngoclarkjason@cityuniversity.edu::2b34b64c-11a7-4bf0-9698-880008265935" providerId="AD" clId="Web-{4B9EB081-8856-8951-3C36-75527EDC30D7}" dt="2025-07-25T05:04:04.295" v="498"/>
        <pc:sldMkLst>
          <pc:docMk/>
          <pc:sldMk cId="1828165847" sldId="728"/>
        </pc:sldMkLst>
      </pc:sldChg>
      <pc:sldChg chg="add del replId">
        <pc:chgData name="Clark Jason Ngo" userId="S::ngoclarkjason@cityuniversity.edu::2b34b64c-11a7-4bf0-9698-880008265935" providerId="AD" clId="Web-{4B9EB081-8856-8951-3C36-75527EDC30D7}" dt="2025-07-25T04:59:39.290" v="392"/>
        <pc:sldMkLst>
          <pc:docMk/>
          <pc:sldMk cId="3045060804" sldId="728"/>
        </pc:sldMkLst>
      </pc:sldChg>
      <pc:sldChg chg="addSp delSp modSp add replId modNotes">
        <pc:chgData name="Clark Jason Ngo" userId="S::ngoclarkjason@cityuniversity.edu::2b34b64c-11a7-4bf0-9698-880008265935" providerId="AD" clId="Web-{4B9EB081-8856-8951-3C36-75527EDC30D7}" dt="2025-07-25T05:04:02.607" v="497"/>
        <pc:sldMkLst>
          <pc:docMk/>
          <pc:sldMk cId="3168206202" sldId="729"/>
        </pc:sldMkLst>
      </pc:sldChg>
      <pc:sldChg chg="addSp modSp add replId modNotes">
        <pc:chgData name="Clark Jason Ngo" userId="S::ngoclarkjason@cityuniversity.edu::2b34b64c-11a7-4bf0-9698-880008265935" providerId="AD" clId="Web-{4B9EB081-8856-8951-3C36-75527EDC30D7}" dt="2025-07-25T05:05:06.609" v="517" actId="20577"/>
        <pc:sldMkLst>
          <pc:docMk/>
          <pc:sldMk cId="460671039" sldId="730"/>
        </pc:sldMkLst>
      </pc:sldChg>
      <pc:sldChg chg="addSp delSp modSp add replId modNotes">
        <pc:chgData name="Clark Jason Ngo" userId="S::ngoclarkjason@cityuniversity.edu::2b34b64c-11a7-4bf0-9698-880008265935" providerId="AD" clId="Web-{4B9EB081-8856-8951-3C36-75527EDC30D7}" dt="2025-07-25T05:15:01.105" v="712"/>
        <pc:sldMkLst>
          <pc:docMk/>
          <pc:sldMk cId="3585623629" sldId="731"/>
        </pc:sldMkLst>
      </pc:sldChg>
    </pc:docChg>
  </pc:docChgLst>
  <pc:docChgLst>
    <pc:chgData name="Clark Jason Ngo" userId="S::ngoclarkjason@cityuniversity.edu::2b34b64c-11a7-4bf0-9698-880008265935" providerId="AD" clId="Web-{65EF9F07-6A54-BA96-1E42-FF47D63627CA}"/>
    <pc:docChg chg="addSld delSld modSld">
      <pc:chgData name="Clark Jason Ngo" userId="S::ngoclarkjason@cityuniversity.edu::2b34b64c-11a7-4bf0-9698-880008265935" providerId="AD" clId="Web-{65EF9F07-6A54-BA96-1E42-FF47D63627CA}" dt="2025-08-01T19:51:34.145" v="353"/>
      <pc:docMkLst>
        <pc:docMk/>
      </pc:docMkLst>
      <pc:sldChg chg="modSp">
        <pc:chgData name="Clark Jason Ngo" userId="S::ngoclarkjason@cityuniversity.edu::2b34b64c-11a7-4bf0-9698-880008265935" providerId="AD" clId="Web-{65EF9F07-6A54-BA96-1E42-FF47D63627CA}" dt="2025-08-01T18:42:27.930" v="112" actId="20577"/>
        <pc:sldMkLst>
          <pc:docMk/>
          <pc:sldMk cId="3712092304" sldId="599"/>
        </pc:sldMkLst>
        <pc:spChg chg="mod">
          <ac:chgData name="Clark Jason Ngo" userId="S::ngoclarkjason@cityuniversity.edu::2b34b64c-11a7-4bf0-9698-880008265935" providerId="AD" clId="Web-{65EF9F07-6A54-BA96-1E42-FF47D63627CA}" dt="2025-08-01T18:42:27.930" v="112" actId="20577"/>
          <ac:spMkLst>
            <pc:docMk/>
            <pc:sldMk cId="3712092304" sldId="599"/>
            <ac:spMk id="3" creationId="{00000000-0000-0000-0000-000000000000}"/>
          </ac:spMkLst>
        </pc:spChg>
      </pc:sldChg>
      <pc:sldChg chg="modSp">
        <pc:chgData name="Clark Jason Ngo" userId="S::ngoclarkjason@cityuniversity.edu::2b34b64c-11a7-4bf0-9698-880008265935" providerId="AD" clId="Web-{65EF9F07-6A54-BA96-1E42-FF47D63627CA}" dt="2025-08-01T19:46:31.374" v="326" actId="20577"/>
        <pc:sldMkLst>
          <pc:docMk/>
          <pc:sldMk cId="716079258" sldId="681"/>
        </pc:sldMkLst>
        <pc:spChg chg="mod">
          <ac:chgData name="Clark Jason Ngo" userId="S::ngoclarkjason@cityuniversity.edu::2b34b64c-11a7-4bf0-9698-880008265935" providerId="AD" clId="Web-{65EF9F07-6A54-BA96-1E42-FF47D63627CA}" dt="2025-08-01T18:43:50.682" v="126" actId="20577"/>
          <ac:spMkLst>
            <pc:docMk/>
            <pc:sldMk cId="716079258" sldId="681"/>
            <ac:spMk id="3" creationId="{371F130C-E3D0-0E71-BDED-DDEB9AF247B3}"/>
          </ac:spMkLst>
        </pc:spChg>
        <pc:spChg chg="mod">
          <ac:chgData name="Clark Jason Ngo" userId="S::ngoclarkjason@cityuniversity.edu::2b34b64c-11a7-4bf0-9698-880008265935" providerId="AD" clId="Web-{65EF9F07-6A54-BA96-1E42-FF47D63627CA}" dt="2025-08-01T19:46:31.374" v="326" actId="20577"/>
          <ac:spMkLst>
            <pc:docMk/>
            <pc:sldMk cId="716079258" sldId="681"/>
            <ac:spMk id="4" creationId="{71F3283E-84B5-DF6D-A1F6-DA708F2AD545}"/>
          </ac:spMkLst>
        </pc:spChg>
      </pc:sldChg>
      <pc:sldChg chg="addSp delSp modSp modNotes">
        <pc:chgData name="Clark Jason Ngo" userId="S::ngoclarkjason@cityuniversity.edu::2b34b64c-11a7-4bf0-9698-880008265935" providerId="AD" clId="Web-{65EF9F07-6A54-BA96-1E42-FF47D63627CA}" dt="2025-08-01T17:47:14.057" v="85" actId="20577"/>
        <pc:sldMkLst>
          <pc:docMk/>
          <pc:sldMk cId="386964862" sldId="686"/>
        </pc:sldMkLst>
      </pc:sldChg>
      <pc:sldChg chg="delSp modSp">
        <pc:chgData name="Clark Jason Ngo" userId="S::ngoclarkjason@cityuniversity.edu::2b34b64c-11a7-4bf0-9698-880008265935" providerId="AD" clId="Web-{65EF9F07-6A54-BA96-1E42-FF47D63627CA}" dt="2025-08-01T19:19:10.518" v="267"/>
        <pc:sldMkLst>
          <pc:docMk/>
          <pc:sldMk cId="842085108" sldId="714"/>
        </pc:sldMkLst>
        <pc:spChg chg="mod">
          <ac:chgData name="Clark Jason Ngo" userId="S::ngoclarkjason@cityuniversity.edu::2b34b64c-11a7-4bf0-9698-880008265935" providerId="AD" clId="Web-{65EF9F07-6A54-BA96-1E42-FF47D63627CA}" dt="2025-08-01T18:44:16.542" v="133" actId="20577"/>
          <ac:spMkLst>
            <pc:docMk/>
            <pc:sldMk cId="842085108" sldId="714"/>
            <ac:spMk id="2" creationId="{76E4A4CC-8024-B820-CDE5-16211011166C}"/>
          </ac:spMkLst>
        </pc:spChg>
        <pc:spChg chg="mod">
          <ac:chgData name="Clark Jason Ngo" userId="S::ngoclarkjason@cityuniversity.edu::2b34b64c-11a7-4bf0-9698-880008265935" providerId="AD" clId="Web-{65EF9F07-6A54-BA96-1E42-FF47D63627CA}" dt="2025-08-01T18:44:39.433" v="141" actId="20577"/>
          <ac:spMkLst>
            <pc:docMk/>
            <pc:sldMk cId="842085108" sldId="714"/>
            <ac:spMk id="3" creationId="{74F302CA-FCBF-1C3C-9DE7-24A068689DBD}"/>
          </ac:spMkLst>
        </pc:spChg>
      </pc:sldChg>
      <pc:sldChg chg="del">
        <pc:chgData name="Clark Jason Ngo" userId="S::ngoclarkjason@cityuniversity.edu::2b34b64c-11a7-4bf0-9698-880008265935" providerId="AD" clId="Web-{65EF9F07-6A54-BA96-1E42-FF47D63627CA}" dt="2025-08-01T19:49:09.706" v="329"/>
        <pc:sldMkLst>
          <pc:docMk/>
          <pc:sldMk cId="2006405586" sldId="716"/>
        </pc:sldMkLst>
      </pc:sldChg>
      <pc:sldChg chg="del">
        <pc:chgData name="Clark Jason Ngo" userId="S::ngoclarkjason@cityuniversity.edu::2b34b64c-11a7-4bf0-9698-880008265935" providerId="AD" clId="Web-{65EF9F07-6A54-BA96-1E42-FF47D63627CA}" dt="2025-08-01T19:49:10.471" v="330"/>
        <pc:sldMkLst>
          <pc:docMk/>
          <pc:sldMk cId="2958574798" sldId="717"/>
        </pc:sldMkLst>
      </pc:sldChg>
      <pc:sldChg chg="del">
        <pc:chgData name="Clark Jason Ngo" userId="S::ngoclarkjason@cityuniversity.edu::2b34b64c-11a7-4bf0-9698-880008265935" providerId="AD" clId="Web-{65EF9F07-6A54-BA96-1E42-FF47D63627CA}" dt="2025-08-01T19:49:13.081" v="333"/>
        <pc:sldMkLst>
          <pc:docMk/>
          <pc:sldMk cId="3959892909" sldId="718"/>
        </pc:sldMkLst>
      </pc:sldChg>
      <pc:sldChg chg="addSp delSp modSp">
        <pc:chgData name="Clark Jason Ngo" userId="S::ngoclarkjason@cityuniversity.edu::2b34b64c-11a7-4bf0-9698-880008265935" providerId="AD" clId="Web-{65EF9F07-6A54-BA96-1E42-FF47D63627CA}" dt="2025-08-01T19:51:34.145" v="353"/>
        <pc:sldMkLst>
          <pc:docMk/>
          <pc:sldMk cId="584688357" sldId="719"/>
        </pc:sldMkLst>
        <pc:spChg chg="mod">
          <ac:chgData name="Clark Jason Ngo" userId="S::ngoclarkjason@cityuniversity.edu::2b34b64c-11a7-4bf0-9698-880008265935" providerId="AD" clId="Web-{65EF9F07-6A54-BA96-1E42-FF47D63627CA}" dt="2025-08-01T19:51:24.317" v="351" actId="20577"/>
          <ac:spMkLst>
            <pc:docMk/>
            <pc:sldMk cId="584688357" sldId="719"/>
            <ac:spMk id="2" creationId="{B6BF08F4-6FFE-A900-F0A0-A487F2C21E91}"/>
          </ac:spMkLst>
        </pc:spChg>
      </pc:sldChg>
      <pc:sldChg chg="del">
        <pc:chgData name="Clark Jason Ngo" userId="S::ngoclarkjason@cityuniversity.edu::2b34b64c-11a7-4bf0-9698-880008265935" providerId="AD" clId="Web-{65EF9F07-6A54-BA96-1E42-FF47D63627CA}" dt="2025-08-01T19:49:08.206" v="328"/>
        <pc:sldMkLst>
          <pc:docMk/>
          <pc:sldMk cId="1335647759" sldId="723"/>
        </pc:sldMkLst>
      </pc:sldChg>
      <pc:sldChg chg="del">
        <pc:chgData name="Clark Jason Ngo" userId="S::ngoclarkjason@cityuniversity.edu::2b34b64c-11a7-4bf0-9698-880008265935" providerId="AD" clId="Web-{65EF9F07-6A54-BA96-1E42-FF47D63627CA}" dt="2025-08-01T19:48:43.252" v="327"/>
        <pc:sldMkLst>
          <pc:docMk/>
          <pc:sldMk cId="245922585" sldId="724"/>
        </pc:sldMkLst>
      </pc:sldChg>
      <pc:sldChg chg="del">
        <pc:chgData name="Clark Jason Ngo" userId="S::ngoclarkjason@cityuniversity.edu::2b34b64c-11a7-4bf0-9698-880008265935" providerId="AD" clId="Web-{65EF9F07-6A54-BA96-1E42-FF47D63627CA}" dt="2025-08-01T19:49:11.143" v="331"/>
        <pc:sldMkLst>
          <pc:docMk/>
          <pc:sldMk cId="1454898245" sldId="725"/>
        </pc:sldMkLst>
      </pc:sldChg>
      <pc:sldChg chg="del">
        <pc:chgData name="Clark Jason Ngo" userId="S::ngoclarkjason@cityuniversity.edu::2b34b64c-11a7-4bf0-9698-880008265935" providerId="AD" clId="Web-{65EF9F07-6A54-BA96-1E42-FF47D63627CA}" dt="2025-08-01T19:49:11.706" v="332"/>
        <pc:sldMkLst>
          <pc:docMk/>
          <pc:sldMk cId="2503867728" sldId="726"/>
        </pc:sldMkLst>
      </pc:sldChg>
      <pc:sldChg chg="addSp delSp modSp add replId modNotes">
        <pc:chgData name="Clark Jason Ngo" userId="S::ngoclarkjason@cityuniversity.edu::2b34b64c-11a7-4bf0-9698-880008265935" providerId="AD" clId="Web-{65EF9F07-6A54-BA96-1E42-FF47D63627CA}" dt="2025-08-01T18:49:50.933" v="240" actId="20577"/>
        <pc:sldMkLst>
          <pc:docMk/>
          <pc:sldMk cId="1549552251" sldId="732"/>
        </pc:sldMkLst>
      </pc:sldChg>
      <pc:sldChg chg="addSp delSp modSp add replId modNotes">
        <pc:chgData name="Clark Jason Ngo" userId="S::ngoclarkjason@cityuniversity.edu::2b34b64c-11a7-4bf0-9698-880008265935" providerId="AD" clId="Web-{65EF9F07-6A54-BA96-1E42-FF47D63627CA}" dt="2025-08-01T19:00:49.993" v="266"/>
        <pc:sldMkLst>
          <pc:docMk/>
          <pc:sldMk cId="40265513" sldId="733"/>
        </pc:sldMkLst>
      </pc:sldChg>
      <pc:sldChg chg="addSp delSp modSp add replId modNotes">
        <pc:chgData name="Clark Jason Ngo" userId="S::ngoclarkjason@cityuniversity.edu::2b34b64c-11a7-4bf0-9698-880008265935" providerId="AD" clId="Web-{65EF9F07-6A54-BA96-1E42-FF47D63627CA}" dt="2025-08-01T18:50:13.403" v="257" actId="20577"/>
        <pc:sldMkLst>
          <pc:docMk/>
          <pc:sldMk cId="79784834" sldId="734"/>
        </pc:sldMkLst>
      </pc:sldChg>
      <pc:sldChg chg="delSp modSp add replId modNotes">
        <pc:chgData name="Clark Jason Ngo" userId="S::ngoclarkjason@cityuniversity.edu::2b34b64c-11a7-4bf0-9698-880008265935" providerId="AD" clId="Web-{65EF9F07-6A54-BA96-1E42-FF47D63627CA}" dt="2025-08-01T19:19:51.926" v="268" actId="14100"/>
        <pc:sldMkLst>
          <pc:docMk/>
          <pc:sldMk cId="1560754410" sldId="735"/>
        </pc:sldMkLst>
        <pc:spChg chg="mod">
          <ac:chgData name="Clark Jason Ngo" userId="S::ngoclarkjason@cityuniversity.edu::2b34b64c-11a7-4bf0-9698-880008265935" providerId="AD" clId="Web-{65EF9F07-6A54-BA96-1E42-FF47D63627CA}" dt="2025-08-01T18:47:54.298" v="176" actId="20577"/>
          <ac:spMkLst>
            <pc:docMk/>
            <pc:sldMk cId="1560754410" sldId="735"/>
            <ac:spMk id="2" creationId="{4B85DD43-00B8-F03E-0589-CA6200A2C289}"/>
          </ac:spMkLst>
        </pc:spChg>
      </pc:sldChg>
      <pc:sldChg chg="addSp delSp modSp add replId modNotes">
        <pc:chgData name="Clark Jason Ngo" userId="S::ngoclarkjason@cityuniversity.edu::2b34b64c-11a7-4bf0-9698-880008265935" providerId="AD" clId="Web-{65EF9F07-6A54-BA96-1E42-FF47D63627CA}" dt="2025-08-01T19:41:24.182" v="296"/>
        <pc:sldMkLst>
          <pc:docMk/>
          <pc:sldMk cId="661430825" sldId="736"/>
        </pc:sldMkLst>
      </pc:sldChg>
      <pc:sldChg chg="addSp delSp modSp add replId modNotes">
        <pc:chgData name="Clark Jason Ngo" userId="S::ngoclarkjason@cityuniversity.edu::2b34b64c-11a7-4bf0-9698-880008265935" providerId="AD" clId="Web-{65EF9F07-6A54-BA96-1E42-FF47D63627CA}" dt="2025-08-01T19:37:10.240" v="294"/>
        <pc:sldMkLst>
          <pc:docMk/>
          <pc:sldMk cId="2225321735" sldId="737"/>
        </pc:sldMkLst>
      </pc:sldChg>
    </pc:docChg>
  </pc:docChgLst>
  <pc:docChgLst>
    <pc:chgData name="Sam Chung" userId="fd725179-d11a-41c7-81ca-2362c8f4271c" providerId="ADAL" clId="{7AF49922-86D5-48ED-88F7-C9F2B1AC8C54}"/>
    <pc:docChg chg="modSld">
      <pc:chgData name="Sam Chung" userId="fd725179-d11a-41c7-81ca-2362c8f4271c" providerId="ADAL" clId="{7AF49922-86D5-48ED-88F7-C9F2B1AC8C54}" dt="2025-07-19T16:58:27.294" v="32" actId="20577"/>
      <pc:docMkLst>
        <pc:docMk/>
      </pc:docMkLst>
      <pc:sldChg chg="modNotesTx">
        <pc:chgData name="Sam Chung" userId="fd725179-d11a-41c7-81ca-2362c8f4271c" providerId="ADAL" clId="{7AF49922-86D5-48ED-88F7-C9F2B1AC8C54}" dt="2025-07-19T16:58:27.294" v="32" actId="20577"/>
        <pc:sldMkLst>
          <pc:docMk/>
          <pc:sldMk cId="716079258" sldId="681"/>
        </pc:sldMkLst>
      </pc:sldChg>
    </pc:docChg>
  </pc:docChgLst>
  <pc:docChgLst>
    <pc:chgData name="Clark Jason Ngo" userId="S::ngoclarkjason@cityuniversity.edu::2b34b64c-11a7-4bf0-9698-880008265935" providerId="AD" clId="Web-{3B3FF2D6-0116-2E51-FC1D-1B3DBFE1FD35}"/>
    <pc:docChg chg="addSld delSld modSld sldOrd">
      <pc:chgData name="Clark Jason Ngo" userId="S::ngoclarkjason@cityuniversity.edu::2b34b64c-11a7-4bf0-9698-880008265935" providerId="AD" clId="Web-{3B3FF2D6-0116-2E51-FC1D-1B3DBFE1FD35}" dt="2025-07-18T22:57:19.224" v="1374" actId="20577"/>
      <pc:docMkLst>
        <pc:docMk/>
      </pc:docMkLst>
      <pc:sldChg chg="modSp modNotes">
        <pc:chgData name="Clark Jason Ngo" userId="S::ngoclarkjason@cityuniversity.edu::2b34b64c-11a7-4bf0-9698-880008265935" providerId="AD" clId="Web-{3B3FF2D6-0116-2E51-FC1D-1B3DBFE1FD35}" dt="2025-07-18T22:07:11.490" v="1115"/>
        <pc:sldMkLst>
          <pc:docMk/>
          <pc:sldMk cId="1739093303" sldId="588"/>
        </pc:sldMkLst>
      </pc:sldChg>
      <pc:sldChg chg="delSp modSp">
        <pc:chgData name="Clark Jason Ngo" userId="S::ngoclarkjason@cityuniversity.edu::2b34b64c-11a7-4bf0-9698-880008265935" providerId="AD" clId="Web-{3B3FF2D6-0116-2E51-FC1D-1B3DBFE1FD35}" dt="2025-07-18T22:56:37.676" v="1319" actId="14100"/>
        <pc:sldMkLst>
          <pc:docMk/>
          <pc:sldMk cId="3712092304" sldId="599"/>
        </pc:sldMkLst>
        <pc:spChg chg="mod">
          <ac:chgData name="Clark Jason Ngo" userId="S::ngoclarkjason@cityuniversity.edu::2b34b64c-11a7-4bf0-9698-880008265935" providerId="AD" clId="Web-{3B3FF2D6-0116-2E51-FC1D-1B3DBFE1FD35}" dt="2025-07-17T23:44:18.316" v="116" actId="20577"/>
          <ac:spMkLst>
            <pc:docMk/>
            <pc:sldMk cId="3712092304" sldId="599"/>
            <ac:spMk id="2" creationId="{00000000-0000-0000-0000-000000000000}"/>
          </ac:spMkLst>
        </pc:spChg>
        <pc:spChg chg="mod">
          <ac:chgData name="Clark Jason Ngo" userId="S::ngoclarkjason@cityuniversity.edu::2b34b64c-11a7-4bf0-9698-880008265935" providerId="AD" clId="Web-{3B3FF2D6-0116-2E51-FC1D-1B3DBFE1FD35}" dt="2025-07-18T22:56:37.676" v="1319" actId="14100"/>
          <ac:spMkLst>
            <pc:docMk/>
            <pc:sldMk cId="3712092304" sldId="599"/>
            <ac:spMk id="3" creationId="{00000000-0000-0000-0000-000000000000}"/>
          </ac:spMkLst>
        </pc:spChg>
      </pc:sldChg>
      <pc:sldChg chg="modSp">
        <pc:chgData name="Clark Jason Ngo" userId="S::ngoclarkjason@cityuniversity.edu::2b34b64c-11a7-4bf0-9698-880008265935" providerId="AD" clId="Web-{3B3FF2D6-0116-2E51-FC1D-1B3DBFE1FD35}" dt="2025-07-18T22:57:19.224" v="1374" actId="20577"/>
        <pc:sldMkLst>
          <pc:docMk/>
          <pc:sldMk cId="716079258" sldId="681"/>
        </pc:sldMkLst>
        <pc:spChg chg="mod">
          <ac:chgData name="Clark Jason Ngo" userId="S::ngoclarkjason@cityuniversity.edu::2b34b64c-11a7-4bf0-9698-880008265935" providerId="AD" clId="Web-{3B3FF2D6-0116-2E51-FC1D-1B3DBFE1FD35}" dt="2025-07-18T20:00:33.269" v="396" actId="1076"/>
          <ac:spMkLst>
            <pc:docMk/>
            <pc:sldMk cId="716079258" sldId="681"/>
            <ac:spMk id="3" creationId="{371F130C-E3D0-0E71-BDED-DDEB9AF247B3}"/>
          </ac:spMkLst>
        </pc:spChg>
        <pc:spChg chg="mod">
          <ac:chgData name="Clark Jason Ngo" userId="S::ngoclarkjason@cityuniversity.edu::2b34b64c-11a7-4bf0-9698-880008265935" providerId="AD" clId="Web-{3B3FF2D6-0116-2E51-FC1D-1B3DBFE1FD35}" dt="2025-07-18T22:57:19.224" v="1374" actId="20577"/>
          <ac:spMkLst>
            <pc:docMk/>
            <pc:sldMk cId="716079258" sldId="681"/>
            <ac:spMk id="4" creationId="{71F3283E-84B5-DF6D-A1F6-DA708F2AD545}"/>
          </ac:spMkLst>
        </pc:spChg>
      </pc:sldChg>
      <pc:sldChg chg="modSp add ord replId modNotes">
        <pc:chgData name="Clark Jason Ngo" userId="S::ngoclarkjason@cityuniversity.edu::2b34b64c-11a7-4bf0-9698-880008265935" providerId="AD" clId="Web-{3B3FF2D6-0116-2E51-FC1D-1B3DBFE1FD35}" dt="2025-07-18T22:07:09.052" v="1114"/>
        <pc:sldMkLst>
          <pc:docMk/>
          <pc:sldMk cId="3806359162" sldId="682"/>
        </pc:sldMkLst>
      </pc:sldChg>
      <pc:sldChg chg="addSp delSp modSp add del mod replId modClrScheme chgLayout">
        <pc:chgData name="Clark Jason Ngo" userId="S::ngoclarkjason@cityuniversity.edu::2b34b64c-11a7-4bf0-9698-880008265935" providerId="AD" clId="Web-{3B3FF2D6-0116-2E51-FC1D-1B3DBFE1FD35}" dt="2025-07-17T23:39:21.495" v="103"/>
        <pc:sldMkLst>
          <pc:docMk/>
          <pc:sldMk cId="2385641972" sldId="683"/>
        </pc:sldMkLst>
      </pc:sldChg>
      <pc:sldChg chg="modSp add ord replId">
        <pc:chgData name="Clark Jason Ngo" userId="S::ngoclarkjason@cityuniversity.edu::2b34b64c-11a7-4bf0-9698-880008265935" providerId="AD" clId="Web-{3B3FF2D6-0116-2E51-FC1D-1B3DBFE1FD35}" dt="2025-07-17T23:38:38.369" v="91" actId="20577"/>
        <pc:sldMkLst>
          <pc:docMk/>
          <pc:sldMk cId="3905458965" sldId="684"/>
        </pc:sldMkLst>
      </pc:sldChg>
      <pc:sldChg chg="modSp add ord replId modNotes">
        <pc:chgData name="Clark Jason Ngo" userId="S::ngoclarkjason@cityuniversity.edu::2b34b64c-11a7-4bf0-9698-880008265935" providerId="AD" clId="Web-{3B3FF2D6-0116-2E51-FC1D-1B3DBFE1FD35}" dt="2025-07-17T23:50:18.591" v="146"/>
        <pc:sldMkLst>
          <pc:docMk/>
          <pc:sldMk cId="1859553706" sldId="685"/>
        </pc:sldMkLst>
      </pc:sldChg>
      <pc:sldChg chg="addSp delSp modSp add replId modNotes">
        <pc:chgData name="Clark Jason Ngo" userId="S::ngoclarkjason@cityuniversity.edu::2b34b64c-11a7-4bf0-9698-880008265935" providerId="AD" clId="Web-{3B3FF2D6-0116-2E51-FC1D-1B3DBFE1FD35}" dt="2025-07-18T22:07:05.974" v="1112"/>
        <pc:sldMkLst>
          <pc:docMk/>
          <pc:sldMk cId="386964862" sldId="686"/>
        </pc:sldMkLst>
      </pc:sldChg>
      <pc:sldChg chg="modSp add replId">
        <pc:chgData name="Clark Jason Ngo" userId="S::ngoclarkjason@cityuniversity.edu::2b34b64c-11a7-4bf0-9698-880008265935" providerId="AD" clId="Web-{3B3FF2D6-0116-2E51-FC1D-1B3DBFE1FD35}" dt="2025-07-18T22:07:23.349" v="1118" actId="20577"/>
        <pc:sldMkLst>
          <pc:docMk/>
          <pc:sldMk cId="224708200" sldId="687"/>
        </pc:sldMkLst>
        <pc:spChg chg="mod">
          <ac:chgData name="Clark Jason Ngo" userId="S::ngoclarkjason@cityuniversity.edu::2b34b64c-11a7-4bf0-9698-880008265935" providerId="AD" clId="Web-{3B3FF2D6-0116-2E51-FC1D-1B3DBFE1FD35}" dt="2025-07-18T22:07:23.349" v="1118" actId="20577"/>
          <ac:spMkLst>
            <pc:docMk/>
            <pc:sldMk cId="224708200" sldId="687"/>
            <ac:spMk id="3" creationId="{1CF33031-773C-0A24-27A6-285427FC70E3}"/>
          </ac:spMkLst>
        </pc:spChg>
      </pc:sldChg>
      <pc:sldChg chg="addSp delSp modSp add replId modNotes">
        <pc:chgData name="Clark Jason Ngo" userId="S::ngoclarkjason@cityuniversity.edu::2b34b64c-11a7-4bf0-9698-880008265935" providerId="AD" clId="Web-{3B3FF2D6-0116-2E51-FC1D-1B3DBFE1FD35}" dt="2025-07-17T23:53:58.253" v="216"/>
        <pc:sldMkLst>
          <pc:docMk/>
          <pc:sldMk cId="3306695773" sldId="688"/>
        </pc:sldMkLst>
      </pc:sldChg>
      <pc:sldChg chg="addSp modSp add replId">
        <pc:chgData name="Clark Jason Ngo" userId="S::ngoclarkjason@cityuniversity.edu::2b34b64c-11a7-4bf0-9698-880008265935" providerId="AD" clId="Web-{3B3FF2D6-0116-2E51-FC1D-1B3DBFE1FD35}" dt="2025-07-17T23:54:02.081" v="218" actId="1076"/>
        <pc:sldMkLst>
          <pc:docMk/>
          <pc:sldMk cId="4135468538" sldId="689"/>
        </pc:sldMkLst>
      </pc:sldChg>
      <pc:sldChg chg="addSp delSp modSp add replId modNotes">
        <pc:chgData name="Clark Jason Ngo" userId="S::ngoclarkjason@cityuniversity.edu::2b34b64c-11a7-4bf0-9698-880008265935" providerId="AD" clId="Web-{3B3FF2D6-0116-2E51-FC1D-1B3DBFE1FD35}" dt="2025-07-17T23:56:24.788" v="326" actId="20577"/>
        <pc:sldMkLst>
          <pc:docMk/>
          <pc:sldMk cId="2536547551" sldId="690"/>
        </pc:sldMkLst>
      </pc:sldChg>
      <pc:sldChg chg="addSp delSp modSp add replId modNotes">
        <pc:chgData name="Clark Jason Ngo" userId="S::ngoclarkjason@cityuniversity.edu::2b34b64c-11a7-4bf0-9698-880008265935" providerId="AD" clId="Web-{3B3FF2D6-0116-2E51-FC1D-1B3DBFE1FD35}" dt="2025-07-18T00:00:07.168" v="380"/>
        <pc:sldMkLst>
          <pc:docMk/>
          <pc:sldMk cId="2461767350" sldId="691"/>
        </pc:sldMkLst>
      </pc:sldChg>
      <pc:sldChg chg="addSp delSp modSp add ord replId modNotes">
        <pc:chgData name="Clark Jason Ngo" userId="S::ngoclarkjason@cityuniversity.edu::2b34b64c-11a7-4bf0-9698-880008265935" providerId="AD" clId="Web-{3B3FF2D6-0116-2E51-FC1D-1B3DBFE1FD35}" dt="2025-07-18T22:05:11.910" v="1094"/>
        <pc:sldMkLst>
          <pc:docMk/>
          <pc:sldMk cId="3924604639" sldId="692"/>
        </pc:sldMkLst>
      </pc:sldChg>
      <pc:sldChg chg="modSp add replId modNotes">
        <pc:chgData name="Clark Jason Ngo" userId="S::ngoclarkjason@cityuniversity.edu::2b34b64c-11a7-4bf0-9698-880008265935" providerId="AD" clId="Web-{3B3FF2D6-0116-2E51-FC1D-1B3DBFE1FD35}" dt="2025-07-18T20:15:16.010" v="439" actId="20577"/>
        <pc:sldMkLst>
          <pc:docMk/>
          <pc:sldMk cId="2306607774" sldId="693"/>
        </pc:sldMkLst>
      </pc:sldChg>
      <pc:sldChg chg="delSp modSp add replId modNotes">
        <pc:chgData name="Clark Jason Ngo" userId="S::ngoclarkjason@cityuniversity.edu::2b34b64c-11a7-4bf0-9698-880008265935" providerId="AD" clId="Web-{3B3FF2D6-0116-2E51-FC1D-1B3DBFE1FD35}" dt="2025-07-18T20:20:26.257" v="642"/>
        <pc:sldMkLst>
          <pc:docMk/>
          <pc:sldMk cId="1547843333" sldId="694"/>
        </pc:sldMkLst>
      </pc:sldChg>
      <pc:sldChg chg="delSp modSp add replId">
        <pc:chgData name="Clark Jason Ngo" userId="S::ngoclarkjason@cityuniversity.edu::2b34b64c-11a7-4bf0-9698-880008265935" providerId="AD" clId="Web-{3B3FF2D6-0116-2E51-FC1D-1B3DBFE1FD35}" dt="2025-07-18T20:20:18.476" v="640"/>
        <pc:sldMkLst>
          <pc:docMk/>
          <pc:sldMk cId="2462464344" sldId="695"/>
        </pc:sldMkLst>
      </pc:sldChg>
      <pc:sldChg chg="delSp modSp add replId modNotes">
        <pc:chgData name="Clark Jason Ngo" userId="S::ngoclarkjason@cityuniversity.edu::2b34b64c-11a7-4bf0-9698-880008265935" providerId="AD" clId="Web-{3B3FF2D6-0116-2E51-FC1D-1B3DBFE1FD35}" dt="2025-07-18T20:23:08.740" v="751" actId="20577"/>
        <pc:sldMkLst>
          <pc:docMk/>
          <pc:sldMk cId="3912611534" sldId="696"/>
        </pc:sldMkLst>
      </pc:sldChg>
      <pc:sldChg chg="addSp delSp modSp add replId modNotes">
        <pc:chgData name="Clark Jason Ngo" userId="S::ngoclarkjason@cityuniversity.edu::2b34b64c-11a7-4bf0-9698-880008265935" providerId="AD" clId="Web-{3B3FF2D6-0116-2E51-FC1D-1B3DBFE1FD35}" dt="2025-07-18T22:04:10.565" v="1076"/>
        <pc:sldMkLst>
          <pc:docMk/>
          <pc:sldMk cId="540393180" sldId="697"/>
        </pc:sldMkLst>
      </pc:sldChg>
      <pc:sldChg chg="modSp add ord replId modNotes">
        <pc:chgData name="Clark Jason Ngo" userId="S::ngoclarkjason@cityuniversity.edu::2b34b64c-11a7-4bf0-9698-880008265935" providerId="AD" clId="Web-{3B3FF2D6-0116-2E51-FC1D-1B3DBFE1FD35}" dt="2025-07-18T22:28:57.453" v="1197" actId="1076"/>
        <pc:sldMkLst>
          <pc:docMk/>
          <pc:sldMk cId="3260201097" sldId="698"/>
        </pc:sldMkLst>
      </pc:sldChg>
      <pc:sldChg chg="addSp delSp modSp add replId modNotes">
        <pc:chgData name="Clark Jason Ngo" userId="S::ngoclarkjason@cityuniversity.edu::2b34b64c-11a7-4bf0-9698-880008265935" providerId="AD" clId="Web-{3B3FF2D6-0116-2E51-FC1D-1B3DBFE1FD35}" dt="2025-07-18T22:03:53.049" v="1075"/>
        <pc:sldMkLst>
          <pc:docMk/>
          <pc:sldMk cId="4270199055" sldId="699"/>
        </pc:sldMkLst>
      </pc:sldChg>
      <pc:sldChg chg="addSp delSp modSp add replId">
        <pc:chgData name="Clark Jason Ngo" userId="S::ngoclarkjason@cityuniversity.edu::2b34b64c-11a7-4bf0-9698-880008265935" providerId="AD" clId="Web-{3B3FF2D6-0116-2E51-FC1D-1B3DBFE1FD35}" dt="2025-07-18T22:12:04.932" v="1125"/>
        <pc:sldMkLst>
          <pc:docMk/>
          <pc:sldMk cId="963613208" sldId="700"/>
        </pc:sldMkLst>
      </pc:sldChg>
      <pc:sldChg chg="addSp modSp add replId">
        <pc:chgData name="Clark Jason Ngo" userId="S::ngoclarkjason@cityuniversity.edu::2b34b64c-11a7-4bf0-9698-880008265935" providerId="AD" clId="Web-{3B3FF2D6-0116-2E51-FC1D-1B3DBFE1FD35}" dt="2025-07-18T22:14:39.810" v="1145" actId="20577"/>
        <pc:sldMkLst>
          <pc:docMk/>
          <pc:sldMk cId="3815234790" sldId="701"/>
        </pc:sldMkLst>
      </pc:sldChg>
      <pc:sldChg chg="modSp add replId">
        <pc:chgData name="Clark Jason Ngo" userId="S::ngoclarkjason@cityuniversity.edu::2b34b64c-11a7-4bf0-9698-880008265935" providerId="AD" clId="Web-{3B3FF2D6-0116-2E51-FC1D-1B3DBFE1FD35}" dt="2025-07-18T22:16:56.921" v="1176" actId="20577"/>
        <pc:sldMkLst>
          <pc:docMk/>
          <pc:sldMk cId="2719671051" sldId="702"/>
        </pc:sldMkLst>
      </pc:sldChg>
      <pc:sldChg chg="addSp delSp modSp add del replId">
        <pc:chgData name="Clark Jason Ngo" userId="S::ngoclarkjason@cityuniversity.edu::2b34b64c-11a7-4bf0-9698-880008265935" providerId="AD" clId="Web-{3B3FF2D6-0116-2E51-FC1D-1B3DBFE1FD35}" dt="2025-07-18T22:16:48.562" v="1172" actId="20577"/>
        <pc:sldMkLst>
          <pc:docMk/>
          <pc:sldMk cId="2330397105" sldId="703"/>
        </pc:sldMkLst>
      </pc:sldChg>
      <pc:sldChg chg="addSp delSp modSp add replId">
        <pc:chgData name="Clark Jason Ngo" userId="S::ngoclarkjason@cityuniversity.edu::2b34b64c-11a7-4bf0-9698-880008265935" providerId="AD" clId="Web-{3B3FF2D6-0116-2E51-FC1D-1B3DBFE1FD35}" dt="2025-07-18T22:54:46.299" v="1282" actId="20577"/>
        <pc:sldMkLst>
          <pc:docMk/>
          <pc:sldMk cId="394149621" sldId="704"/>
        </pc:sldMkLst>
      </pc:sldChg>
      <pc:sldChg chg="new del">
        <pc:chgData name="Clark Jason Ngo" userId="S::ngoclarkjason@cityuniversity.edu::2b34b64c-11a7-4bf0-9698-880008265935" providerId="AD" clId="Web-{3B3FF2D6-0116-2E51-FC1D-1B3DBFE1FD35}" dt="2025-07-18T21:56:00.666" v="1034"/>
        <pc:sldMkLst>
          <pc:docMk/>
          <pc:sldMk cId="229381890" sldId="705"/>
        </pc:sldMkLst>
      </pc:sldChg>
      <pc:sldChg chg="addSp delSp modSp add replId">
        <pc:chgData name="Clark Jason Ngo" userId="S::ngoclarkjason@cityuniversity.edu::2b34b64c-11a7-4bf0-9698-880008265935" providerId="AD" clId="Web-{3B3FF2D6-0116-2E51-FC1D-1B3DBFE1FD35}" dt="2025-07-18T22:52:51.469" v="1256" actId="1076"/>
        <pc:sldMkLst>
          <pc:docMk/>
          <pc:sldMk cId="1668638348" sldId="706"/>
        </pc:sldMkLst>
      </pc:sldChg>
      <pc:sldChg chg="addSp delSp modSp add replId">
        <pc:chgData name="Clark Jason Ngo" userId="S::ngoclarkjason@cityuniversity.edu::2b34b64c-11a7-4bf0-9698-880008265935" providerId="AD" clId="Web-{3B3FF2D6-0116-2E51-FC1D-1B3DBFE1FD35}" dt="2025-07-18T22:55:43.285" v="1300"/>
        <pc:sldMkLst>
          <pc:docMk/>
          <pc:sldMk cId="3449656206" sldId="707"/>
        </pc:sldMkLst>
      </pc:sldChg>
      <pc:sldChg chg="addSp modSp add replId">
        <pc:chgData name="Clark Jason Ngo" userId="S::ngoclarkjason@cityuniversity.edu::2b34b64c-11a7-4bf0-9698-880008265935" providerId="AD" clId="Web-{3B3FF2D6-0116-2E51-FC1D-1B3DBFE1FD35}" dt="2025-07-18T22:55:05.237" v="1290"/>
        <pc:sldMkLst>
          <pc:docMk/>
          <pc:sldMk cId="3899650378" sldId="708"/>
        </pc:sldMkLst>
      </pc:sldChg>
      <pc:sldChg chg="add del replId">
        <pc:chgData name="Clark Jason Ngo" userId="S::ngoclarkjason@cityuniversity.edu::2b34b64c-11a7-4bf0-9698-880008265935" providerId="AD" clId="Web-{3B3FF2D6-0116-2E51-FC1D-1B3DBFE1FD35}" dt="2025-07-18T22:54:10.955" v="1272"/>
        <pc:sldMkLst>
          <pc:docMk/>
          <pc:sldMk cId="4024818885" sldId="709"/>
        </pc:sldMkLst>
      </pc:sldChg>
      <pc:sldChg chg="modSp add replId">
        <pc:chgData name="Clark Jason Ngo" userId="S::ngoclarkjason@cityuniversity.edu::2b34b64c-11a7-4bf0-9698-880008265935" providerId="AD" clId="Web-{3B3FF2D6-0116-2E51-FC1D-1B3DBFE1FD35}" dt="2025-07-18T22:32:18.550" v="1229" actId="1076"/>
        <pc:sldMkLst>
          <pc:docMk/>
          <pc:sldMk cId="4011266272" sldId="710"/>
        </pc:sldMkLst>
      </pc:sldChg>
      <pc:sldChg chg="addSp delSp modSp add replId">
        <pc:chgData name="Clark Jason Ngo" userId="S::ngoclarkjason@cityuniversity.edu::2b34b64c-11a7-4bf0-9698-880008265935" providerId="AD" clId="Web-{3B3FF2D6-0116-2E51-FC1D-1B3DBFE1FD35}" dt="2025-07-18T22:55:31.347" v="1297"/>
        <pc:sldMkLst>
          <pc:docMk/>
          <pc:sldMk cId="990918750" sldId="711"/>
        </pc:sldMkLst>
      </pc:sldChg>
      <pc:sldChg chg="addSp delSp modSp add replId">
        <pc:chgData name="Clark Jason Ngo" userId="S::ngoclarkjason@cityuniversity.edu::2b34b64c-11a7-4bf0-9698-880008265935" providerId="AD" clId="Web-{3B3FF2D6-0116-2E51-FC1D-1B3DBFE1FD35}" dt="2025-07-18T22:55:17.190" v="1293"/>
        <pc:sldMkLst>
          <pc:docMk/>
          <pc:sldMk cId="1432127964" sldId="712"/>
        </pc:sldMkLst>
      </pc:sldChg>
      <pc:sldChg chg="addSp delSp modSp add replId">
        <pc:chgData name="Clark Jason Ngo" userId="S::ngoclarkjason@cityuniversity.edu::2b34b64c-11a7-4bf0-9698-880008265935" providerId="AD" clId="Web-{3B3FF2D6-0116-2E51-FC1D-1B3DBFE1FD35}" dt="2025-07-18T22:56:11.332" v="1315" actId="1076"/>
        <pc:sldMkLst>
          <pc:docMk/>
          <pc:sldMk cId="1053299383" sldId="713"/>
        </pc:sldMkLst>
      </pc:sldChg>
    </pc:docChg>
  </pc:docChgLst>
  <pc:docChgLst>
    <pc:chgData name="Clark Jason Ngo" userId="S::ngoclarkjason@cityuniversity.edu::2b34b64c-11a7-4bf0-9698-880008265935" providerId="AD" clId="Web-{526D0201-C608-2F00-288E-A69612F7035D}"/>
    <pc:docChg chg="addSld delSld modSld">
      <pc:chgData name="Clark Jason Ngo" userId="S::ngoclarkjason@cityuniversity.edu::2b34b64c-11a7-4bf0-9698-880008265935" providerId="AD" clId="Web-{526D0201-C608-2F00-288E-A69612F7035D}" dt="2025-08-12T21:29:09.965" v="638" actId="20577"/>
      <pc:docMkLst>
        <pc:docMk/>
      </pc:docMkLst>
      <pc:sldChg chg="modSp modNotes">
        <pc:chgData name="Clark Jason Ngo" userId="S::ngoclarkjason@cityuniversity.edu::2b34b64c-11a7-4bf0-9698-880008265935" providerId="AD" clId="Web-{526D0201-C608-2F00-288E-A69612F7035D}" dt="2025-08-12T21:27:13.387" v="596" actId="20577"/>
        <pc:sldMkLst>
          <pc:docMk/>
          <pc:sldMk cId="3712092304" sldId="599"/>
        </pc:sldMkLst>
        <pc:spChg chg="mod">
          <ac:chgData name="Clark Jason Ngo" userId="S::ngoclarkjason@cityuniversity.edu::2b34b64c-11a7-4bf0-9698-880008265935" providerId="AD" clId="Web-{526D0201-C608-2F00-288E-A69612F7035D}" dt="2025-08-12T21:27:13.387" v="596" actId="20577"/>
          <ac:spMkLst>
            <pc:docMk/>
            <pc:sldMk cId="3712092304" sldId="599"/>
            <ac:spMk id="3" creationId="{00000000-0000-0000-0000-000000000000}"/>
          </ac:spMkLst>
        </pc:spChg>
      </pc:sldChg>
      <pc:sldChg chg="modSp">
        <pc:chgData name="Clark Jason Ngo" userId="S::ngoclarkjason@cityuniversity.edu::2b34b64c-11a7-4bf0-9698-880008265935" providerId="AD" clId="Web-{526D0201-C608-2F00-288E-A69612F7035D}" dt="2025-08-12T17:14:28.257" v="461" actId="20577"/>
        <pc:sldMkLst>
          <pc:docMk/>
          <pc:sldMk cId="716079258" sldId="681"/>
        </pc:sldMkLst>
        <pc:spChg chg="mod">
          <ac:chgData name="Clark Jason Ngo" userId="S::ngoclarkjason@cityuniversity.edu::2b34b64c-11a7-4bf0-9698-880008265935" providerId="AD" clId="Web-{526D0201-C608-2F00-288E-A69612F7035D}" dt="2025-08-12T15:28:38.183" v="12" actId="20577"/>
          <ac:spMkLst>
            <pc:docMk/>
            <pc:sldMk cId="716079258" sldId="681"/>
            <ac:spMk id="3" creationId="{371F130C-E3D0-0E71-BDED-DDEB9AF247B3}"/>
          </ac:spMkLst>
        </pc:spChg>
        <pc:spChg chg="mod">
          <ac:chgData name="Clark Jason Ngo" userId="S::ngoclarkjason@cityuniversity.edu::2b34b64c-11a7-4bf0-9698-880008265935" providerId="AD" clId="Web-{526D0201-C608-2F00-288E-A69612F7035D}" dt="2025-08-12T17:14:28.257" v="461" actId="20577"/>
          <ac:spMkLst>
            <pc:docMk/>
            <pc:sldMk cId="716079258" sldId="681"/>
            <ac:spMk id="4" creationId="{71F3283E-84B5-DF6D-A1F6-DA708F2AD545}"/>
          </ac:spMkLst>
        </pc:spChg>
      </pc:sldChg>
      <pc:sldChg chg="del">
        <pc:chgData name="Clark Jason Ngo" userId="S::ngoclarkjason@cityuniversity.edu::2b34b64c-11a7-4bf0-9698-880008265935" providerId="AD" clId="Web-{526D0201-C608-2F00-288E-A69612F7035D}" dt="2025-08-12T17:12:35.443" v="432"/>
        <pc:sldMkLst>
          <pc:docMk/>
          <pc:sldMk cId="386964862" sldId="686"/>
        </pc:sldMkLst>
      </pc:sldChg>
      <pc:sldChg chg="addSp modSp">
        <pc:chgData name="Clark Jason Ngo" userId="S::ngoclarkjason@cityuniversity.edu::2b34b64c-11a7-4bf0-9698-880008265935" providerId="AD" clId="Web-{526D0201-C608-2F00-288E-A69612F7035D}" dt="2025-08-12T16:40:16.494" v="291" actId="1076"/>
        <pc:sldMkLst>
          <pc:docMk/>
          <pc:sldMk cId="842085108" sldId="714"/>
        </pc:sldMkLst>
        <pc:spChg chg="mod">
          <ac:chgData name="Clark Jason Ngo" userId="S::ngoclarkjason@cityuniversity.edu::2b34b64c-11a7-4bf0-9698-880008265935" providerId="AD" clId="Web-{526D0201-C608-2F00-288E-A69612F7035D}" dt="2025-08-12T15:36:44.487" v="85" actId="20577"/>
          <ac:spMkLst>
            <pc:docMk/>
            <pc:sldMk cId="842085108" sldId="714"/>
            <ac:spMk id="2" creationId="{76E4A4CC-8024-B820-CDE5-16211011166C}"/>
          </ac:spMkLst>
        </pc:spChg>
        <pc:spChg chg="mod">
          <ac:chgData name="Clark Jason Ngo" userId="S::ngoclarkjason@cityuniversity.edu::2b34b64c-11a7-4bf0-9698-880008265935" providerId="AD" clId="Web-{526D0201-C608-2F00-288E-A69612F7035D}" dt="2025-08-12T16:40:13.307" v="289" actId="20577"/>
          <ac:spMkLst>
            <pc:docMk/>
            <pc:sldMk cId="842085108" sldId="714"/>
            <ac:spMk id="3" creationId="{74F302CA-FCBF-1C3C-9DE7-24A068689DBD}"/>
          </ac:spMkLst>
        </pc:spChg>
        <pc:spChg chg="add mod">
          <ac:chgData name="Clark Jason Ngo" userId="S::ngoclarkjason@cityuniversity.edu::2b34b64c-11a7-4bf0-9698-880008265935" providerId="AD" clId="Web-{526D0201-C608-2F00-288E-A69612F7035D}" dt="2025-08-12T15:34:53.329" v="37" actId="1076"/>
          <ac:spMkLst>
            <pc:docMk/>
            <pc:sldMk cId="842085108" sldId="714"/>
            <ac:spMk id="4" creationId="{26EA9200-14C7-0794-F6B2-3B29B7E2F3A1}"/>
          </ac:spMkLst>
        </pc:spChg>
        <pc:picChg chg="add mod">
          <ac:chgData name="Clark Jason Ngo" userId="S::ngoclarkjason@cityuniversity.edu::2b34b64c-11a7-4bf0-9698-880008265935" providerId="AD" clId="Web-{526D0201-C608-2F00-288E-A69612F7035D}" dt="2025-08-12T16:40:16.494" v="291" actId="1076"/>
          <ac:picMkLst>
            <pc:docMk/>
            <pc:sldMk cId="842085108" sldId="714"/>
            <ac:picMk id="5" creationId="{78FCBD7E-AF56-AB89-F4C2-6CFC166B8257}"/>
          </ac:picMkLst>
        </pc:picChg>
      </pc:sldChg>
      <pc:sldChg chg="del">
        <pc:chgData name="Clark Jason Ngo" userId="S::ngoclarkjason@cityuniversity.edu::2b34b64c-11a7-4bf0-9698-880008265935" providerId="AD" clId="Web-{526D0201-C608-2F00-288E-A69612F7035D}" dt="2025-08-12T17:12:32.615" v="429"/>
        <pc:sldMkLst>
          <pc:docMk/>
          <pc:sldMk cId="3262942101" sldId="715"/>
        </pc:sldMkLst>
      </pc:sldChg>
      <pc:sldChg chg="addSp delSp modSp">
        <pc:chgData name="Clark Jason Ngo" userId="S::ngoclarkjason@cityuniversity.edu::2b34b64c-11a7-4bf0-9698-880008265935" providerId="AD" clId="Web-{526D0201-C608-2F00-288E-A69612F7035D}" dt="2025-08-12T17:03:48.670" v="373" actId="20577"/>
        <pc:sldMkLst>
          <pc:docMk/>
          <pc:sldMk cId="584688357" sldId="719"/>
        </pc:sldMkLst>
        <pc:spChg chg="mod">
          <ac:chgData name="Clark Jason Ngo" userId="S::ngoclarkjason@cityuniversity.edu::2b34b64c-11a7-4bf0-9698-880008265935" providerId="AD" clId="Web-{526D0201-C608-2F00-288E-A69612F7035D}" dt="2025-08-12T17:03:48.670" v="373" actId="20577"/>
          <ac:spMkLst>
            <pc:docMk/>
            <pc:sldMk cId="584688357" sldId="719"/>
            <ac:spMk id="2" creationId="{B6BF08F4-6FFE-A900-F0A0-A487F2C21E91}"/>
          </ac:spMkLst>
        </pc:spChg>
        <pc:picChg chg="add mod ord">
          <ac:chgData name="Clark Jason Ngo" userId="S::ngoclarkjason@cityuniversity.edu::2b34b64c-11a7-4bf0-9698-880008265935" providerId="AD" clId="Web-{526D0201-C608-2F00-288E-A69612F7035D}" dt="2025-08-12T17:03:35.295" v="363" actId="1076"/>
          <ac:picMkLst>
            <pc:docMk/>
            <pc:sldMk cId="584688357" sldId="719"/>
            <ac:picMk id="5" creationId="{4BBB89F2-89C5-8F2E-F499-8715D40ED66D}"/>
          </ac:picMkLst>
        </pc:picChg>
      </pc:sldChg>
      <pc:sldChg chg="del">
        <pc:chgData name="Clark Jason Ngo" userId="S::ngoclarkjason@cityuniversity.edu::2b34b64c-11a7-4bf0-9698-880008265935" providerId="AD" clId="Web-{526D0201-C608-2F00-288E-A69612F7035D}" dt="2025-08-12T17:12:27.568" v="425"/>
        <pc:sldMkLst>
          <pc:docMk/>
          <pc:sldMk cId="2902499604" sldId="727"/>
        </pc:sldMkLst>
      </pc:sldChg>
      <pc:sldChg chg="del">
        <pc:chgData name="Clark Jason Ngo" userId="S::ngoclarkjason@cityuniversity.edu::2b34b64c-11a7-4bf0-9698-880008265935" providerId="AD" clId="Web-{526D0201-C608-2F00-288E-A69612F7035D}" dt="2025-08-12T17:12:15.271" v="419"/>
        <pc:sldMkLst>
          <pc:docMk/>
          <pc:sldMk cId="1828165847" sldId="728"/>
        </pc:sldMkLst>
      </pc:sldChg>
      <pc:sldChg chg="del">
        <pc:chgData name="Clark Jason Ngo" userId="S::ngoclarkjason@cityuniversity.edu::2b34b64c-11a7-4bf0-9698-880008265935" providerId="AD" clId="Web-{526D0201-C608-2F00-288E-A69612F7035D}" dt="2025-08-12T17:12:33.943" v="431"/>
        <pc:sldMkLst>
          <pc:docMk/>
          <pc:sldMk cId="1549552251" sldId="732"/>
        </pc:sldMkLst>
      </pc:sldChg>
      <pc:sldChg chg="del">
        <pc:chgData name="Clark Jason Ngo" userId="S::ngoclarkjason@cityuniversity.edu::2b34b64c-11a7-4bf0-9698-880008265935" providerId="AD" clId="Web-{526D0201-C608-2F00-288E-A69612F7035D}" dt="2025-08-12T17:12:31.943" v="428"/>
        <pc:sldMkLst>
          <pc:docMk/>
          <pc:sldMk cId="40265513" sldId="733"/>
        </pc:sldMkLst>
      </pc:sldChg>
      <pc:sldChg chg="del">
        <pc:chgData name="Clark Jason Ngo" userId="S::ngoclarkjason@cityuniversity.edu::2b34b64c-11a7-4bf0-9698-880008265935" providerId="AD" clId="Web-{526D0201-C608-2F00-288E-A69612F7035D}" dt="2025-08-12T17:12:33.350" v="430"/>
        <pc:sldMkLst>
          <pc:docMk/>
          <pc:sldMk cId="79784834" sldId="734"/>
        </pc:sldMkLst>
      </pc:sldChg>
      <pc:sldChg chg="addSp delSp modSp modNotes">
        <pc:chgData name="Clark Jason Ngo" userId="S::ngoclarkjason@cityuniversity.edu::2b34b64c-11a7-4bf0-9698-880008265935" providerId="AD" clId="Web-{526D0201-C608-2F00-288E-A69612F7035D}" dt="2025-08-12T17:27:55.187" v="541"/>
        <pc:sldMkLst>
          <pc:docMk/>
          <pc:sldMk cId="1560754410" sldId="735"/>
        </pc:sldMkLst>
        <pc:spChg chg="mod">
          <ac:chgData name="Clark Jason Ngo" userId="S::ngoclarkjason@cityuniversity.edu::2b34b64c-11a7-4bf0-9698-880008265935" providerId="AD" clId="Web-{526D0201-C608-2F00-288E-A69612F7035D}" dt="2025-08-12T16:26:05.080" v="257" actId="20577"/>
          <ac:spMkLst>
            <pc:docMk/>
            <pc:sldMk cId="1560754410" sldId="735"/>
            <ac:spMk id="2" creationId="{4B85DD43-00B8-F03E-0589-CA6200A2C289}"/>
          </ac:spMkLst>
        </pc:spChg>
        <pc:spChg chg="add mod">
          <ac:chgData name="Clark Jason Ngo" userId="S::ngoclarkjason@cityuniversity.edu::2b34b64c-11a7-4bf0-9698-880008265935" providerId="AD" clId="Web-{526D0201-C608-2F00-288E-A69612F7035D}" dt="2025-08-12T16:25:39.549" v="251" actId="1076"/>
          <ac:spMkLst>
            <pc:docMk/>
            <pc:sldMk cId="1560754410" sldId="735"/>
            <ac:spMk id="7" creationId="{3C634958-E99E-E814-015C-BE65E686B69E}"/>
          </ac:spMkLst>
        </pc:spChg>
        <pc:picChg chg="add del mod ord">
          <ac:chgData name="Clark Jason Ngo" userId="S::ngoclarkjason@cityuniversity.edu::2b34b64c-11a7-4bf0-9698-880008265935" providerId="AD" clId="Web-{526D0201-C608-2F00-288E-A69612F7035D}" dt="2025-08-12T16:27:23.394" v="265"/>
          <ac:picMkLst>
            <pc:docMk/>
            <pc:sldMk cId="1560754410" sldId="735"/>
            <ac:picMk id="5" creationId="{38929C2D-4939-6303-0B6E-CDB077D7D671}"/>
          </ac:picMkLst>
        </pc:picChg>
      </pc:sldChg>
      <pc:sldChg chg="del">
        <pc:chgData name="Clark Jason Ngo" userId="S::ngoclarkjason@cityuniversity.edu::2b34b64c-11a7-4bf0-9698-880008265935" providerId="AD" clId="Web-{526D0201-C608-2F00-288E-A69612F7035D}" dt="2025-08-12T17:12:37.053" v="434"/>
        <pc:sldMkLst>
          <pc:docMk/>
          <pc:sldMk cId="661430825" sldId="736"/>
        </pc:sldMkLst>
      </pc:sldChg>
      <pc:sldChg chg="del">
        <pc:chgData name="Clark Jason Ngo" userId="S::ngoclarkjason@cityuniversity.edu::2b34b64c-11a7-4bf0-9698-880008265935" providerId="AD" clId="Web-{526D0201-C608-2F00-288E-A69612F7035D}" dt="2025-08-12T17:12:36.053" v="433"/>
        <pc:sldMkLst>
          <pc:docMk/>
          <pc:sldMk cId="2225321735" sldId="737"/>
        </pc:sldMkLst>
      </pc:sldChg>
      <pc:sldChg chg="del">
        <pc:chgData name="Clark Jason Ngo" userId="S::ngoclarkjason@cityuniversity.edu::2b34b64c-11a7-4bf0-9698-880008265935" providerId="AD" clId="Web-{526D0201-C608-2F00-288E-A69612F7035D}" dt="2025-08-12T17:12:29.584" v="427"/>
        <pc:sldMkLst>
          <pc:docMk/>
          <pc:sldMk cId="16475385" sldId="738"/>
        </pc:sldMkLst>
      </pc:sldChg>
      <pc:sldChg chg="del">
        <pc:chgData name="Clark Jason Ngo" userId="S::ngoclarkjason@cityuniversity.edu::2b34b64c-11a7-4bf0-9698-880008265935" providerId="AD" clId="Web-{526D0201-C608-2F00-288E-A69612F7035D}" dt="2025-08-12T17:12:28.428" v="426"/>
        <pc:sldMkLst>
          <pc:docMk/>
          <pc:sldMk cId="950124507" sldId="739"/>
        </pc:sldMkLst>
      </pc:sldChg>
      <pc:sldChg chg="del">
        <pc:chgData name="Clark Jason Ngo" userId="S::ngoclarkjason@cityuniversity.edu::2b34b64c-11a7-4bf0-9698-880008265935" providerId="AD" clId="Web-{526D0201-C608-2F00-288E-A69612F7035D}" dt="2025-08-12T17:12:18.990" v="422"/>
        <pc:sldMkLst>
          <pc:docMk/>
          <pc:sldMk cId="3500473275" sldId="740"/>
        </pc:sldMkLst>
      </pc:sldChg>
      <pc:sldChg chg="del">
        <pc:chgData name="Clark Jason Ngo" userId="S::ngoclarkjason@cityuniversity.edu::2b34b64c-11a7-4bf0-9698-880008265935" providerId="AD" clId="Web-{526D0201-C608-2F00-288E-A69612F7035D}" dt="2025-08-12T17:12:20.662" v="423"/>
        <pc:sldMkLst>
          <pc:docMk/>
          <pc:sldMk cId="251257067" sldId="741"/>
        </pc:sldMkLst>
      </pc:sldChg>
      <pc:sldChg chg="del">
        <pc:chgData name="Clark Jason Ngo" userId="S::ngoclarkjason@cityuniversity.edu::2b34b64c-11a7-4bf0-9698-880008265935" providerId="AD" clId="Web-{526D0201-C608-2F00-288E-A69612F7035D}" dt="2025-08-12T17:12:21.396" v="424"/>
        <pc:sldMkLst>
          <pc:docMk/>
          <pc:sldMk cId="1323258287" sldId="742"/>
        </pc:sldMkLst>
      </pc:sldChg>
      <pc:sldChg chg="del">
        <pc:chgData name="Clark Jason Ngo" userId="S::ngoclarkjason@cityuniversity.edu::2b34b64c-11a7-4bf0-9698-880008265935" providerId="AD" clId="Web-{526D0201-C608-2F00-288E-A69612F7035D}" dt="2025-08-12T17:12:16.818" v="421"/>
        <pc:sldMkLst>
          <pc:docMk/>
          <pc:sldMk cId="2642689915" sldId="743"/>
        </pc:sldMkLst>
      </pc:sldChg>
      <pc:sldChg chg="del">
        <pc:chgData name="Clark Jason Ngo" userId="S::ngoclarkjason@cityuniversity.edu::2b34b64c-11a7-4bf0-9698-880008265935" providerId="AD" clId="Web-{526D0201-C608-2F00-288E-A69612F7035D}" dt="2025-08-12T17:12:15.740" v="420"/>
        <pc:sldMkLst>
          <pc:docMk/>
          <pc:sldMk cId="773131778" sldId="744"/>
        </pc:sldMkLst>
      </pc:sldChg>
      <pc:sldChg chg="del">
        <pc:chgData name="Clark Jason Ngo" userId="S::ngoclarkjason@cityuniversity.edu::2b34b64c-11a7-4bf0-9698-880008265935" providerId="AD" clId="Web-{526D0201-C608-2F00-288E-A69612F7035D}" dt="2025-08-12T17:12:14.490" v="418"/>
        <pc:sldMkLst>
          <pc:docMk/>
          <pc:sldMk cId="3956022615" sldId="745"/>
        </pc:sldMkLst>
      </pc:sldChg>
      <pc:sldChg chg="del">
        <pc:chgData name="Clark Jason Ngo" userId="S::ngoclarkjason@cityuniversity.edu::2b34b64c-11a7-4bf0-9698-880008265935" providerId="AD" clId="Web-{526D0201-C608-2F00-288E-A69612F7035D}" dt="2025-08-12T17:12:13.615" v="417"/>
        <pc:sldMkLst>
          <pc:docMk/>
          <pc:sldMk cId="82351170" sldId="746"/>
        </pc:sldMkLst>
      </pc:sldChg>
      <pc:sldChg chg="addSp delSp modSp">
        <pc:chgData name="Clark Jason Ngo" userId="S::ngoclarkjason@cityuniversity.edu::2b34b64c-11a7-4bf0-9698-880008265935" providerId="AD" clId="Web-{526D0201-C608-2F00-288E-A69612F7035D}" dt="2025-08-12T17:04:02.029" v="385" actId="1076"/>
        <pc:sldMkLst>
          <pc:docMk/>
          <pc:sldMk cId="4156700349" sldId="747"/>
        </pc:sldMkLst>
        <pc:spChg chg="mod">
          <ac:chgData name="Clark Jason Ngo" userId="S::ngoclarkjason@cityuniversity.edu::2b34b64c-11a7-4bf0-9698-880008265935" providerId="AD" clId="Web-{526D0201-C608-2F00-288E-A69612F7035D}" dt="2025-08-12T17:03:56.248" v="381" actId="20577"/>
          <ac:spMkLst>
            <pc:docMk/>
            <pc:sldMk cId="4156700349" sldId="747"/>
            <ac:spMk id="2" creationId="{EF05ED6A-1911-6F39-BAD7-310251EFCE96}"/>
          </ac:spMkLst>
        </pc:spChg>
        <pc:picChg chg="add mod ord">
          <ac:chgData name="Clark Jason Ngo" userId="S::ngoclarkjason@cityuniversity.edu::2b34b64c-11a7-4bf0-9698-880008265935" providerId="AD" clId="Web-{526D0201-C608-2F00-288E-A69612F7035D}" dt="2025-08-12T17:04:02.029" v="385" actId="1076"/>
          <ac:picMkLst>
            <pc:docMk/>
            <pc:sldMk cId="4156700349" sldId="747"/>
            <ac:picMk id="5" creationId="{B1EB1FE3-27AA-8F84-B4DC-7A9662360F9D}"/>
          </ac:picMkLst>
        </pc:picChg>
      </pc:sldChg>
      <pc:sldChg chg="modSp add replId">
        <pc:chgData name="Clark Jason Ngo" userId="S::ngoclarkjason@cityuniversity.edu::2b34b64c-11a7-4bf0-9698-880008265935" providerId="AD" clId="Web-{526D0201-C608-2F00-288E-A69612F7035D}" dt="2025-08-12T16:00:40.266" v="202" actId="20577"/>
        <pc:sldMkLst>
          <pc:docMk/>
          <pc:sldMk cId="4107635572" sldId="748"/>
        </pc:sldMkLst>
        <pc:spChg chg="mod">
          <ac:chgData name="Clark Jason Ngo" userId="S::ngoclarkjason@cityuniversity.edu::2b34b64c-11a7-4bf0-9698-880008265935" providerId="AD" clId="Web-{526D0201-C608-2F00-288E-A69612F7035D}" dt="2025-08-12T15:48:45.196" v="130" actId="20577"/>
          <ac:spMkLst>
            <pc:docMk/>
            <pc:sldMk cId="4107635572" sldId="748"/>
            <ac:spMk id="2" creationId="{4B8DE314-0D5A-7544-5BC6-146D46CDC6C6}"/>
          </ac:spMkLst>
        </pc:spChg>
        <pc:spChg chg="mod">
          <ac:chgData name="Clark Jason Ngo" userId="S::ngoclarkjason@cityuniversity.edu::2b34b64c-11a7-4bf0-9698-880008265935" providerId="AD" clId="Web-{526D0201-C608-2F00-288E-A69612F7035D}" dt="2025-08-12T16:00:40.266" v="202" actId="20577"/>
          <ac:spMkLst>
            <pc:docMk/>
            <pc:sldMk cId="4107635572" sldId="748"/>
            <ac:spMk id="3" creationId="{1A3DAB82-E5F2-0B81-E075-634054FA3AA8}"/>
          </ac:spMkLst>
        </pc:spChg>
        <pc:spChg chg="mod">
          <ac:chgData name="Clark Jason Ngo" userId="S::ngoclarkjason@cityuniversity.edu::2b34b64c-11a7-4bf0-9698-880008265935" providerId="AD" clId="Web-{526D0201-C608-2F00-288E-A69612F7035D}" dt="2025-08-12T15:41:21.427" v="114" actId="20577"/>
          <ac:spMkLst>
            <pc:docMk/>
            <pc:sldMk cId="4107635572" sldId="748"/>
            <ac:spMk id="4" creationId="{53592A33-5B88-1CD0-CDA3-EFB828CCFBDE}"/>
          </ac:spMkLst>
        </pc:spChg>
      </pc:sldChg>
      <pc:sldChg chg="addSp delSp modSp add replId modNotes">
        <pc:chgData name="Clark Jason Ngo" userId="S::ngoclarkjason@cityuniversity.edu::2b34b64c-11a7-4bf0-9698-880008265935" providerId="AD" clId="Web-{526D0201-C608-2F00-288E-A69612F7035D}" dt="2025-08-12T17:30:55.954" v="572"/>
        <pc:sldMkLst>
          <pc:docMk/>
          <pc:sldMk cId="384478885" sldId="749"/>
        </pc:sldMkLst>
        <pc:spChg chg="mod">
          <ac:chgData name="Clark Jason Ngo" userId="S::ngoclarkjason@cityuniversity.edu::2b34b64c-11a7-4bf0-9698-880008265935" providerId="AD" clId="Web-{526D0201-C608-2F00-288E-A69612F7035D}" dt="2025-08-12T16:23:20.733" v="222" actId="20577"/>
          <ac:spMkLst>
            <pc:docMk/>
            <pc:sldMk cId="384478885" sldId="749"/>
            <ac:spMk id="2" creationId="{D87F5751-2660-D99D-2672-4EC4BAF41F5A}"/>
          </ac:spMkLst>
        </pc:spChg>
        <pc:picChg chg="add mod ord">
          <ac:chgData name="Clark Jason Ngo" userId="S::ngoclarkjason@cityuniversity.edu::2b34b64c-11a7-4bf0-9698-880008265935" providerId="AD" clId="Web-{526D0201-C608-2F00-288E-A69612F7035D}" dt="2025-08-12T16:00:49.173" v="205"/>
          <ac:picMkLst>
            <pc:docMk/>
            <pc:sldMk cId="384478885" sldId="749"/>
            <ac:picMk id="7" creationId="{06BEDA48-3799-185B-0506-AD9D24E67107}"/>
          </ac:picMkLst>
        </pc:picChg>
      </pc:sldChg>
      <pc:sldChg chg="addSp delSp modSp add replId modNotes">
        <pc:chgData name="Clark Jason Ngo" userId="S::ngoclarkjason@cityuniversity.edu::2b34b64c-11a7-4bf0-9698-880008265935" providerId="AD" clId="Web-{526D0201-C608-2F00-288E-A69612F7035D}" dt="2025-08-12T17:28:19.687" v="563"/>
        <pc:sldMkLst>
          <pc:docMk/>
          <pc:sldMk cId="3680689596" sldId="750"/>
        </pc:sldMkLst>
        <pc:spChg chg="mod">
          <ac:chgData name="Clark Jason Ngo" userId="S::ngoclarkjason@cityuniversity.edu::2b34b64c-11a7-4bf0-9698-880008265935" providerId="AD" clId="Web-{526D0201-C608-2F00-288E-A69612F7035D}" dt="2025-08-12T16:26:00.893" v="255" actId="20577"/>
          <ac:spMkLst>
            <pc:docMk/>
            <pc:sldMk cId="3680689596" sldId="750"/>
            <ac:spMk id="2" creationId="{BA8C6D31-9B02-CDB7-BA24-1E821625B812}"/>
          </ac:spMkLst>
        </pc:spChg>
        <pc:picChg chg="add mod ord">
          <ac:chgData name="Clark Jason Ngo" userId="S::ngoclarkjason@cityuniversity.edu::2b34b64c-11a7-4bf0-9698-880008265935" providerId="AD" clId="Web-{526D0201-C608-2F00-288E-A69612F7035D}" dt="2025-08-12T16:26:01.611" v="256" actId="1076"/>
          <ac:picMkLst>
            <pc:docMk/>
            <pc:sldMk cId="3680689596" sldId="750"/>
            <ac:picMk id="6" creationId="{591DBD35-F503-F8D2-B8FE-B03D786EEF50}"/>
          </ac:picMkLst>
        </pc:picChg>
      </pc:sldChg>
      <pc:sldChg chg="add replId">
        <pc:chgData name="Clark Jason Ngo" userId="S::ngoclarkjason@cityuniversity.edu::2b34b64c-11a7-4bf0-9698-880008265935" providerId="AD" clId="Web-{526D0201-C608-2F00-288E-A69612F7035D}" dt="2025-08-12T16:39:52.165" v="266"/>
        <pc:sldMkLst>
          <pc:docMk/>
          <pc:sldMk cId="1242767990" sldId="751"/>
        </pc:sldMkLst>
      </pc:sldChg>
      <pc:sldChg chg="modSp add replId">
        <pc:chgData name="Clark Jason Ngo" userId="S::ngoclarkjason@cityuniversity.edu::2b34b64c-11a7-4bf0-9698-880008265935" providerId="AD" clId="Web-{526D0201-C608-2F00-288E-A69612F7035D}" dt="2025-08-12T16:43:24.998" v="308" actId="20577"/>
        <pc:sldMkLst>
          <pc:docMk/>
          <pc:sldMk cId="2708789205" sldId="752"/>
        </pc:sldMkLst>
        <pc:spChg chg="mod">
          <ac:chgData name="Clark Jason Ngo" userId="S::ngoclarkjason@cityuniversity.edu::2b34b64c-11a7-4bf0-9698-880008265935" providerId="AD" clId="Web-{526D0201-C608-2F00-288E-A69612F7035D}" dt="2025-08-12T16:42:59.278" v="294" actId="20577"/>
          <ac:spMkLst>
            <pc:docMk/>
            <pc:sldMk cId="2708789205" sldId="752"/>
            <ac:spMk id="2" creationId="{B57488EE-D6FD-2F00-4A56-BEE6541A4132}"/>
          </ac:spMkLst>
        </pc:spChg>
        <pc:spChg chg="mod">
          <ac:chgData name="Clark Jason Ngo" userId="S::ngoclarkjason@cityuniversity.edu::2b34b64c-11a7-4bf0-9698-880008265935" providerId="AD" clId="Web-{526D0201-C608-2F00-288E-A69612F7035D}" dt="2025-08-12T16:43:24.998" v="308" actId="20577"/>
          <ac:spMkLst>
            <pc:docMk/>
            <pc:sldMk cId="2708789205" sldId="752"/>
            <ac:spMk id="3" creationId="{09B9A8FA-46AE-8DD4-8164-6502DA0C93BB}"/>
          </ac:spMkLst>
        </pc:spChg>
      </pc:sldChg>
      <pc:sldChg chg="modSp add replId">
        <pc:chgData name="Clark Jason Ngo" userId="S::ngoclarkjason@cityuniversity.edu::2b34b64c-11a7-4bf0-9698-880008265935" providerId="AD" clId="Web-{526D0201-C608-2F00-288E-A69612F7035D}" dt="2025-08-12T16:43:52.076" v="318" actId="20577"/>
        <pc:sldMkLst>
          <pc:docMk/>
          <pc:sldMk cId="2409237244" sldId="753"/>
        </pc:sldMkLst>
        <pc:spChg chg="mod">
          <ac:chgData name="Clark Jason Ngo" userId="S::ngoclarkjason@cityuniversity.edu::2b34b64c-11a7-4bf0-9698-880008265935" providerId="AD" clId="Web-{526D0201-C608-2F00-288E-A69612F7035D}" dt="2025-08-12T16:43:30.138" v="312" actId="20577"/>
          <ac:spMkLst>
            <pc:docMk/>
            <pc:sldMk cId="2409237244" sldId="753"/>
            <ac:spMk id="2" creationId="{22CC1B77-B170-87DF-562B-D66CA8D36E0A}"/>
          </ac:spMkLst>
        </pc:spChg>
        <pc:spChg chg="mod">
          <ac:chgData name="Clark Jason Ngo" userId="S::ngoclarkjason@cityuniversity.edu::2b34b64c-11a7-4bf0-9698-880008265935" providerId="AD" clId="Web-{526D0201-C608-2F00-288E-A69612F7035D}" dt="2025-08-12T16:43:52.076" v="318" actId="20577"/>
          <ac:spMkLst>
            <pc:docMk/>
            <pc:sldMk cId="2409237244" sldId="753"/>
            <ac:spMk id="3" creationId="{982B4D8C-3626-956A-59A7-5C379D6B5129}"/>
          </ac:spMkLst>
        </pc:spChg>
      </pc:sldChg>
      <pc:sldChg chg="modSp add replId">
        <pc:chgData name="Clark Jason Ngo" userId="S::ngoclarkjason@cityuniversity.edu::2b34b64c-11a7-4bf0-9698-880008265935" providerId="AD" clId="Web-{526D0201-C608-2F00-288E-A69612F7035D}" dt="2025-08-12T16:44:23.311" v="328" actId="20577"/>
        <pc:sldMkLst>
          <pc:docMk/>
          <pc:sldMk cId="226135290" sldId="754"/>
        </pc:sldMkLst>
        <pc:spChg chg="mod">
          <ac:chgData name="Clark Jason Ngo" userId="S::ngoclarkjason@cityuniversity.edu::2b34b64c-11a7-4bf0-9698-880008265935" providerId="AD" clId="Web-{526D0201-C608-2F00-288E-A69612F7035D}" dt="2025-08-12T16:44:09.233" v="322" actId="20577"/>
          <ac:spMkLst>
            <pc:docMk/>
            <pc:sldMk cId="226135290" sldId="754"/>
            <ac:spMk id="2" creationId="{978D1C7B-BE15-D982-008D-34191FBC193C}"/>
          </ac:spMkLst>
        </pc:spChg>
        <pc:spChg chg="mod">
          <ac:chgData name="Clark Jason Ngo" userId="S::ngoclarkjason@cityuniversity.edu::2b34b64c-11a7-4bf0-9698-880008265935" providerId="AD" clId="Web-{526D0201-C608-2F00-288E-A69612F7035D}" dt="2025-08-12T16:44:23.311" v="328" actId="20577"/>
          <ac:spMkLst>
            <pc:docMk/>
            <pc:sldMk cId="226135290" sldId="754"/>
            <ac:spMk id="3" creationId="{C90D658C-A766-BE7D-D750-39E667D97F11}"/>
          </ac:spMkLst>
        </pc:spChg>
      </pc:sldChg>
      <pc:sldChg chg="addSp delSp modSp add replId">
        <pc:chgData name="Clark Jason Ngo" userId="S::ngoclarkjason@cityuniversity.edu::2b34b64c-11a7-4bf0-9698-880008265935" providerId="AD" clId="Web-{526D0201-C608-2F00-288E-A69612F7035D}" dt="2025-08-12T17:03:03.217" v="341"/>
        <pc:sldMkLst>
          <pc:docMk/>
          <pc:sldMk cId="4143152539" sldId="755"/>
        </pc:sldMkLst>
        <pc:spChg chg="mod">
          <ac:chgData name="Clark Jason Ngo" userId="S::ngoclarkjason@cityuniversity.edu::2b34b64c-11a7-4bf0-9698-880008265935" providerId="AD" clId="Web-{526D0201-C608-2F00-288E-A69612F7035D}" dt="2025-08-12T17:02:30.888" v="339" actId="20577"/>
          <ac:spMkLst>
            <pc:docMk/>
            <pc:sldMk cId="4143152539" sldId="755"/>
            <ac:spMk id="2" creationId="{9A2C579E-6E7D-1CD2-E496-20E48AF5A54B}"/>
          </ac:spMkLst>
        </pc:spChg>
        <pc:picChg chg="add mod ord">
          <ac:chgData name="Clark Jason Ngo" userId="S::ngoclarkjason@cityuniversity.edu::2b34b64c-11a7-4bf0-9698-880008265935" providerId="AD" clId="Web-{526D0201-C608-2F00-288E-A69612F7035D}" dt="2025-08-12T17:03:03.217" v="341"/>
          <ac:picMkLst>
            <pc:docMk/>
            <pc:sldMk cId="4143152539" sldId="755"/>
            <ac:picMk id="9" creationId="{11EB5796-C90E-39A7-51D5-089E6EDAAE5A}"/>
          </ac:picMkLst>
        </pc:picChg>
      </pc:sldChg>
      <pc:sldChg chg="modSp add replId">
        <pc:chgData name="Clark Jason Ngo" userId="S::ngoclarkjason@cityuniversity.edu::2b34b64c-11a7-4bf0-9698-880008265935" providerId="AD" clId="Web-{526D0201-C608-2F00-288E-A69612F7035D}" dt="2025-08-12T21:27:26.980" v="602" actId="20577"/>
        <pc:sldMkLst>
          <pc:docMk/>
          <pc:sldMk cId="1373198064" sldId="756"/>
        </pc:sldMkLst>
      </pc:sldChg>
      <pc:sldChg chg="modSp add replId">
        <pc:chgData name="Clark Jason Ngo" userId="S::ngoclarkjason@cityuniversity.edu::2b34b64c-11a7-4bf0-9698-880008265935" providerId="AD" clId="Web-{526D0201-C608-2F00-288E-A69612F7035D}" dt="2025-08-12T21:27:50.840" v="608" actId="14100"/>
        <pc:sldMkLst>
          <pc:docMk/>
          <pc:sldMk cId="1132236475" sldId="757"/>
        </pc:sldMkLst>
        <pc:spChg chg="mod">
          <ac:chgData name="Clark Jason Ngo" userId="S::ngoclarkjason@cityuniversity.edu::2b34b64c-11a7-4bf0-9698-880008265935" providerId="AD" clId="Web-{526D0201-C608-2F00-288E-A69612F7035D}" dt="2025-08-12T21:26:28.933" v="582" actId="20577"/>
          <ac:spMkLst>
            <pc:docMk/>
            <pc:sldMk cId="1132236475" sldId="757"/>
            <ac:spMk id="2" creationId="{29E68167-FF12-801E-54E2-351FA10ACC4B}"/>
          </ac:spMkLst>
        </pc:spChg>
        <pc:spChg chg="mod">
          <ac:chgData name="Clark Jason Ngo" userId="S::ngoclarkjason@cityuniversity.edu::2b34b64c-11a7-4bf0-9698-880008265935" providerId="AD" clId="Web-{526D0201-C608-2F00-288E-A69612F7035D}" dt="2025-08-12T21:27:50.840" v="608" actId="14100"/>
          <ac:spMkLst>
            <pc:docMk/>
            <pc:sldMk cId="1132236475" sldId="757"/>
            <ac:spMk id="3" creationId="{390EF683-DCE6-739D-F8C4-A7232C9ED3D0}"/>
          </ac:spMkLst>
        </pc:spChg>
        <pc:spChg chg="mod">
          <ac:chgData name="Clark Jason Ngo" userId="S::ngoclarkjason@cityuniversity.edu::2b34b64c-11a7-4bf0-9698-880008265935" providerId="AD" clId="Web-{526D0201-C608-2F00-288E-A69612F7035D}" dt="2025-08-12T21:27:47.496" v="607" actId="20577"/>
          <ac:spMkLst>
            <pc:docMk/>
            <pc:sldMk cId="1132236475" sldId="757"/>
            <ac:spMk id="4" creationId="{2487FE41-EC02-0316-2D36-30F2F1580828}"/>
          </ac:spMkLst>
        </pc:spChg>
      </pc:sldChg>
      <pc:sldChg chg="addSp modSp add replId">
        <pc:chgData name="Clark Jason Ngo" userId="S::ngoclarkjason@cityuniversity.edu::2b34b64c-11a7-4bf0-9698-880008265935" providerId="AD" clId="Web-{526D0201-C608-2F00-288E-A69612F7035D}" dt="2025-08-12T21:29:09.965" v="638" actId="20577"/>
        <pc:sldMkLst>
          <pc:docMk/>
          <pc:sldMk cId="788045288" sldId="758"/>
        </pc:sldMkLst>
        <pc:spChg chg="mod">
          <ac:chgData name="Clark Jason Ngo" userId="S::ngoclarkjason@cityuniversity.edu::2b34b64c-11a7-4bf0-9698-880008265935" providerId="AD" clId="Web-{526D0201-C608-2F00-288E-A69612F7035D}" dt="2025-08-12T21:28:50.918" v="629" actId="14100"/>
          <ac:spMkLst>
            <pc:docMk/>
            <pc:sldMk cId="788045288" sldId="758"/>
            <ac:spMk id="3" creationId="{EC5B74CF-AF6D-82AF-E280-E3931AD6CC90}"/>
          </ac:spMkLst>
        </pc:spChg>
        <pc:spChg chg="add mod">
          <ac:chgData name="Clark Jason Ngo" userId="S::ngoclarkjason@cityuniversity.edu::2b34b64c-11a7-4bf0-9698-880008265935" providerId="AD" clId="Web-{526D0201-C608-2F00-288E-A69612F7035D}" dt="2025-08-12T21:29:09.965" v="638" actId="20577"/>
          <ac:spMkLst>
            <pc:docMk/>
            <pc:sldMk cId="788045288" sldId="758"/>
            <ac:spMk id="7" creationId="{AB675B60-6E12-7544-43C0-CFA511735431}"/>
          </ac:spMkLst>
        </pc:spChg>
        <pc:picChg chg="add mod">
          <ac:chgData name="Clark Jason Ngo" userId="S::ngoclarkjason@cityuniversity.edu::2b34b64c-11a7-4bf0-9698-880008265935" providerId="AD" clId="Web-{526D0201-C608-2F00-288E-A69612F7035D}" dt="2025-08-12T21:28:08.106" v="612" actId="1076"/>
          <ac:picMkLst>
            <pc:docMk/>
            <pc:sldMk cId="788045288" sldId="758"/>
            <ac:picMk id="5" creationId="{A4A8C382-B98B-AE63-DCDC-7012FCB84DAC}"/>
          </ac:picMkLst>
        </pc:picChg>
      </pc:sldChg>
    </pc:docChg>
  </pc:docChgLst>
  <pc:docChgLst>
    <pc:chgData name="Clark Jason Ngo" userId="S::ngoclarkjason@cityuniversity.edu::2b34b64c-11a7-4bf0-9698-880008265935" providerId="AD" clId="Web-{2B40E80D-2436-AA73-9F5F-CBA424F04E3A}"/>
    <pc:docChg chg="addSld delSld modSld">
      <pc:chgData name="Clark Jason Ngo" userId="S::ngoclarkjason@cityuniversity.edu::2b34b64c-11a7-4bf0-9698-880008265935" providerId="AD" clId="Web-{2B40E80D-2436-AA73-9F5F-CBA424F04E3A}" dt="2024-10-02T22:16:41.582" v="31"/>
      <pc:docMkLst>
        <pc:docMk/>
      </pc:docMkLst>
      <pc:sldChg chg="addSp delSp modSp">
        <pc:chgData name="Clark Jason Ngo" userId="S::ngoclarkjason@cityuniversity.edu::2b34b64c-11a7-4bf0-9698-880008265935" providerId="AD" clId="Web-{2B40E80D-2436-AA73-9F5F-CBA424F04E3A}" dt="2024-10-02T22:13:24.356" v="10"/>
        <pc:sldMkLst>
          <pc:docMk/>
          <pc:sldMk cId="0" sldId="353"/>
        </pc:sldMkLst>
      </pc:sldChg>
      <pc:sldChg chg="del">
        <pc:chgData name="Clark Jason Ngo" userId="S::ngoclarkjason@cityuniversity.edu::2b34b64c-11a7-4bf0-9698-880008265935" providerId="AD" clId="Web-{2B40E80D-2436-AA73-9F5F-CBA424F04E3A}" dt="2024-10-02T22:16:41.582" v="31"/>
        <pc:sldMkLst>
          <pc:docMk/>
          <pc:sldMk cId="277597112" sldId="606"/>
        </pc:sldMkLst>
      </pc:sldChg>
      <pc:sldChg chg="modSp">
        <pc:chgData name="Clark Jason Ngo" userId="S::ngoclarkjason@cityuniversity.edu::2b34b64c-11a7-4bf0-9698-880008265935" providerId="AD" clId="Web-{2B40E80D-2436-AA73-9F5F-CBA424F04E3A}" dt="2024-10-02T22:08:16.814" v="2"/>
        <pc:sldMkLst>
          <pc:docMk/>
          <pc:sldMk cId="693752561" sldId="649"/>
        </pc:sldMkLst>
      </pc:sldChg>
      <pc:sldChg chg="modSp">
        <pc:chgData name="Clark Jason Ngo" userId="S::ngoclarkjason@cityuniversity.edu::2b34b64c-11a7-4bf0-9698-880008265935" providerId="AD" clId="Web-{2B40E80D-2436-AA73-9F5F-CBA424F04E3A}" dt="2024-10-02T22:08:34.408" v="5"/>
        <pc:sldMkLst>
          <pc:docMk/>
          <pc:sldMk cId="3466745642" sldId="650"/>
        </pc:sldMkLst>
      </pc:sldChg>
      <pc:sldChg chg="addSp delSp modSp new">
        <pc:chgData name="Clark Jason Ngo" userId="S::ngoclarkjason@cityuniversity.edu::2b34b64c-11a7-4bf0-9698-880008265935" providerId="AD" clId="Web-{2B40E80D-2436-AA73-9F5F-CBA424F04E3A}" dt="2024-10-02T22:16:37.176" v="30"/>
        <pc:sldMkLst>
          <pc:docMk/>
          <pc:sldMk cId="2399645673" sldId="680"/>
        </pc:sldMkLst>
      </pc:sldChg>
      <pc:sldChg chg="addSp delSp modSp add del replId">
        <pc:chgData name="Clark Jason Ngo" userId="S::ngoclarkjason@cityuniversity.edu::2b34b64c-11a7-4bf0-9698-880008265935" providerId="AD" clId="Web-{2B40E80D-2436-AA73-9F5F-CBA424F04E3A}" dt="2024-10-02T22:15:39.189" v="20"/>
        <pc:sldMkLst>
          <pc:docMk/>
          <pc:sldMk cId="2448072980" sldId="680"/>
        </pc:sldMkLst>
      </pc:sldChg>
      <pc:sldChg chg="new del">
        <pc:chgData name="Clark Jason Ngo" userId="S::ngoclarkjason@cityuniversity.edu::2b34b64c-11a7-4bf0-9698-880008265935" providerId="AD" clId="Web-{2B40E80D-2436-AA73-9F5F-CBA424F04E3A}" dt="2024-10-02T22:15:39.189" v="19"/>
        <pc:sldMkLst>
          <pc:docMk/>
          <pc:sldMk cId="795973339" sldId="681"/>
        </pc:sldMkLst>
      </pc:sldChg>
      <pc:sldChg chg="new del">
        <pc:chgData name="Clark Jason Ngo" userId="S::ngoclarkjason@cityuniversity.edu::2b34b64c-11a7-4bf0-9698-880008265935" providerId="AD" clId="Web-{2B40E80D-2436-AA73-9F5F-CBA424F04E3A}" dt="2024-10-02T22:15:39.189" v="18"/>
        <pc:sldMkLst>
          <pc:docMk/>
          <pc:sldMk cId="664439387" sldId="682"/>
        </pc:sldMkLst>
      </pc:sldChg>
      <pc:sldChg chg="new del">
        <pc:chgData name="Clark Jason Ngo" userId="S::ngoclarkjason@cityuniversity.edu::2b34b64c-11a7-4bf0-9698-880008265935" providerId="AD" clId="Web-{2B40E80D-2436-AA73-9F5F-CBA424F04E3A}" dt="2024-10-02T22:15:38.049" v="17"/>
        <pc:sldMkLst>
          <pc:docMk/>
          <pc:sldMk cId="1550581339" sldId="683"/>
        </pc:sldMkLst>
      </pc:sldChg>
    </pc:docChg>
  </pc:docChgLst>
  <pc:docChgLst>
    <pc:chgData name="Clark Jason Ngo" userId="S::ngoclarkjason@cityuniversity.edu::2b34b64c-11a7-4bf0-9698-880008265935" providerId="AD" clId="Web-{F5DC1CDD-3246-752B-AE5B-F6B9700287EB}"/>
    <pc:docChg chg="addSld delSld modSld">
      <pc:chgData name="Clark Jason Ngo" userId="S::ngoclarkjason@cityuniversity.edu::2b34b64c-11a7-4bf0-9698-880008265935" providerId="AD" clId="Web-{F5DC1CDD-3246-752B-AE5B-F6B9700287EB}" dt="2025-08-01T21:34:23.910" v="311"/>
      <pc:docMkLst>
        <pc:docMk/>
      </pc:docMkLst>
      <pc:sldChg chg="modSp">
        <pc:chgData name="Clark Jason Ngo" userId="S::ngoclarkjason@cityuniversity.edu::2b34b64c-11a7-4bf0-9698-880008265935" providerId="AD" clId="Web-{F5DC1CDD-3246-752B-AE5B-F6B9700287EB}" dt="2025-08-01T21:29:24.029" v="293" actId="20577"/>
        <pc:sldMkLst>
          <pc:docMk/>
          <pc:sldMk cId="716079258" sldId="681"/>
        </pc:sldMkLst>
        <pc:spChg chg="mod">
          <ac:chgData name="Clark Jason Ngo" userId="S::ngoclarkjason@cityuniversity.edu::2b34b64c-11a7-4bf0-9698-880008265935" providerId="AD" clId="Web-{F5DC1CDD-3246-752B-AE5B-F6B9700287EB}" dt="2025-08-01T21:29:24.029" v="293" actId="20577"/>
          <ac:spMkLst>
            <pc:docMk/>
            <pc:sldMk cId="716079258" sldId="681"/>
            <ac:spMk id="4" creationId="{71F3283E-84B5-DF6D-A1F6-DA708F2AD545}"/>
          </ac:spMkLst>
        </pc:spChg>
      </pc:sldChg>
      <pc:sldChg chg="addSp delSp modSp">
        <pc:chgData name="Clark Jason Ngo" userId="S::ngoclarkjason@cityuniversity.edu::2b34b64c-11a7-4bf0-9698-880008265935" providerId="AD" clId="Web-{F5DC1CDD-3246-752B-AE5B-F6B9700287EB}" dt="2025-08-01T17:17:37.198" v="2"/>
        <pc:sldMkLst>
          <pc:docMk/>
          <pc:sldMk cId="386964862" sldId="686"/>
        </pc:sldMkLst>
      </pc:sldChg>
      <pc:sldChg chg="modNotes">
        <pc:chgData name="Clark Jason Ngo" userId="S::ngoclarkjason@cityuniversity.edu::2b34b64c-11a7-4bf0-9698-880008265935" providerId="AD" clId="Web-{F5DC1CDD-3246-752B-AE5B-F6B9700287EB}" dt="2025-08-01T21:29:53.796" v="301"/>
        <pc:sldMkLst>
          <pc:docMk/>
          <pc:sldMk cId="224708200" sldId="687"/>
        </pc:sldMkLst>
      </pc:sldChg>
      <pc:sldChg chg="addSp delSp modSp modNotes">
        <pc:chgData name="Clark Jason Ngo" userId="S::ngoclarkjason@cityuniversity.edu::2b34b64c-11a7-4bf0-9698-880008265935" providerId="AD" clId="Web-{F5DC1CDD-3246-752B-AE5B-F6B9700287EB}" dt="2025-08-01T21:34:23.910" v="311"/>
        <pc:sldMkLst>
          <pc:docMk/>
          <pc:sldMk cId="3262942101" sldId="715"/>
        </pc:sldMkLst>
      </pc:sldChg>
      <pc:sldChg chg="addSp delSp modSp del">
        <pc:chgData name="Clark Jason Ngo" userId="S::ngoclarkjason@cityuniversity.edu::2b34b64c-11a7-4bf0-9698-880008265935" providerId="AD" clId="Web-{F5DC1CDD-3246-752B-AE5B-F6B9700287EB}" dt="2025-08-01T21:29:42.171" v="296"/>
        <pc:sldMkLst>
          <pc:docMk/>
          <pc:sldMk cId="584688357" sldId="719"/>
        </pc:sldMkLst>
      </pc:sldChg>
      <pc:sldChg chg="del">
        <pc:chgData name="Clark Jason Ngo" userId="S::ngoclarkjason@cityuniversity.edu::2b34b64c-11a7-4bf0-9698-880008265935" providerId="AD" clId="Web-{F5DC1CDD-3246-752B-AE5B-F6B9700287EB}" dt="2025-08-01T21:29:42.874" v="297"/>
        <pc:sldMkLst>
          <pc:docMk/>
          <pc:sldMk cId="3914250994" sldId="720"/>
        </pc:sldMkLst>
      </pc:sldChg>
      <pc:sldChg chg="del">
        <pc:chgData name="Clark Jason Ngo" userId="S::ngoclarkjason@cityuniversity.edu::2b34b64c-11a7-4bf0-9698-880008265935" providerId="AD" clId="Web-{F5DC1CDD-3246-752B-AE5B-F6B9700287EB}" dt="2025-08-01T21:29:43.452" v="298"/>
        <pc:sldMkLst>
          <pc:docMk/>
          <pc:sldMk cId="281274903" sldId="721"/>
        </pc:sldMkLst>
      </pc:sldChg>
      <pc:sldChg chg="del">
        <pc:chgData name="Clark Jason Ngo" userId="S::ngoclarkjason@cityuniversity.edu::2b34b64c-11a7-4bf0-9698-880008265935" providerId="AD" clId="Web-{F5DC1CDD-3246-752B-AE5B-F6B9700287EB}" dt="2025-08-01T21:29:44.218" v="299"/>
        <pc:sldMkLst>
          <pc:docMk/>
          <pc:sldMk cId="244997246" sldId="722"/>
        </pc:sldMkLst>
      </pc:sldChg>
      <pc:sldChg chg="addSp modSp modNotes">
        <pc:chgData name="Clark Jason Ngo" userId="S::ngoclarkjason@cityuniversity.edu::2b34b64c-11a7-4bf0-9698-880008265935" providerId="AD" clId="Web-{F5DC1CDD-3246-752B-AE5B-F6B9700287EB}" dt="2025-08-01T21:26:12.835" v="195"/>
        <pc:sldMkLst>
          <pc:docMk/>
          <pc:sldMk cId="2902499604" sldId="727"/>
        </pc:sldMkLst>
      </pc:sldChg>
      <pc:sldChg chg="delSp modSp modNotes">
        <pc:chgData name="Clark Jason Ngo" userId="S::ngoclarkjason@cityuniversity.edu::2b34b64c-11a7-4bf0-9698-880008265935" providerId="AD" clId="Web-{F5DC1CDD-3246-752B-AE5B-F6B9700287EB}" dt="2025-08-01T21:27:32.648" v="253"/>
        <pc:sldMkLst>
          <pc:docMk/>
          <pc:sldMk cId="1828165847" sldId="728"/>
        </pc:sldMkLst>
      </pc:sldChg>
      <pc:sldChg chg="del">
        <pc:chgData name="Clark Jason Ngo" userId="S::ngoclarkjason@cityuniversity.edu::2b34b64c-11a7-4bf0-9698-880008265935" providerId="AD" clId="Web-{F5DC1CDD-3246-752B-AE5B-F6B9700287EB}" dt="2025-08-01T21:29:39.952" v="294"/>
        <pc:sldMkLst>
          <pc:docMk/>
          <pc:sldMk cId="3168206202" sldId="729"/>
        </pc:sldMkLst>
      </pc:sldChg>
      <pc:sldChg chg="del">
        <pc:chgData name="Clark Jason Ngo" userId="S::ngoclarkjason@cityuniversity.edu::2b34b64c-11a7-4bf0-9698-880008265935" providerId="AD" clId="Web-{F5DC1CDD-3246-752B-AE5B-F6B9700287EB}" dt="2025-08-01T21:29:41.202" v="295"/>
        <pc:sldMkLst>
          <pc:docMk/>
          <pc:sldMk cId="460671039" sldId="730"/>
        </pc:sldMkLst>
      </pc:sldChg>
      <pc:sldChg chg="del">
        <pc:chgData name="Clark Jason Ngo" userId="S::ngoclarkjason@cityuniversity.edu::2b34b64c-11a7-4bf0-9698-880008265935" providerId="AD" clId="Web-{F5DC1CDD-3246-752B-AE5B-F6B9700287EB}" dt="2025-08-01T21:29:44.655" v="300"/>
        <pc:sldMkLst>
          <pc:docMk/>
          <pc:sldMk cId="3585623629" sldId="731"/>
        </pc:sldMkLst>
      </pc:sldChg>
      <pc:sldChg chg="delSp modSp add replId">
        <pc:chgData name="Clark Jason Ngo" userId="S::ngoclarkjason@cityuniversity.edu::2b34b64c-11a7-4bf0-9698-880008265935" providerId="AD" clId="Web-{F5DC1CDD-3246-752B-AE5B-F6B9700287EB}" dt="2025-08-01T21:33:47.264" v="303"/>
        <pc:sldMkLst>
          <pc:docMk/>
          <pc:sldMk cId="16475385" sldId="738"/>
        </pc:sldMkLst>
      </pc:sldChg>
      <pc:sldChg chg="delSp modSp add replId">
        <pc:chgData name="Clark Jason Ngo" userId="S::ngoclarkjason@cityuniversity.edu::2b34b64c-11a7-4bf0-9698-880008265935" providerId="AD" clId="Web-{F5DC1CDD-3246-752B-AE5B-F6B9700287EB}" dt="2025-08-01T21:33:52.327" v="304"/>
        <pc:sldMkLst>
          <pc:docMk/>
          <pc:sldMk cId="950124507" sldId="739"/>
        </pc:sldMkLst>
      </pc:sldChg>
      <pc:sldChg chg="delSp modSp add replId modNotes">
        <pc:chgData name="Clark Jason Ngo" userId="S::ngoclarkjason@cityuniversity.edu::2b34b64c-11a7-4bf0-9698-880008265935" providerId="AD" clId="Web-{F5DC1CDD-3246-752B-AE5B-F6B9700287EB}" dt="2025-08-01T21:24:40.301" v="145"/>
        <pc:sldMkLst>
          <pc:docMk/>
          <pc:sldMk cId="3500473275" sldId="740"/>
        </pc:sldMkLst>
      </pc:sldChg>
      <pc:sldChg chg="delSp modSp add replId modNotes">
        <pc:chgData name="Clark Jason Ngo" userId="S::ngoclarkjason@cityuniversity.edu::2b34b64c-11a7-4bf0-9698-880008265935" providerId="AD" clId="Web-{F5DC1CDD-3246-752B-AE5B-F6B9700287EB}" dt="2025-08-01T21:24:37.957" v="144"/>
        <pc:sldMkLst>
          <pc:docMk/>
          <pc:sldMk cId="251257067" sldId="741"/>
        </pc:sldMkLst>
      </pc:sldChg>
      <pc:sldChg chg="addSp delSp modSp add replId">
        <pc:chgData name="Clark Jason Ngo" userId="S::ngoclarkjason@cityuniversity.edu::2b34b64c-11a7-4bf0-9698-880008265935" providerId="AD" clId="Web-{F5DC1CDD-3246-752B-AE5B-F6B9700287EB}" dt="2025-08-01T21:24:12.690" v="131" actId="1076"/>
        <pc:sldMkLst>
          <pc:docMk/>
          <pc:sldMk cId="1323258287" sldId="742"/>
        </pc:sldMkLst>
      </pc:sldChg>
      <pc:sldChg chg="addSp delSp modSp add replId modNotes">
        <pc:chgData name="Clark Jason Ngo" userId="S::ngoclarkjason@cityuniversity.edu::2b34b64c-11a7-4bf0-9698-880008265935" providerId="AD" clId="Web-{F5DC1CDD-3246-752B-AE5B-F6B9700287EB}" dt="2025-08-01T21:25:16.459" v="153"/>
        <pc:sldMkLst>
          <pc:docMk/>
          <pc:sldMk cId="2642689915" sldId="743"/>
        </pc:sldMkLst>
      </pc:sldChg>
      <pc:sldChg chg="modSp add replId modNotes">
        <pc:chgData name="Clark Jason Ngo" userId="S::ngoclarkjason@cityuniversity.edu::2b34b64c-11a7-4bf0-9698-880008265935" providerId="AD" clId="Web-{F5DC1CDD-3246-752B-AE5B-F6B9700287EB}" dt="2025-08-01T21:25:50.850" v="192" actId="20577"/>
        <pc:sldMkLst>
          <pc:docMk/>
          <pc:sldMk cId="773131778" sldId="744"/>
        </pc:sldMkLst>
      </pc:sldChg>
      <pc:sldChg chg="delSp modSp add replId modNotes">
        <pc:chgData name="Clark Jason Ngo" userId="S::ngoclarkjason@cityuniversity.edu::2b34b64c-11a7-4bf0-9698-880008265935" providerId="AD" clId="Web-{F5DC1CDD-3246-752B-AE5B-F6B9700287EB}" dt="2025-08-01T21:27:35.883" v="254"/>
        <pc:sldMkLst>
          <pc:docMk/>
          <pc:sldMk cId="3956022615" sldId="745"/>
        </pc:sldMkLst>
      </pc:sldChg>
      <pc:sldChg chg="addSp delSp modSp add replId modNotes">
        <pc:chgData name="Clark Jason Ngo" userId="S::ngoclarkjason@cityuniversity.edu::2b34b64c-11a7-4bf0-9698-880008265935" providerId="AD" clId="Web-{F5DC1CDD-3246-752B-AE5B-F6B9700287EB}" dt="2025-08-01T21:28:11.698" v="257"/>
        <pc:sldMkLst>
          <pc:docMk/>
          <pc:sldMk cId="82351170" sldId="746"/>
        </pc:sldMkLst>
      </pc:sldChg>
    </pc:docChg>
  </pc:docChgLst>
  <pc:docChgLst>
    <pc:chgData name="Clark Jason Ngo" userId="S::ngoclarkjason@cityuniversity.edu::2b34b64c-11a7-4bf0-9698-880008265935" providerId="AD" clId="Web-{72EFA856-594C-9D0A-B5C1-C7C6C27B112F}"/>
    <pc:docChg chg="addSld delSld modSld">
      <pc:chgData name="Clark Jason Ngo" userId="S::ngoclarkjason@cityuniversity.edu::2b34b64c-11a7-4bf0-9698-880008265935" providerId="AD" clId="Web-{72EFA856-594C-9D0A-B5C1-C7C6C27B112F}" dt="2025-07-24T16:31:43.105" v="111" actId="20577"/>
      <pc:docMkLst>
        <pc:docMk/>
      </pc:docMkLst>
      <pc:sldChg chg="modSp">
        <pc:chgData name="Clark Jason Ngo" userId="S::ngoclarkjason@cityuniversity.edu::2b34b64c-11a7-4bf0-9698-880008265935" providerId="AD" clId="Web-{72EFA856-594C-9D0A-B5C1-C7C6C27B112F}" dt="2025-07-24T16:24:08.943" v="25" actId="20577"/>
        <pc:sldMkLst>
          <pc:docMk/>
          <pc:sldMk cId="1739093303" sldId="588"/>
        </pc:sldMkLst>
      </pc:sldChg>
      <pc:sldChg chg="del">
        <pc:chgData name="Clark Jason Ngo" userId="S::ngoclarkjason@cityuniversity.edu::2b34b64c-11a7-4bf0-9698-880008265935" providerId="AD" clId="Web-{72EFA856-594C-9D0A-B5C1-C7C6C27B112F}" dt="2025-07-24T16:24:36.256" v="51"/>
        <pc:sldMkLst>
          <pc:docMk/>
          <pc:sldMk cId="3905458965" sldId="684"/>
        </pc:sldMkLst>
      </pc:sldChg>
      <pc:sldChg chg="del">
        <pc:chgData name="Clark Jason Ngo" userId="S::ngoclarkjason@cityuniversity.edu::2b34b64c-11a7-4bf0-9698-880008265935" providerId="AD" clId="Web-{72EFA856-594C-9D0A-B5C1-C7C6C27B112F}" dt="2025-07-24T16:24:36.256" v="49"/>
        <pc:sldMkLst>
          <pc:docMk/>
          <pc:sldMk cId="1859553706" sldId="685"/>
        </pc:sldMkLst>
      </pc:sldChg>
      <pc:sldChg chg="addSp delSp modSp">
        <pc:chgData name="Clark Jason Ngo" userId="S::ngoclarkjason@cityuniversity.edu::2b34b64c-11a7-4bf0-9698-880008265935" providerId="AD" clId="Web-{72EFA856-594C-9D0A-B5C1-C7C6C27B112F}" dt="2025-07-24T16:27:49.446" v="61" actId="20577"/>
        <pc:sldMkLst>
          <pc:docMk/>
          <pc:sldMk cId="386964862" sldId="686"/>
        </pc:sldMkLst>
      </pc:sldChg>
      <pc:sldChg chg="del">
        <pc:chgData name="Clark Jason Ngo" userId="S::ngoclarkjason@cityuniversity.edu::2b34b64c-11a7-4bf0-9698-880008265935" providerId="AD" clId="Web-{72EFA856-594C-9D0A-B5C1-C7C6C27B112F}" dt="2025-07-24T16:24:36.256" v="48"/>
        <pc:sldMkLst>
          <pc:docMk/>
          <pc:sldMk cId="3306695773" sldId="688"/>
        </pc:sldMkLst>
      </pc:sldChg>
      <pc:sldChg chg="del">
        <pc:chgData name="Clark Jason Ngo" userId="S::ngoclarkjason@cityuniversity.edu::2b34b64c-11a7-4bf0-9698-880008265935" providerId="AD" clId="Web-{72EFA856-594C-9D0A-B5C1-C7C6C27B112F}" dt="2025-07-24T16:24:36.256" v="47"/>
        <pc:sldMkLst>
          <pc:docMk/>
          <pc:sldMk cId="4135468538" sldId="689"/>
        </pc:sldMkLst>
      </pc:sldChg>
      <pc:sldChg chg="del">
        <pc:chgData name="Clark Jason Ngo" userId="S::ngoclarkjason@cityuniversity.edu::2b34b64c-11a7-4bf0-9698-880008265935" providerId="AD" clId="Web-{72EFA856-594C-9D0A-B5C1-C7C6C27B112F}" dt="2025-07-24T16:24:36.256" v="46"/>
        <pc:sldMkLst>
          <pc:docMk/>
          <pc:sldMk cId="2536547551" sldId="690"/>
        </pc:sldMkLst>
      </pc:sldChg>
      <pc:sldChg chg="del">
        <pc:chgData name="Clark Jason Ngo" userId="S::ngoclarkjason@cityuniversity.edu::2b34b64c-11a7-4bf0-9698-880008265935" providerId="AD" clId="Web-{72EFA856-594C-9D0A-B5C1-C7C6C27B112F}" dt="2025-07-24T16:24:36.256" v="45"/>
        <pc:sldMkLst>
          <pc:docMk/>
          <pc:sldMk cId="2461767350" sldId="691"/>
        </pc:sldMkLst>
      </pc:sldChg>
      <pc:sldChg chg="del">
        <pc:chgData name="Clark Jason Ngo" userId="S::ngoclarkjason@cityuniversity.edu::2b34b64c-11a7-4bf0-9698-880008265935" providerId="AD" clId="Web-{72EFA856-594C-9D0A-B5C1-C7C6C27B112F}" dt="2025-07-24T16:24:36.256" v="50"/>
        <pc:sldMkLst>
          <pc:docMk/>
          <pc:sldMk cId="3924604639" sldId="692"/>
        </pc:sldMkLst>
      </pc:sldChg>
      <pc:sldChg chg="del">
        <pc:chgData name="Clark Jason Ngo" userId="S::ngoclarkjason@cityuniversity.edu::2b34b64c-11a7-4bf0-9698-880008265935" providerId="AD" clId="Web-{72EFA856-594C-9D0A-B5C1-C7C6C27B112F}" dt="2025-07-24T16:24:36.256" v="44"/>
        <pc:sldMkLst>
          <pc:docMk/>
          <pc:sldMk cId="2306607774" sldId="693"/>
        </pc:sldMkLst>
      </pc:sldChg>
      <pc:sldChg chg="del">
        <pc:chgData name="Clark Jason Ngo" userId="S::ngoclarkjason@cityuniversity.edu::2b34b64c-11a7-4bf0-9698-880008265935" providerId="AD" clId="Web-{72EFA856-594C-9D0A-B5C1-C7C6C27B112F}" dt="2025-07-24T16:24:36.256" v="43"/>
        <pc:sldMkLst>
          <pc:docMk/>
          <pc:sldMk cId="1547843333" sldId="694"/>
        </pc:sldMkLst>
      </pc:sldChg>
      <pc:sldChg chg="del">
        <pc:chgData name="Clark Jason Ngo" userId="S::ngoclarkjason@cityuniversity.edu::2b34b64c-11a7-4bf0-9698-880008265935" providerId="AD" clId="Web-{72EFA856-594C-9D0A-B5C1-C7C6C27B112F}" dt="2025-07-24T16:24:36.241" v="42"/>
        <pc:sldMkLst>
          <pc:docMk/>
          <pc:sldMk cId="2462464344" sldId="695"/>
        </pc:sldMkLst>
      </pc:sldChg>
      <pc:sldChg chg="del">
        <pc:chgData name="Clark Jason Ngo" userId="S::ngoclarkjason@cityuniversity.edu::2b34b64c-11a7-4bf0-9698-880008265935" providerId="AD" clId="Web-{72EFA856-594C-9D0A-B5C1-C7C6C27B112F}" dt="2025-07-24T16:24:36.241" v="41"/>
        <pc:sldMkLst>
          <pc:docMk/>
          <pc:sldMk cId="3912611534" sldId="696"/>
        </pc:sldMkLst>
      </pc:sldChg>
      <pc:sldChg chg="addSp delSp modSp del">
        <pc:chgData name="Clark Jason Ngo" userId="S::ngoclarkjason@cityuniversity.edu::2b34b64c-11a7-4bf0-9698-880008265935" providerId="AD" clId="Web-{72EFA856-594C-9D0A-B5C1-C7C6C27B112F}" dt="2025-07-24T16:24:36.241" v="40"/>
        <pc:sldMkLst>
          <pc:docMk/>
          <pc:sldMk cId="540393180" sldId="697"/>
        </pc:sldMkLst>
      </pc:sldChg>
      <pc:sldChg chg="del">
        <pc:chgData name="Clark Jason Ngo" userId="S::ngoclarkjason@cityuniversity.edu::2b34b64c-11a7-4bf0-9698-880008265935" providerId="AD" clId="Web-{72EFA856-594C-9D0A-B5C1-C7C6C27B112F}" dt="2025-07-24T16:24:36.241" v="37"/>
        <pc:sldMkLst>
          <pc:docMk/>
          <pc:sldMk cId="3260201097" sldId="698"/>
        </pc:sldMkLst>
      </pc:sldChg>
      <pc:sldChg chg="del">
        <pc:chgData name="Clark Jason Ngo" userId="S::ngoclarkjason@cityuniversity.edu::2b34b64c-11a7-4bf0-9698-880008265935" providerId="AD" clId="Web-{72EFA856-594C-9D0A-B5C1-C7C6C27B112F}" dt="2025-07-24T16:24:36.241" v="36"/>
        <pc:sldMkLst>
          <pc:docMk/>
          <pc:sldMk cId="4270199055" sldId="699"/>
        </pc:sldMkLst>
      </pc:sldChg>
      <pc:sldChg chg="del">
        <pc:chgData name="Clark Jason Ngo" userId="S::ngoclarkjason@cityuniversity.edu::2b34b64c-11a7-4bf0-9698-880008265935" providerId="AD" clId="Web-{72EFA856-594C-9D0A-B5C1-C7C6C27B112F}" dt="2025-07-24T16:24:36.241" v="35"/>
        <pc:sldMkLst>
          <pc:docMk/>
          <pc:sldMk cId="963613208" sldId="700"/>
        </pc:sldMkLst>
      </pc:sldChg>
      <pc:sldChg chg="del">
        <pc:chgData name="Clark Jason Ngo" userId="S::ngoclarkjason@cityuniversity.edu::2b34b64c-11a7-4bf0-9698-880008265935" providerId="AD" clId="Web-{72EFA856-594C-9D0A-B5C1-C7C6C27B112F}" dt="2025-07-24T16:24:36.241" v="34"/>
        <pc:sldMkLst>
          <pc:docMk/>
          <pc:sldMk cId="3815234790" sldId="701"/>
        </pc:sldMkLst>
      </pc:sldChg>
      <pc:sldChg chg="del">
        <pc:chgData name="Clark Jason Ngo" userId="S::ngoclarkjason@cityuniversity.edu::2b34b64c-11a7-4bf0-9698-880008265935" providerId="AD" clId="Web-{72EFA856-594C-9D0A-B5C1-C7C6C27B112F}" dt="2025-07-24T16:24:36.225" v="33"/>
        <pc:sldMkLst>
          <pc:docMk/>
          <pc:sldMk cId="2719671051" sldId="702"/>
        </pc:sldMkLst>
      </pc:sldChg>
      <pc:sldChg chg="del">
        <pc:chgData name="Clark Jason Ngo" userId="S::ngoclarkjason@cityuniversity.edu::2b34b64c-11a7-4bf0-9698-880008265935" providerId="AD" clId="Web-{72EFA856-594C-9D0A-B5C1-C7C6C27B112F}" dt="2025-07-24T16:24:36.225" v="32"/>
        <pc:sldMkLst>
          <pc:docMk/>
          <pc:sldMk cId="2330397105" sldId="703"/>
        </pc:sldMkLst>
      </pc:sldChg>
      <pc:sldChg chg="del">
        <pc:chgData name="Clark Jason Ngo" userId="S::ngoclarkjason@cityuniversity.edu::2b34b64c-11a7-4bf0-9698-880008265935" providerId="AD" clId="Web-{72EFA856-594C-9D0A-B5C1-C7C6C27B112F}" dt="2025-07-24T16:24:36.225" v="30"/>
        <pc:sldMkLst>
          <pc:docMk/>
          <pc:sldMk cId="394149621" sldId="704"/>
        </pc:sldMkLst>
      </pc:sldChg>
      <pc:sldChg chg="del">
        <pc:chgData name="Clark Jason Ngo" userId="S::ngoclarkjason@cityuniversity.edu::2b34b64c-11a7-4bf0-9698-880008265935" providerId="AD" clId="Web-{72EFA856-594C-9D0A-B5C1-C7C6C27B112F}" dt="2025-07-24T16:24:36.225" v="29"/>
        <pc:sldMkLst>
          <pc:docMk/>
          <pc:sldMk cId="1668638348" sldId="706"/>
        </pc:sldMkLst>
      </pc:sldChg>
      <pc:sldChg chg="del">
        <pc:chgData name="Clark Jason Ngo" userId="S::ngoclarkjason@cityuniversity.edu::2b34b64c-11a7-4bf0-9698-880008265935" providerId="AD" clId="Web-{72EFA856-594C-9D0A-B5C1-C7C6C27B112F}" dt="2025-07-24T16:24:36.225" v="28"/>
        <pc:sldMkLst>
          <pc:docMk/>
          <pc:sldMk cId="3449656206" sldId="707"/>
        </pc:sldMkLst>
      </pc:sldChg>
      <pc:sldChg chg="del">
        <pc:chgData name="Clark Jason Ngo" userId="S::ngoclarkjason@cityuniversity.edu::2b34b64c-11a7-4bf0-9698-880008265935" providerId="AD" clId="Web-{72EFA856-594C-9D0A-B5C1-C7C6C27B112F}" dt="2025-07-24T16:24:36.631" v="53"/>
        <pc:sldMkLst>
          <pc:docMk/>
          <pc:sldMk cId="3899650378" sldId="708"/>
        </pc:sldMkLst>
      </pc:sldChg>
      <pc:sldChg chg="del">
        <pc:chgData name="Clark Jason Ngo" userId="S::ngoclarkjason@cityuniversity.edu::2b34b64c-11a7-4bf0-9698-880008265935" providerId="AD" clId="Web-{72EFA856-594C-9D0A-B5C1-C7C6C27B112F}" dt="2025-07-24T16:24:36.225" v="31"/>
        <pc:sldMkLst>
          <pc:docMk/>
          <pc:sldMk cId="4011266272" sldId="710"/>
        </pc:sldMkLst>
      </pc:sldChg>
      <pc:sldChg chg="del">
        <pc:chgData name="Clark Jason Ngo" userId="S::ngoclarkjason@cityuniversity.edu::2b34b64c-11a7-4bf0-9698-880008265935" providerId="AD" clId="Web-{72EFA856-594C-9D0A-B5C1-C7C6C27B112F}" dt="2025-07-24T16:24:36.225" v="27"/>
        <pc:sldMkLst>
          <pc:docMk/>
          <pc:sldMk cId="990918750" sldId="711"/>
        </pc:sldMkLst>
      </pc:sldChg>
      <pc:sldChg chg="del">
        <pc:chgData name="Clark Jason Ngo" userId="S::ngoclarkjason@cityuniversity.edu::2b34b64c-11a7-4bf0-9698-880008265935" providerId="AD" clId="Web-{72EFA856-594C-9D0A-B5C1-C7C6C27B112F}" dt="2025-07-24T16:24:36.225" v="26"/>
        <pc:sldMkLst>
          <pc:docMk/>
          <pc:sldMk cId="1432127964" sldId="712"/>
        </pc:sldMkLst>
      </pc:sldChg>
      <pc:sldChg chg="del">
        <pc:chgData name="Clark Jason Ngo" userId="S::ngoclarkjason@cityuniversity.edu::2b34b64c-11a7-4bf0-9698-880008265935" providerId="AD" clId="Web-{72EFA856-594C-9D0A-B5C1-C7C6C27B112F}" dt="2025-07-24T16:24:36.647" v="54"/>
        <pc:sldMkLst>
          <pc:docMk/>
          <pc:sldMk cId="1053299383" sldId="713"/>
        </pc:sldMkLst>
      </pc:sldChg>
      <pc:sldChg chg="add replId">
        <pc:chgData name="Clark Jason Ngo" userId="S::ngoclarkjason@cityuniversity.edu::2b34b64c-11a7-4bf0-9698-880008265935" providerId="AD" clId="Web-{72EFA856-594C-9D0A-B5C1-C7C6C27B112F}" dt="2025-07-24T16:24:36.444" v="52"/>
        <pc:sldMkLst>
          <pc:docMk/>
          <pc:sldMk cId="842085108" sldId="714"/>
        </pc:sldMkLst>
      </pc:sldChg>
      <pc:sldChg chg="addSp delSp modSp add del replId">
        <pc:chgData name="Clark Jason Ngo" userId="S::ngoclarkjason@cityuniversity.edu::2b34b64c-11a7-4bf0-9698-880008265935" providerId="AD" clId="Web-{72EFA856-594C-9D0A-B5C1-C7C6C27B112F}" dt="2025-07-24T16:24:36.241" v="39"/>
        <pc:sldMkLst>
          <pc:docMk/>
          <pc:sldMk cId="2340079196" sldId="714"/>
        </pc:sldMkLst>
      </pc:sldChg>
      <pc:sldChg chg="addSp delSp modSp add replId">
        <pc:chgData name="Clark Jason Ngo" userId="S::ngoclarkjason@cityuniversity.edu::2b34b64c-11a7-4bf0-9698-880008265935" providerId="AD" clId="Web-{72EFA856-594C-9D0A-B5C1-C7C6C27B112F}" dt="2025-07-24T16:28:49.290" v="88" actId="1076"/>
        <pc:sldMkLst>
          <pc:docMk/>
          <pc:sldMk cId="3262942101" sldId="715"/>
        </pc:sldMkLst>
      </pc:sldChg>
      <pc:sldChg chg="addSp delSp modSp add del replId">
        <pc:chgData name="Clark Jason Ngo" userId="S::ngoclarkjason@cityuniversity.edu::2b34b64c-11a7-4bf0-9698-880008265935" providerId="AD" clId="Web-{72EFA856-594C-9D0A-B5C1-C7C6C27B112F}" dt="2025-07-24T16:24:36.241" v="38"/>
        <pc:sldMkLst>
          <pc:docMk/>
          <pc:sldMk cId="3508583185" sldId="715"/>
        </pc:sldMkLst>
      </pc:sldChg>
      <pc:sldChg chg="addSp delSp modSp add replId">
        <pc:chgData name="Clark Jason Ngo" userId="S::ngoclarkjason@cityuniversity.edu::2b34b64c-11a7-4bf0-9698-880008265935" providerId="AD" clId="Web-{72EFA856-594C-9D0A-B5C1-C7C6C27B112F}" dt="2025-07-24T16:31:21.917" v="95" actId="20577"/>
        <pc:sldMkLst>
          <pc:docMk/>
          <pc:sldMk cId="2006405586" sldId="716"/>
        </pc:sldMkLst>
      </pc:sldChg>
      <pc:sldChg chg="addSp delSp modSp add replId">
        <pc:chgData name="Clark Jason Ngo" userId="S::ngoclarkjason@cityuniversity.edu::2b34b64c-11a7-4bf0-9698-880008265935" providerId="AD" clId="Web-{72EFA856-594C-9D0A-B5C1-C7C6C27B112F}" dt="2025-07-24T16:31:43.105" v="111" actId="20577"/>
        <pc:sldMkLst>
          <pc:docMk/>
          <pc:sldMk cId="2958574798" sldId="717"/>
        </pc:sldMkLst>
      </pc:sldChg>
    </pc:docChg>
  </pc:docChgLst>
  <pc:docChgLst>
    <pc:chgData name="Clark Jason Ngo" userId="2b34b64c-11a7-4bf0-9698-880008265935" providerId="ADAL" clId="{0CEBEEB0-0065-1543-AE0C-15B636EBB8D0}"/>
    <pc:docChg chg="undo custSel addSld modSld">
      <pc:chgData name="Clark Jason Ngo" userId="2b34b64c-11a7-4bf0-9698-880008265935" providerId="ADAL" clId="{0CEBEEB0-0065-1543-AE0C-15B636EBB8D0}" dt="2025-08-01T23:14:02.973" v="180" actId="20577"/>
      <pc:docMkLst>
        <pc:docMk/>
      </pc:docMkLst>
      <pc:sldChg chg="addSp delSp modSp mod">
        <pc:chgData name="Clark Jason Ngo" userId="2b34b64c-11a7-4bf0-9698-880008265935" providerId="ADAL" clId="{0CEBEEB0-0065-1543-AE0C-15B636EBB8D0}" dt="2025-08-01T23:05:00.948" v="103" actId="1076"/>
        <pc:sldMkLst>
          <pc:docMk/>
          <pc:sldMk cId="584688357" sldId="719"/>
        </pc:sldMkLst>
        <pc:spChg chg="mod">
          <ac:chgData name="Clark Jason Ngo" userId="2b34b64c-11a7-4bf0-9698-880008265935" providerId="ADAL" clId="{0CEBEEB0-0065-1543-AE0C-15B636EBB8D0}" dt="2025-08-01T23:04:56.205" v="101" actId="20577"/>
          <ac:spMkLst>
            <pc:docMk/>
            <pc:sldMk cId="584688357" sldId="719"/>
            <ac:spMk id="2" creationId="{B6BF08F4-6FFE-A900-F0A0-A487F2C21E91}"/>
          </ac:spMkLst>
        </pc:spChg>
      </pc:sldChg>
      <pc:sldChg chg="addSp delSp modSp add mod">
        <pc:chgData name="Clark Jason Ngo" userId="2b34b64c-11a7-4bf0-9698-880008265935" providerId="ADAL" clId="{0CEBEEB0-0065-1543-AE0C-15B636EBB8D0}" dt="2025-08-01T23:07:08.299" v="179" actId="1076"/>
        <pc:sldMkLst>
          <pc:docMk/>
          <pc:sldMk cId="4156700349" sldId="747"/>
        </pc:sldMkLst>
        <pc:spChg chg="mod">
          <ac:chgData name="Clark Jason Ngo" userId="2b34b64c-11a7-4bf0-9698-880008265935" providerId="ADAL" clId="{0CEBEEB0-0065-1543-AE0C-15B636EBB8D0}" dt="2025-08-01T23:04:49.066" v="85" actId="20577"/>
          <ac:spMkLst>
            <pc:docMk/>
            <pc:sldMk cId="4156700349" sldId="747"/>
            <ac:spMk id="2" creationId="{EF05ED6A-1911-6F39-BAD7-310251EFCE96}"/>
          </ac:spMkLst>
        </pc:spChg>
      </pc:sldChg>
    </pc:docChg>
  </pc:docChgLst>
  <pc:docChgLst>
    <pc:chgData name="Clark Jason Ngo" userId="S::ngoclarkjason@cityuniversity.edu::2b34b64c-11a7-4bf0-9698-880008265935" providerId="AD" clId="Web-{77CB8E21-8AE9-C8F9-4F9B-4F4C6C058261}"/>
    <pc:docChg chg="addSld delSld modSld">
      <pc:chgData name="Clark Jason Ngo" userId="S::ngoclarkjason@cityuniversity.edu::2b34b64c-11a7-4bf0-9698-880008265935" providerId="AD" clId="Web-{77CB8E21-8AE9-C8F9-4F9B-4F4C6C058261}" dt="2024-10-02T22:40:52.251" v="47" actId="1076"/>
      <pc:docMkLst>
        <pc:docMk/>
      </pc:docMkLst>
      <pc:sldChg chg="del">
        <pc:chgData name="Clark Jason Ngo" userId="S::ngoclarkjason@cityuniversity.edu::2b34b64c-11a7-4bf0-9698-880008265935" providerId="AD" clId="Web-{77CB8E21-8AE9-C8F9-4F9B-4F4C6C058261}" dt="2024-10-02T22:26:06.435" v="11"/>
        <pc:sldMkLst>
          <pc:docMk/>
          <pc:sldMk cId="3088444995" sldId="607"/>
        </pc:sldMkLst>
      </pc:sldChg>
      <pc:sldChg chg="del">
        <pc:chgData name="Clark Jason Ngo" userId="S::ngoclarkjason@cityuniversity.edu::2b34b64c-11a7-4bf0-9698-880008265935" providerId="AD" clId="Web-{77CB8E21-8AE9-C8F9-4F9B-4F4C6C058261}" dt="2024-10-02T22:26:48.407" v="22"/>
        <pc:sldMkLst>
          <pc:docMk/>
          <pc:sldMk cId="1972821624" sldId="609"/>
        </pc:sldMkLst>
      </pc:sldChg>
      <pc:sldChg chg="modSp">
        <pc:chgData name="Clark Jason Ngo" userId="S::ngoclarkjason@cityuniversity.edu::2b34b64c-11a7-4bf0-9698-880008265935" providerId="AD" clId="Web-{77CB8E21-8AE9-C8F9-4F9B-4F4C6C058261}" dt="2024-10-02T22:39:36.701" v="34"/>
        <pc:sldMkLst>
          <pc:docMk/>
          <pc:sldMk cId="2419319257" sldId="616"/>
        </pc:sldMkLst>
      </pc:sldChg>
      <pc:sldChg chg="del">
        <pc:chgData name="Clark Jason Ngo" userId="S::ngoclarkjason@cityuniversity.edu::2b34b64c-11a7-4bf0-9698-880008265935" providerId="AD" clId="Web-{77CB8E21-8AE9-C8F9-4F9B-4F4C6C058261}" dt="2024-10-02T22:25:36.059" v="4"/>
        <pc:sldMkLst>
          <pc:docMk/>
          <pc:sldMk cId="1069636634" sldId="648"/>
        </pc:sldMkLst>
      </pc:sldChg>
      <pc:sldChg chg="modSp">
        <pc:chgData name="Clark Jason Ngo" userId="S::ngoclarkjason@cityuniversity.edu::2b34b64c-11a7-4bf0-9698-880008265935" providerId="AD" clId="Web-{77CB8E21-8AE9-C8F9-4F9B-4F4C6C058261}" dt="2024-10-02T22:25:16.418" v="3"/>
        <pc:sldMkLst>
          <pc:docMk/>
          <pc:sldMk cId="3749150689" sldId="651"/>
        </pc:sldMkLst>
      </pc:sldChg>
      <pc:sldChg chg="modSp">
        <pc:chgData name="Clark Jason Ngo" userId="S::ngoclarkjason@cityuniversity.edu::2b34b64c-11a7-4bf0-9698-880008265935" providerId="AD" clId="Web-{77CB8E21-8AE9-C8F9-4F9B-4F4C6C058261}" dt="2024-10-02T22:28:06.332" v="31"/>
        <pc:sldMkLst>
          <pc:docMk/>
          <pc:sldMk cId="3411689348" sldId="652"/>
        </pc:sldMkLst>
      </pc:sldChg>
      <pc:sldChg chg="modSp">
        <pc:chgData name="Clark Jason Ngo" userId="S::ngoclarkjason@cityuniversity.edu::2b34b64c-11a7-4bf0-9698-880008265935" providerId="AD" clId="Web-{77CB8E21-8AE9-C8F9-4F9B-4F4C6C058261}" dt="2024-10-02T22:40:01.374" v="38"/>
        <pc:sldMkLst>
          <pc:docMk/>
          <pc:sldMk cId="652605116" sldId="660"/>
        </pc:sldMkLst>
      </pc:sldChg>
      <pc:sldChg chg="modSp">
        <pc:chgData name="Clark Jason Ngo" userId="S::ngoclarkjason@cityuniversity.edu::2b34b64c-11a7-4bf0-9698-880008265935" providerId="AD" clId="Web-{77CB8E21-8AE9-C8F9-4F9B-4F4C6C058261}" dt="2024-10-02T22:40:52.251" v="47" actId="1076"/>
        <pc:sldMkLst>
          <pc:docMk/>
          <pc:sldMk cId="664339971" sldId="661"/>
        </pc:sldMkLst>
      </pc:sldChg>
      <pc:sldChg chg="modSp">
        <pc:chgData name="Clark Jason Ngo" userId="S::ngoclarkjason@cityuniversity.edu::2b34b64c-11a7-4bf0-9698-880008265935" providerId="AD" clId="Web-{77CB8E21-8AE9-C8F9-4F9B-4F4C6C058261}" dt="2024-10-02T22:40:22.140" v="44"/>
        <pc:sldMkLst>
          <pc:docMk/>
          <pc:sldMk cId="2578956433" sldId="662"/>
        </pc:sldMkLst>
      </pc:sldChg>
      <pc:sldChg chg="modSp">
        <pc:chgData name="Clark Jason Ngo" userId="S::ngoclarkjason@cityuniversity.edu::2b34b64c-11a7-4bf0-9698-880008265935" providerId="AD" clId="Web-{77CB8E21-8AE9-C8F9-4F9B-4F4C6C058261}" dt="2024-10-02T22:27:38.409" v="27"/>
        <pc:sldMkLst>
          <pc:docMk/>
          <pc:sldMk cId="458200149" sldId="666"/>
        </pc:sldMkLst>
      </pc:sldChg>
      <pc:sldChg chg="addSp delSp modSp new">
        <pc:chgData name="Clark Jason Ngo" userId="S::ngoclarkjason@cityuniversity.edu::2b34b64c-11a7-4bf0-9698-880008265935" providerId="AD" clId="Web-{77CB8E21-8AE9-C8F9-4F9B-4F4C6C058261}" dt="2024-10-02T22:26:24.265" v="13"/>
        <pc:sldMkLst>
          <pc:docMk/>
          <pc:sldMk cId="2182181130" sldId="682"/>
        </pc:sldMkLst>
      </pc:sldChg>
      <pc:sldChg chg="addSp delSp modSp new">
        <pc:chgData name="Clark Jason Ngo" userId="S::ngoclarkjason@cityuniversity.edu::2b34b64c-11a7-4bf0-9698-880008265935" providerId="AD" clId="Web-{77CB8E21-8AE9-C8F9-4F9B-4F4C6C058261}" dt="2024-10-02T22:27:04.157" v="24"/>
        <pc:sldMkLst>
          <pc:docMk/>
          <pc:sldMk cId="2432350962" sldId="68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70403" cy="353854"/>
          </a:xfrm>
          <a:prstGeom prst="rect">
            <a:avLst/>
          </a:prstGeom>
        </p:spPr>
        <p:txBody>
          <a:bodyPr vert="horz" lIns="94110" tIns="47055" rIns="94110" bIns="47055" rtlCol="0"/>
          <a:lstStyle>
            <a:lvl1pPr algn="l">
              <a:defRPr sz="1200"/>
            </a:lvl1pPr>
          </a:lstStyle>
          <a:p>
            <a:endParaRPr lang="en-US"/>
          </a:p>
        </p:txBody>
      </p:sp>
      <p:sp>
        <p:nvSpPr>
          <p:cNvPr id="3" name="Date Placeholder 2"/>
          <p:cNvSpPr>
            <a:spLocks noGrp="1"/>
          </p:cNvSpPr>
          <p:nvPr>
            <p:ph type="dt" sz="quarter" idx="1"/>
          </p:nvPr>
        </p:nvSpPr>
        <p:spPr>
          <a:xfrm>
            <a:off x="5320661" y="0"/>
            <a:ext cx="4070403" cy="353854"/>
          </a:xfrm>
          <a:prstGeom prst="rect">
            <a:avLst/>
          </a:prstGeom>
        </p:spPr>
        <p:txBody>
          <a:bodyPr vert="horz" lIns="94110" tIns="47055" rIns="94110" bIns="47055" rtlCol="0"/>
          <a:lstStyle>
            <a:lvl1pPr algn="r">
              <a:defRPr sz="1200"/>
            </a:lvl1pPr>
          </a:lstStyle>
          <a:p>
            <a:fld id="{EFA3BDC7-8A50-42C8-9302-6762F35E1C3A}" type="datetimeFigureOut">
              <a:rPr lang="en-US" smtClean="0"/>
              <a:t>8/15/2025</a:t>
            </a:fld>
            <a:endParaRPr lang="en-US"/>
          </a:p>
        </p:txBody>
      </p:sp>
      <p:sp>
        <p:nvSpPr>
          <p:cNvPr id="4" name="Footer Placeholder 3"/>
          <p:cNvSpPr>
            <a:spLocks noGrp="1"/>
          </p:cNvSpPr>
          <p:nvPr>
            <p:ph type="ftr" sz="quarter" idx="2"/>
          </p:nvPr>
        </p:nvSpPr>
        <p:spPr>
          <a:xfrm>
            <a:off x="0" y="6721993"/>
            <a:ext cx="4070403" cy="353854"/>
          </a:xfrm>
          <a:prstGeom prst="rect">
            <a:avLst/>
          </a:prstGeom>
        </p:spPr>
        <p:txBody>
          <a:bodyPr vert="horz" lIns="94110" tIns="47055" rIns="94110" bIns="47055" rtlCol="0" anchor="b"/>
          <a:lstStyle>
            <a:lvl1pPr algn="l">
              <a:defRPr sz="1200"/>
            </a:lvl1pPr>
          </a:lstStyle>
          <a:p>
            <a:endParaRPr lang="en-US"/>
          </a:p>
        </p:txBody>
      </p:sp>
      <p:sp>
        <p:nvSpPr>
          <p:cNvPr id="5" name="Slide Number Placeholder 4"/>
          <p:cNvSpPr>
            <a:spLocks noGrp="1"/>
          </p:cNvSpPr>
          <p:nvPr>
            <p:ph type="sldNum" sz="quarter" idx="3"/>
          </p:nvPr>
        </p:nvSpPr>
        <p:spPr>
          <a:xfrm>
            <a:off x="5320661" y="6721993"/>
            <a:ext cx="4070403" cy="353854"/>
          </a:xfrm>
          <a:prstGeom prst="rect">
            <a:avLst/>
          </a:prstGeom>
        </p:spPr>
        <p:txBody>
          <a:bodyPr vert="horz" lIns="94110" tIns="47055" rIns="94110" bIns="47055" rtlCol="0" anchor="b"/>
          <a:lstStyle>
            <a:lvl1pPr algn="r">
              <a:defRPr sz="1200"/>
            </a:lvl1pPr>
          </a:lstStyle>
          <a:p>
            <a:fld id="{01C19D98-79E7-4C46-B693-5C594D725154}" type="slidenum">
              <a:rPr lang="en-US" smtClean="0"/>
              <a:t>‹#›</a:t>
            </a:fld>
            <a:endParaRPr lang="en-US"/>
          </a:p>
        </p:txBody>
      </p:sp>
    </p:spTree>
    <p:extLst>
      <p:ext uri="{BB962C8B-B14F-4D97-AF65-F5344CB8AC3E}">
        <p14:creationId xmlns:p14="http://schemas.microsoft.com/office/powerpoint/2010/main" val="219571701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4070403" cy="353854"/>
          </a:xfrm>
          <a:prstGeom prst="rect">
            <a:avLst/>
          </a:prstGeom>
          <a:noFill/>
          <a:ln w="9525">
            <a:noFill/>
            <a:miter lim="800000"/>
            <a:headEnd/>
            <a:tailEnd/>
          </a:ln>
          <a:effectLst/>
        </p:spPr>
        <p:txBody>
          <a:bodyPr vert="horz" wrap="square" lIns="94110" tIns="47055" rIns="94110" bIns="47055" numCol="1" anchor="t" anchorCtr="0" compatLnSpc="1">
            <a:prstTxWarp prst="textNoShape">
              <a:avLst/>
            </a:prstTxWarp>
          </a:bodyPr>
          <a:lstStyle>
            <a:lvl1pPr>
              <a:defRPr sz="1200">
                <a:latin typeface="Arial" pitchFamily="34" charset="0"/>
              </a:defRPr>
            </a:lvl1pPr>
          </a:lstStyle>
          <a:p>
            <a:pPr>
              <a:defRPr/>
            </a:pPr>
            <a:endParaRPr lang="en-US"/>
          </a:p>
        </p:txBody>
      </p:sp>
      <p:sp>
        <p:nvSpPr>
          <p:cNvPr id="40963" name="Rectangle 3"/>
          <p:cNvSpPr>
            <a:spLocks noGrp="1" noChangeArrowheads="1"/>
          </p:cNvSpPr>
          <p:nvPr>
            <p:ph type="dt" idx="1"/>
          </p:nvPr>
        </p:nvSpPr>
        <p:spPr bwMode="auto">
          <a:xfrm>
            <a:off x="5320661" y="0"/>
            <a:ext cx="4070403" cy="353854"/>
          </a:xfrm>
          <a:prstGeom prst="rect">
            <a:avLst/>
          </a:prstGeom>
          <a:noFill/>
          <a:ln w="9525">
            <a:noFill/>
            <a:miter lim="800000"/>
            <a:headEnd/>
            <a:tailEnd/>
          </a:ln>
          <a:effectLst/>
        </p:spPr>
        <p:txBody>
          <a:bodyPr vert="horz" wrap="square" lIns="94110" tIns="47055" rIns="94110" bIns="47055"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2927350" y="530225"/>
            <a:ext cx="3538538" cy="2654300"/>
          </a:xfrm>
          <a:prstGeom prst="rect">
            <a:avLst/>
          </a:prstGeom>
          <a:noFill/>
          <a:ln w="9525">
            <a:solidFill>
              <a:srgbClr val="000000"/>
            </a:solidFill>
            <a:miter lim="800000"/>
            <a:headEnd/>
            <a:tailEnd/>
          </a:ln>
        </p:spPr>
      </p:sp>
      <p:sp>
        <p:nvSpPr>
          <p:cNvPr id="40965" name="Rectangle 5"/>
          <p:cNvSpPr>
            <a:spLocks noGrp="1" noChangeArrowheads="1"/>
          </p:cNvSpPr>
          <p:nvPr>
            <p:ph type="body" sz="quarter" idx="3"/>
          </p:nvPr>
        </p:nvSpPr>
        <p:spPr bwMode="auto">
          <a:xfrm>
            <a:off x="939324" y="3361611"/>
            <a:ext cx="7514590" cy="3184684"/>
          </a:xfrm>
          <a:prstGeom prst="rect">
            <a:avLst/>
          </a:prstGeom>
          <a:noFill/>
          <a:ln w="9525">
            <a:noFill/>
            <a:miter lim="800000"/>
            <a:headEnd/>
            <a:tailEnd/>
          </a:ln>
          <a:effectLst/>
        </p:spPr>
        <p:txBody>
          <a:bodyPr vert="horz" wrap="square" lIns="94110" tIns="47055" rIns="94110" bIns="4705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966" name="Rectangle 6"/>
          <p:cNvSpPr>
            <a:spLocks noGrp="1" noChangeArrowheads="1"/>
          </p:cNvSpPr>
          <p:nvPr>
            <p:ph type="ftr" sz="quarter" idx="4"/>
          </p:nvPr>
        </p:nvSpPr>
        <p:spPr bwMode="auto">
          <a:xfrm>
            <a:off x="0" y="6721993"/>
            <a:ext cx="4070403" cy="353854"/>
          </a:xfrm>
          <a:prstGeom prst="rect">
            <a:avLst/>
          </a:prstGeom>
          <a:noFill/>
          <a:ln w="9525">
            <a:noFill/>
            <a:miter lim="800000"/>
            <a:headEnd/>
            <a:tailEnd/>
          </a:ln>
          <a:effectLst/>
        </p:spPr>
        <p:txBody>
          <a:bodyPr vert="horz" wrap="square" lIns="94110" tIns="47055" rIns="94110" bIns="47055" numCol="1" anchor="b" anchorCtr="0" compatLnSpc="1">
            <a:prstTxWarp prst="textNoShape">
              <a:avLst/>
            </a:prstTxWarp>
          </a:bodyPr>
          <a:lstStyle>
            <a:lvl1pPr>
              <a:defRPr sz="1200">
                <a:latin typeface="Arial" pitchFamily="34" charset="0"/>
              </a:defRPr>
            </a:lvl1pPr>
          </a:lstStyle>
          <a:p>
            <a:pPr>
              <a:defRPr/>
            </a:pPr>
            <a:endParaRPr lang="en-US"/>
          </a:p>
        </p:txBody>
      </p:sp>
      <p:sp>
        <p:nvSpPr>
          <p:cNvPr id="40967" name="Rectangle 7"/>
          <p:cNvSpPr>
            <a:spLocks noGrp="1" noChangeArrowheads="1"/>
          </p:cNvSpPr>
          <p:nvPr>
            <p:ph type="sldNum" sz="quarter" idx="5"/>
          </p:nvPr>
        </p:nvSpPr>
        <p:spPr bwMode="auto">
          <a:xfrm>
            <a:off x="5320661" y="6721993"/>
            <a:ext cx="4070403" cy="353854"/>
          </a:xfrm>
          <a:prstGeom prst="rect">
            <a:avLst/>
          </a:prstGeom>
          <a:noFill/>
          <a:ln w="9525">
            <a:noFill/>
            <a:miter lim="800000"/>
            <a:headEnd/>
            <a:tailEnd/>
          </a:ln>
          <a:effectLst/>
        </p:spPr>
        <p:txBody>
          <a:bodyPr vert="horz" wrap="square" lIns="94110" tIns="47055" rIns="94110" bIns="47055" numCol="1" anchor="b" anchorCtr="0" compatLnSpc="1">
            <a:prstTxWarp prst="textNoShape">
              <a:avLst/>
            </a:prstTxWarp>
          </a:bodyPr>
          <a:lstStyle>
            <a:lvl1pPr algn="r">
              <a:defRPr sz="1200">
                <a:latin typeface="Arial" pitchFamily="34" charset="0"/>
              </a:defRPr>
            </a:lvl1pPr>
          </a:lstStyle>
          <a:p>
            <a:pPr>
              <a:defRPr/>
            </a:pPr>
            <a:fld id="{2224D85D-0234-4E0E-8CD2-74151B7F4968}" type="slidenum">
              <a:rPr lang="en-US"/>
              <a:pPr>
                <a:defRPr/>
              </a:pPr>
              <a:t>‹#›</a:t>
            </a:fld>
            <a:endParaRPr lang="en-US"/>
          </a:p>
        </p:txBody>
      </p:sp>
    </p:spTree>
    <p:extLst>
      <p:ext uri="{BB962C8B-B14F-4D97-AF65-F5344CB8AC3E}">
        <p14:creationId xmlns:p14="http://schemas.microsoft.com/office/powerpoint/2010/main" val="177249620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python.org/3/library/datetime.html#datetime.datetime"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docs.pydantic.dev/latest/api/base_model/#pydantic.BaseModel.model_dump" TargetMode="External"/><Relationship Id="rId5" Type="http://schemas.openxmlformats.org/officeDocument/2006/relationships/hyperlink" Target="https://en.wikipedia.org/wiki/ISO_8601" TargetMode="External"/><Relationship Id="rId4" Type="http://schemas.openxmlformats.org/officeDocument/2006/relationships/hyperlink" Target="https://en.wikipedia.org/wiki/Unix_time"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pydantic.dev/latest/api/pydantic_core/#pydantic_core.ValidationError"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lutch.co/profile/pixcile-technologies"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pixciletechnologies.com/custom-website-development-servic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a:p>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2224D85D-0234-4E0E-8CD2-74151B7F4968}" type="slidenum">
              <a:rPr lang="en-US" smtClean="0"/>
              <a:pPr>
                <a:defRPr/>
              </a:pPr>
              <a:t>1</a:t>
            </a:fld>
            <a:endParaRPr lang="en-US"/>
          </a:p>
        </p:txBody>
      </p:sp>
    </p:spTree>
    <p:extLst>
      <p:ext uri="{BB962C8B-B14F-4D97-AF65-F5344CB8AC3E}">
        <p14:creationId xmlns:p14="http://schemas.microsoft.com/office/powerpoint/2010/main" val="1947064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0899E-F450-B4D1-5DA7-32F1E06B1B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7057FE-23FF-1339-A39C-308E2F8781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FD65BB-A086-8922-8476-5B5579EA23FD}"/>
              </a:ext>
            </a:extLst>
          </p:cNvPr>
          <p:cNvSpPr>
            <a:spLocks noGrp="1"/>
          </p:cNvSpPr>
          <p:nvPr>
            <p:ph type="body" idx="1"/>
          </p:nvPr>
        </p:nvSpPr>
        <p:spPr/>
        <p:txBody>
          <a:bodyPr/>
          <a:lstStyle/>
          <a:p>
            <a:pPr>
              <a:defRPr/>
            </a:pPr>
            <a:r>
              <a:rPr lang="en-US" dirty="0">
                <a:latin typeface="Arial"/>
                <a:cs typeface="Arial"/>
              </a:rPr>
              <a:t>Helps with structured prompting</a:t>
            </a:r>
          </a:p>
          <a:p>
            <a:pPr>
              <a:defRPr/>
            </a:pPr>
            <a:endParaRPr lang="en-US" dirty="0">
              <a:cs typeface="Arial"/>
            </a:endParaRPr>
          </a:p>
          <a:p>
            <a:pPr>
              <a:defRPr/>
            </a:pPr>
            <a:r>
              <a:rPr lang="en-US" b="1" dirty="0">
                <a:latin typeface="Arial"/>
                <a:cs typeface="Arial"/>
              </a:rPr>
              <a:t>1. Why It’s Called “Structured”</a:t>
            </a:r>
            <a:endParaRPr lang="en-US" dirty="0">
              <a:latin typeface="Arial"/>
              <a:cs typeface="Arial"/>
            </a:endParaRPr>
          </a:p>
          <a:p>
            <a:pPr marL="171450" indent="-171450">
              <a:buFont typeface="Arial"/>
              <a:buChar char="•"/>
              <a:defRPr/>
            </a:pPr>
            <a:r>
              <a:rPr lang="en-US" dirty="0">
                <a:latin typeface="Arial"/>
                <a:cs typeface="Arial"/>
              </a:rPr>
              <a:t>Instead of writing:</a:t>
            </a:r>
          </a:p>
          <a:p>
            <a:pPr>
              <a:defRPr/>
            </a:pPr>
            <a:r>
              <a:rPr lang="en-US" dirty="0">
                <a:latin typeface="Arial"/>
                <a:cs typeface="Arial"/>
              </a:rPr>
              <a:t>What's the capital of France?</a:t>
            </a:r>
          </a:p>
          <a:p>
            <a:pPr marL="171450" indent="-171450">
              <a:buFont typeface="Arial"/>
              <a:buChar char="•"/>
              <a:defRPr/>
            </a:pPr>
            <a:r>
              <a:rPr lang="en-US" dirty="0">
                <a:latin typeface="Arial"/>
                <a:cs typeface="Arial"/>
              </a:rPr>
              <a:t>You structure it like:</a:t>
            </a:r>
          </a:p>
          <a:p>
            <a:pPr>
              <a:defRPr/>
            </a:pPr>
            <a:r>
              <a:rPr lang="en-US" dirty="0">
                <a:latin typeface="Arial"/>
                <a:cs typeface="Arial"/>
              </a:rPr>
              <a:t>Task: Provide the capital of the given country.
Input: France
Output: {"capital": "Paris"}
</a:t>
            </a:r>
          </a:p>
          <a:p>
            <a:pPr>
              <a:defRPr/>
            </a:pPr>
            <a:r>
              <a:rPr lang="en-US" dirty="0">
                <a:latin typeface="Arial"/>
                <a:cs typeface="Arial"/>
              </a:rPr>
              <a:t>Here, the structure tells the model:</a:t>
            </a:r>
          </a:p>
          <a:p>
            <a:pPr marL="171450" indent="-171450">
              <a:buFont typeface="Arial"/>
              <a:buChar char="•"/>
              <a:defRPr/>
            </a:pPr>
            <a:r>
              <a:rPr lang="en-US" b="1" dirty="0">
                <a:latin typeface="Arial"/>
                <a:cs typeface="Arial"/>
              </a:rPr>
              <a:t>What role it should take</a:t>
            </a:r>
            <a:r>
              <a:rPr lang="en-US" dirty="0">
                <a:latin typeface="Arial"/>
                <a:cs typeface="Arial"/>
              </a:rPr>
              <a:t> (Task).</a:t>
            </a:r>
          </a:p>
          <a:p>
            <a:pPr marL="171450" indent="-171450">
              <a:buFont typeface="Arial"/>
              <a:buChar char="•"/>
              <a:defRPr/>
            </a:pPr>
            <a:r>
              <a:rPr lang="en-US" b="1" dirty="0">
                <a:latin typeface="Arial"/>
                <a:cs typeface="Arial"/>
              </a:rPr>
              <a:t>What data it should use</a:t>
            </a:r>
            <a:r>
              <a:rPr lang="en-US" dirty="0">
                <a:latin typeface="Arial"/>
                <a:cs typeface="Arial"/>
              </a:rPr>
              <a:t> (Input).</a:t>
            </a:r>
          </a:p>
          <a:p>
            <a:pPr marL="171450" indent="-171450">
              <a:buFont typeface="Arial"/>
              <a:buChar char="•"/>
              <a:defRPr/>
            </a:pPr>
            <a:r>
              <a:rPr lang="en-US" b="1" dirty="0">
                <a:latin typeface="Arial"/>
                <a:cs typeface="Arial"/>
              </a:rPr>
              <a:t>What format the answer must be in</a:t>
            </a:r>
            <a:r>
              <a:rPr lang="en-US" dirty="0">
                <a:latin typeface="Arial"/>
                <a:cs typeface="Arial"/>
              </a:rPr>
              <a:t> (Output).</a:t>
            </a:r>
          </a:p>
          <a:p>
            <a:pPr>
              <a:defRPr/>
            </a:pPr>
            <a:endParaRPr lang="en-US" dirty="0">
              <a:cs typeface="Arial"/>
            </a:endParaRPr>
          </a:p>
          <a:p>
            <a:pPr>
              <a:defRPr/>
            </a:pPr>
            <a:r>
              <a:rPr lang="en-US" b="1" dirty="0">
                <a:latin typeface="Arial"/>
                <a:cs typeface="Arial"/>
              </a:rPr>
              <a:t>2. Where It’s Commonly Used</a:t>
            </a:r>
            <a:endParaRPr lang="en-US" dirty="0">
              <a:latin typeface="Arial"/>
              <a:cs typeface="Arial"/>
            </a:endParaRPr>
          </a:p>
          <a:p>
            <a:pPr marL="171450" indent="-171450">
              <a:buFont typeface="Arial"/>
              <a:buChar char="•"/>
              <a:defRPr/>
            </a:pPr>
            <a:r>
              <a:rPr lang="en-US" b="1" dirty="0">
                <a:latin typeface="Arial"/>
                <a:cs typeface="Arial"/>
              </a:rPr>
              <a:t>APIs</a:t>
            </a:r>
            <a:r>
              <a:rPr lang="en-US" dirty="0">
                <a:latin typeface="Arial"/>
                <a:cs typeface="Arial"/>
              </a:rPr>
              <a:t>: You want the AI to always return JSON, YAML, or another </a:t>
            </a:r>
            <a:r>
              <a:rPr lang="en-US" dirty="0" err="1">
                <a:latin typeface="Arial"/>
                <a:cs typeface="Arial"/>
              </a:rPr>
              <a:t>parsable</a:t>
            </a:r>
            <a:r>
              <a:rPr lang="en-US" dirty="0">
                <a:latin typeface="Arial"/>
                <a:cs typeface="Arial"/>
              </a:rPr>
              <a:t> format.</a:t>
            </a:r>
          </a:p>
          <a:p>
            <a:pPr marL="171450" indent="-171450">
              <a:buFont typeface="Arial"/>
              <a:buChar char="•"/>
              <a:defRPr/>
            </a:pPr>
            <a:r>
              <a:rPr lang="en-US" b="1" dirty="0">
                <a:latin typeface="Arial"/>
                <a:cs typeface="Arial"/>
              </a:rPr>
              <a:t>Data extraction</a:t>
            </a:r>
            <a:r>
              <a:rPr lang="en-US" dirty="0">
                <a:latin typeface="Arial"/>
                <a:cs typeface="Arial"/>
              </a:rPr>
              <a:t>: Getting entities from text.</a:t>
            </a:r>
          </a:p>
          <a:p>
            <a:pPr marL="171450" indent="-171450">
              <a:buFont typeface="Arial"/>
              <a:buChar char="•"/>
              <a:defRPr/>
            </a:pPr>
            <a:r>
              <a:rPr lang="en-US" b="1" dirty="0">
                <a:latin typeface="Arial"/>
                <a:cs typeface="Arial"/>
              </a:rPr>
              <a:t>Code generation</a:t>
            </a:r>
            <a:r>
              <a:rPr lang="en-US" dirty="0">
                <a:latin typeface="Arial"/>
                <a:cs typeface="Arial"/>
              </a:rPr>
              <a:t>: Enforcing code block format.</a:t>
            </a:r>
          </a:p>
          <a:p>
            <a:pPr marL="171450" indent="-171450">
              <a:buFont typeface="Arial"/>
              <a:buChar char="•"/>
              <a:defRPr/>
            </a:pPr>
            <a:r>
              <a:rPr lang="en-US" b="1" dirty="0">
                <a:latin typeface="Arial"/>
                <a:cs typeface="Arial"/>
              </a:rPr>
              <a:t>Chained reasoning</a:t>
            </a:r>
            <a:r>
              <a:rPr lang="en-US" dirty="0">
                <a:latin typeface="Arial"/>
                <a:cs typeface="Arial"/>
              </a:rPr>
              <a:t>: Breaking the model’s thinking into steps.</a:t>
            </a:r>
          </a:p>
          <a:p>
            <a:pPr>
              <a:defRPr/>
            </a:pPr>
            <a:endParaRPr lang="en-US" dirty="0">
              <a:cs typeface="Arial"/>
            </a:endParaRPr>
          </a:p>
          <a:p>
            <a:pPr>
              <a:defRPr/>
            </a:pPr>
            <a:r>
              <a:rPr lang="en-US" b="1" dirty="0">
                <a:latin typeface="Arial"/>
                <a:cs typeface="Arial"/>
              </a:rPr>
              <a:t>3. Why It Works</a:t>
            </a:r>
            <a:endParaRPr lang="en-US" dirty="0">
              <a:latin typeface="Arial"/>
              <a:cs typeface="Arial"/>
            </a:endParaRPr>
          </a:p>
          <a:p>
            <a:pPr>
              <a:defRPr/>
            </a:pPr>
            <a:r>
              <a:rPr lang="en-US" dirty="0">
                <a:latin typeface="Arial"/>
                <a:cs typeface="Arial"/>
              </a:rPr>
              <a:t>LLMs are probability-based text generators. Without structure, the model has a lot of freedom—leading to inconsistent formats.</a:t>
            </a:r>
            <a:br>
              <a:rPr lang="en-US" dirty="0">
                <a:cs typeface="Arial"/>
              </a:rPr>
            </a:br>
            <a:r>
              <a:rPr lang="en-US" dirty="0">
                <a:latin typeface="Arial"/>
                <a:cs typeface="Arial"/>
              </a:rPr>
              <a:t> Structured prompts:</a:t>
            </a:r>
          </a:p>
          <a:p>
            <a:pPr marL="171450" indent="-171450">
              <a:buFont typeface="Arial"/>
              <a:buChar char="•"/>
              <a:defRPr/>
            </a:pPr>
            <a:r>
              <a:rPr lang="en-US" dirty="0">
                <a:latin typeface="Arial"/>
                <a:cs typeface="Arial"/>
              </a:rPr>
              <a:t>Reduce ambiguity.</a:t>
            </a:r>
          </a:p>
          <a:p>
            <a:pPr marL="171450" indent="-171450">
              <a:buFont typeface="Arial"/>
              <a:buChar char="•"/>
              <a:defRPr/>
            </a:pPr>
            <a:r>
              <a:rPr lang="en-US" dirty="0">
                <a:latin typeface="Arial"/>
                <a:cs typeface="Arial"/>
              </a:rPr>
              <a:t>Limit the space of possible outputs.</a:t>
            </a:r>
          </a:p>
          <a:p>
            <a:pPr marL="171450" indent="-171450">
              <a:buFont typeface="Arial"/>
              <a:buChar char="•"/>
              <a:defRPr/>
            </a:pPr>
            <a:r>
              <a:rPr lang="en-US" dirty="0">
                <a:latin typeface="Arial"/>
                <a:cs typeface="Arial"/>
              </a:rPr>
              <a:t>Make outputs </a:t>
            </a:r>
            <a:r>
              <a:rPr lang="en-US" b="1" dirty="0">
                <a:latin typeface="Arial"/>
                <a:cs typeface="Arial"/>
              </a:rPr>
              <a:t>easier to parse programmatically</a:t>
            </a:r>
            <a:r>
              <a:rPr lang="en-US" dirty="0">
                <a:latin typeface="Arial"/>
                <a:cs typeface="Arial"/>
              </a:rPr>
              <a:t>.</a:t>
            </a:r>
          </a:p>
          <a:p>
            <a:pPr>
              <a:defRPr/>
            </a:pPr>
            <a:endParaRPr lang="en-US" dirty="0">
              <a:cs typeface="Arial"/>
            </a:endParaRPr>
          </a:p>
        </p:txBody>
      </p:sp>
      <p:sp>
        <p:nvSpPr>
          <p:cNvPr id="4" name="Footer Placeholder 3">
            <a:extLst>
              <a:ext uri="{FF2B5EF4-FFF2-40B4-BE49-F238E27FC236}">
                <a16:creationId xmlns:a16="http://schemas.microsoft.com/office/drawing/2014/main" id="{B278D529-0225-795C-D4E4-01EB35611F8D}"/>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52C965D9-57FF-C762-ED23-55BAACC326B7}"/>
              </a:ext>
            </a:extLst>
          </p:cNvPr>
          <p:cNvSpPr>
            <a:spLocks noGrp="1"/>
          </p:cNvSpPr>
          <p:nvPr>
            <p:ph type="sldNum" sz="quarter" idx="5"/>
          </p:nvPr>
        </p:nvSpPr>
        <p:spPr/>
        <p:txBody>
          <a:bodyPr/>
          <a:lstStyle/>
          <a:p>
            <a:pPr>
              <a:defRPr/>
            </a:pPr>
            <a:fld id="{2224D85D-0234-4E0E-8CD2-74151B7F4968}" type="slidenum">
              <a:rPr lang="en-US"/>
              <a:pPr>
                <a:defRPr/>
              </a:pPr>
              <a:t>10</a:t>
            </a:fld>
            <a:endParaRPr lang="en-US"/>
          </a:p>
        </p:txBody>
      </p:sp>
    </p:spTree>
    <p:extLst>
      <p:ext uri="{BB962C8B-B14F-4D97-AF65-F5344CB8AC3E}">
        <p14:creationId xmlns:p14="http://schemas.microsoft.com/office/powerpoint/2010/main" val="4259495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A7211-3553-1AF6-0639-34F7B068F1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036132-B8BF-DD18-0849-E26C709175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8C5EAF-AC17-AF39-E3B3-154369398ABC}"/>
              </a:ext>
            </a:extLst>
          </p:cNvPr>
          <p:cNvSpPr>
            <a:spLocks noGrp="1"/>
          </p:cNvSpPr>
          <p:nvPr>
            <p:ph type="body" idx="1"/>
          </p:nvPr>
        </p:nvSpPr>
        <p:spPr/>
        <p:txBody>
          <a:bodyPr/>
          <a:lstStyle/>
          <a:p>
            <a:pPr>
              <a:defRPr/>
            </a:pPr>
            <a:r>
              <a:rPr lang="en-US" dirty="0">
                <a:latin typeface="Arial"/>
                <a:cs typeface="Arial"/>
              </a:rPr>
              <a:t>Helps with structured prompting</a:t>
            </a:r>
          </a:p>
          <a:p>
            <a:pPr>
              <a:defRPr/>
            </a:pPr>
            <a:endParaRPr lang="en-US" dirty="0">
              <a:cs typeface="Arial"/>
            </a:endParaRPr>
          </a:p>
          <a:p>
            <a:pPr>
              <a:defRPr/>
            </a:pPr>
            <a:r>
              <a:rPr lang="en-US" b="1" dirty="0">
                <a:latin typeface="Arial"/>
                <a:cs typeface="Arial"/>
              </a:rPr>
              <a:t>1. Why It’s Called “Structured”</a:t>
            </a:r>
            <a:endParaRPr lang="en-US" dirty="0">
              <a:latin typeface="Arial"/>
              <a:cs typeface="Arial"/>
            </a:endParaRPr>
          </a:p>
          <a:p>
            <a:pPr marL="171450" indent="-171450">
              <a:buFont typeface="Arial"/>
              <a:buChar char="•"/>
              <a:defRPr/>
            </a:pPr>
            <a:r>
              <a:rPr lang="en-US" dirty="0">
                <a:latin typeface="Arial"/>
                <a:cs typeface="Arial"/>
              </a:rPr>
              <a:t>Instead of writing:</a:t>
            </a:r>
          </a:p>
          <a:p>
            <a:pPr>
              <a:defRPr/>
            </a:pPr>
            <a:r>
              <a:rPr lang="en-US" dirty="0">
                <a:latin typeface="Arial"/>
                <a:cs typeface="Arial"/>
              </a:rPr>
              <a:t>What's the capital of France?</a:t>
            </a:r>
          </a:p>
          <a:p>
            <a:pPr marL="171450" indent="-171450">
              <a:buFont typeface="Arial"/>
              <a:buChar char="•"/>
              <a:defRPr/>
            </a:pPr>
            <a:r>
              <a:rPr lang="en-US" dirty="0">
                <a:latin typeface="Arial"/>
                <a:cs typeface="Arial"/>
              </a:rPr>
              <a:t>You structure it like:</a:t>
            </a:r>
          </a:p>
          <a:p>
            <a:pPr>
              <a:defRPr/>
            </a:pPr>
            <a:r>
              <a:rPr lang="en-US" dirty="0">
                <a:latin typeface="Arial"/>
                <a:cs typeface="Arial"/>
              </a:rPr>
              <a:t>Task: Provide the capital of the given country.
Input: France
Output: {"capital": "Paris"}
</a:t>
            </a:r>
          </a:p>
          <a:p>
            <a:pPr>
              <a:defRPr/>
            </a:pPr>
            <a:r>
              <a:rPr lang="en-US" dirty="0">
                <a:latin typeface="Arial"/>
                <a:cs typeface="Arial"/>
              </a:rPr>
              <a:t>Here, the structure tells the model:</a:t>
            </a:r>
          </a:p>
          <a:p>
            <a:pPr marL="171450" indent="-171450">
              <a:buFont typeface="Arial"/>
              <a:buChar char="•"/>
              <a:defRPr/>
            </a:pPr>
            <a:r>
              <a:rPr lang="en-US" b="1" dirty="0">
                <a:latin typeface="Arial"/>
                <a:cs typeface="Arial"/>
              </a:rPr>
              <a:t>What role it should take</a:t>
            </a:r>
            <a:r>
              <a:rPr lang="en-US" dirty="0">
                <a:latin typeface="Arial"/>
                <a:cs typeface="Arial"/>
              </a:rPr>
              <a:t> (Task).</a:t>
            </a:r>
          </a:p>
          <a:p>
            <a:pPr marL="171450" indent="-171450">
              <a:buFont typeface="Arial"/>
              <a:buChar char="•"/>
              <a:defRPr/>
            </a:pPr>
            <a:r>
              <a:rPr lang="en-US" b="1" dirty="0">
                <a:latin typeface="Arial"/>
                <a:cs typeface="Arial"/>
              </a:rPr>
              <a:t>What data it should use</a:t>
            </a:r>
            <a:r>
              <a:rPr lang="en-US" dirty="0">
                <a:latin typeface="Arial"/>
                <a:cs typeface="Arial"/>
              </a:rPr>
              <a:t> (Input).</a:t>
            </a:r>
          </a:p>
          <a:p>
            <a:pPr marL="171450" indent="-171450">
              <a:buFont typeface="Arial"/>
              <a:buChar char="•"/>
              <a:defRPr/>
            </a:pPr>
            <a:r>
              <a:rPr lang="en-US" b="1" dirty="0">
                <a:latin typeface="Arial"/>
                <a:cs typeface="Arial"/>
              </a:rPr>
              <a:t>What format the answer must be in</a:t>
            </a:r>
            <a:r>
              <a:rPr lang="en-US" dirty="0">
                <a:latin typeface="Arial"/>
                <a:cs typeface="Arial"/>
              </a:rPr>
              <a:t> (Output).</a:t>
            </a:r>
          </a:p>
          <a:p>
            <a:pPr>
              <a:defRPr/>
            </a:pPr>
            <a:endParaRPr lang="en-US" dirty="0">
              <a:cs typeface="Arial"/>
            </a:endParaRPr>
          </a:p>
          <a:p>
            <a:pPr>
              <a:defRPr/>
            </a:pPr>
            <a:r>
              <a:rPr lang="en-US" b="1" dirty="0">
                <a:latin typeface="Arial"/>
                <a:cs typeface="Arial"/>
              </a:rPr>
              <a:t>2. Where It’s Commonly Used</a:t>
            </a:r>
            <a:endParaRPr lang="en-US" dirty="0">
              <a:latin typeface="Arial"/>
              <a:cs typeface="Arial"/>
            </a:endParaRPr>
          </a:p>
          <a:p>
            <a:pPr marL="171450" indent="-171450">
              <a:buFont typeface="Arial"/>
              <a:buChar char="•"/>
              <a:defRPr/>
            </a:pPr>
            <a:r>
              <a:rPr lang="en-US" b="1" dirty="0">
                <a:latin typeface="Arial"/>
                <a:cs typeface="Arial"/>
              </a:rPr>
              <a:t>APIs</a:t>
            </a:r>
            <a:r>
              <a:rPr lang="en-US" dirty="0">
                <a:latin typeface="Arial"/>
                <a:cs typeface="Arial"/>
              </a:rPr>
              <a:t>: You want the AI to always return JSON, YAML, or another </a:t>
            </a:r>
            <a:r>
              <a:rPr lang="en-US" dirty="0" err="1">
                <a:latin typeface="Arial"/>
                <a:cs typeface="Arial"/>
              </a:rPr>
              <a:t>parsable</a:t>
            </a:r>
            <a:r>
              <a:rPr lang="en-US" dirty="0">
                <a:latin typeface="Arial"/>
                <a:cs typeface="Arial"/>
              </a:rPr>
              <a:t> format.</a:t>
            </a:r>
          </a:p>
          <a:p>
            <a:pPr marL="171450" indent="-171450">
              <a:buFont typeface="Arial"/>
              <a:buChar char="•"/>
              <a:defRPr/>
            </a:pPr>
            <a:r>
              <a:rPr lang="en-US" b="1" dirty="0">
                <a:latin typeface="Arial"/>
                <a:cs typeface="Arial"/>
              </a:rPr>
              <a:t>Data extraction</a:t>
            </a:r>
            <a:r>
              <a:rPr lang="en-US" dirty="0">
                <a:latin typeface="Arial"/>
                <a:cs typeface="Arial"/>
              </a:rPr>
              <a:t>: Getting entities from text.</a:t>
            </a:r>
          </a:p>
          <a:p>
            <a:pPr marL="171450" indent="-171450">
              <a:buFont typeface="Arial"/>
              <a:buChar char="•"/>
              <a:defRPr/>
            </a:pPr>
            <a:r>
              <a:rPr lang="en-US" b="1" dirty="0">
                <a:latin typeface="Arial"/>
                <a:cs typeface="Arial"/>
              </a:rPr>
              <a:t>Code generation</a:t>
            </a:r>
            <a:r>
              <a:rPr lang="en-US" dirty="0">
                <a:latin typeface="Arial"/>
                <a:cs typeface="Arial"/>
              </a:rPr>
              <a:t>: Enforcing code block format.</a:t>
            </a:r>
          </a:p>
          <a:p>
            <a:pPr marL="171450" indent="-171450">
              <a:buFont typeface="Arial"/>
              <a:buChar char="•"/>
              <a:defRPr/>
            </a:pPr>
            <a:r>
              <a:rPr lang="en-US" b="1" dirty="0">
                <a:latin typeface="Arial"/>
                <a:cs typeface="Arial"/>
              </a:rPr>
              <a:t>Chained reasoning</a:t>
            </a:r>
            <a:r>
              <a:rPr lang="en-US" dirty="0">
                <a:latin typeface="Arial"/>
                <a:cs typeface="Arial"/>
              </a:rPr>
              <a:t>: Breaking the model’s thinking into steps.</a:t>
            </a:r>
          </a:p>
          <a:p>
            <a:pPr>
              <a:defRPr/>
            </a:pPr>
            <a:endParaRPr lang="en-US" dirty="0">
              <a:cs typeface="Arial"/>
            </a:endParaRPr>
          </a:p>
          <a:p>
            <a:pPr>
              <a:defRPr/>
            </a:pPr>
            <a:r>
              <a:rPr lang="en-US" b="1" dirty="0">
                <a:latin typeface="Arial"/>
                <a:cs typeface="Arial"/>
              </a:rPr>
              <a:t>3. Why It Works</a:t>
            </a:r>
            <a:endParaRPr lang="en-US" dirty="0">
              <a:latin typeface="Arial"/>
              <a:cs typeface="Arial"/>
            </a:endParaRPr>
          </a:p>
          <a:p>
            <a:pPr>
              <a:defRPr/>
            </a:pPr>
            <a:r>
              <a:rPr lang="en-US" dirty="0">
                <a:latin typeface="Arial"/>
                <a:cs typeface="Arial"/>
              </a:rPr>
              <a:t>LLMs are probability-based text generators. Without structure, the model has a lot of freedom—leading to inconsistent formats.</a:t>
            </a:r>
            <a:br>
              <a:rPr lang="en-US" dirty="0">
                <a:cs typeface="Arial"/>
              </a:rPr>
            </a:br>
            <a:r>
              <a:rPr lang="en-US" dirty="0">
                <a:latin typeface="Arial"/>
                <a:cs typeface="Arial"/>
              </a:rPr>
              <a:t> Structured prompts:</a:t>
            </a:r>
          </a:p>
          <a:p>
            <a:pPr marL="171450" indent="-171450">
              <a:buFont typeface="Arial"/>
              <a:buChar char="•"/>
              <a:defRPr/>
            </a:pPr>
            <a:r>
              <a:rPr lang="en-US" dirty="0">
                <a:latin typeface="Arial"/>
                <a:cs typeface="Arial"/>
              </a:rPr>
              <a:t>Reduce ambiguity.</a:t>
            </a:r>
          </a:p>
          <a:p>
            <a:pPr marL="171450" indent="-171450">
              <a:buFont typeface="Arial"/>
              <a:buChar char="•"/>
              <a:defRPr/>
            </a:pPr>
            <a:r>
              <a:rPr lang="en-US" dirty="0">
                <a:latin typeface="Arial"/>
                <a:cs typeface="Arial"/>
              </a:rPr>
              <a:t>Limit the space of possible outputs.</a:t>
            </a:r>
          </a:p>
          <a:p>
            <a:pPr marL="171450" indent="-171450">
              <a:buFont typeface="Arial"/>
              <a:buChar char="•"/>
              <a:defRPr/>
            </a:pPr>
            <a:r>
              <a:rPr lang="en-US" dirty="0">
                <a:latin typeface="Arial"/>
                <a:cs typeface="Arial"/>
              </a:rPr>
              <a:t>Make outputs </a:t>
            </a:r>
            <a:r>
              <a:rPr lang="en-US" b="1" dirty="0">
                <a:latin typeface="Arial"/>
                <a:cs typeface="Arial"/>
              </a:rPr>
              <a:t>easier to parse programmatically</a:t>
            </a:r>
            <a:r>
              <a:rPr lang="en-US" dirty="0">
                <a:latin typeface="Arial"/>
                <a:cs typeface="Arial"/>
              </a:rPr>
              <a:t>.</a:t>
            </a:r>
          </a:p>
          <a:p>
            <a:pPr>
              <a:defRPr/>
            </a:pPr>
            <a:endParaRPr lang="en-US" dirty="0">
              <a:cs typeface="Arial"/>
            </a:endParaRPr>
          </a:p>
        </p:txBody>
      </p:sp>
      <p:sp>
        <p:nvSpPr>
          <p:cNvPr id="4" name="Footer Placeholder 3">
            <a:extLst>
              <a:ext uri="{FF2B5EF4-FFF2-40B4-BE49-F238E27FC236}">
                <a16:creationId xmlns:a16="http://schemas.microsoft.com/office/drawing/2014/main" id="{8CD42411-DEF9-644A-BB2F-DD95F8D31E46}"/>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3DDEF742-3225-3BDA-8975-ED74FD9E88EE}"/>
              </a:ext>
            </a:extLst>
          </p:cNvPr>
          <p:cNvSpPr>
            <a:spLocks noGrp="1"/>
          </p:cNvSpPr>
          <p:nvPr>
            <p:ph type="sldNum" sz="quarter" idx="5"/>
          </p:nvPr>
        </p:nvSpPr>
        <p:spPr/>
        <p:txBody>
          <a:bodyPr/>
          <a:lstStyle/>
          <a:p>
            <a:pPr>
              <a:defRPr/>
            </a:pPr>
            <a:fld id="{2224D85D-0234-4E0E-8CD2-74151B7F4968}" type="slidenum">
              <a:rPr lang="en-US"/>
              <a:pPr>
                <a:defRPr/>
              </a:pPr>
              <a:t>11</a:t>
            </a:fld>
            <a:endParaRPr lang="en-US"/>
          </a:p>
        </p:txBody>
      </p:sp>
    </p:spTree>
    <p:extLst>
      <p:ext uri="{BB962C8B-B14F-4D97-AF65-F5344CB8AC3E}">
        <p14:creationId xmlns:p14="http://schemas.microsoft.com/office/powerpoint/2010/main" val="4157339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BF55C-25D4-558C-7E4E-933620A88D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6EFB06-9956-3C90-AF50-F54ECE499E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1B409A-B9EA-BE0B-F976-1C63A9CBE5F2}"/>
              </a:ext>
            </a:extLst>
          </p:cNvPr>
          <p:cNvSpPr>
            <a:spLocks noGrp="1"/>
          </p:cNvSpPr>
          <p:nvPr>
            <p:ph type="body" idx="1"/>
          </p:nvPr>
        </p:nvSpPr>
        <p:spPr/>
        <p:txBody>
          <a:bodyPr/>
          <a:lstStyle/>
          <a:p>
            <a:pPr>
              <a:defRPr/>
            </a:pPr>
            <a:r>
              <a:rPr lang="en-US" dirty="0">
                <a:latin typeface="Arial"/>
                <a:cs typeface="Arial"/>
              </a:rPr>
              <a:t>When the </a:t>
            </a:r>
            <a:r>
              <a:rPr lang="en-US" dirty="0" err="1">
                <a:latin typeface="Arial"/>
                <a:cs typeface="Arial"/>
              </a:rPr>
              <a:t>Pydantic</a:t>
            </a:r>
            <a:r>
              <a:rPr lang="en-US" dirty="0">
                <a:latin typeface="Arial"/>
                <a:cs typeface="Arial"/>
              </a:rPr>
              <a:t> maintainers write and update </a:t>
            </a:r>
            <a:r>
              <a:rPr lang="en-US" dirty="0" err="1">
                <a:latin typeface="Arial"/>
                <a:cs typeface="Arial"/>
              </a:rPr>
              <a:t>pydantic</a:t>
            </a:r>
            <a:r>
              <a:rPr lang="en-US" dirty="0">
                <a:latin typeface="Arial"/>
                <a:cs typeface="Arial"/>
              </a:rPr>
              <a:t>-core in Rust, </a:t>
            </a:r>
            <a:r>
              <a:rPr lang="en-US" b="1" dirty="0">
                <a:latin typeface="Arial"/>
                <a:cs typeface="Arial"/>
              </a:rPr>
              <a:t>they compile it</a:t>
            </a:r>
            <a:r>
              <a:rPr lang="en-US" dirty="0">
                <a:latin typeface="Arial"/>
                <a:cs typeface="Arial"/>
              </a:rPr>
              <a:t> into a binary extension for each platform (Windows, macOS, Linux, etc.).</a:t>
            </a:r>
          </a:p>
          <a:p>
            <a:pPr>
              <a:defRPr/>
            </a:pPr>
            <a:endParaRPr lang="en-US" dirty="0">
              <a:latin typeface="Arial"/>
              <a:cs typeface="Arial"/>
            </a:endParaRPr>
          </a:p>
          <a:p>
            <a:pPr>
              <a:defRPr/>
            </a:pPr>
            <a:r>
              <a:rPr lang="en-US" dirty="0">
                <a:latin typeface="Arial"/>
                <a:cs typeface="Arial"/>
              </a:rPr>
              <a:t>Exactly — Python libraries don’t have to be written entirely in Python.</a:t>
            </a:r>
            <a:br>
              <a:rPr lang="en-US" dirty="0">
                <a:cs typeface="Arial"/>
              </a:rPr>
            </a:br>
            <a:r>
              <a:rPr lang="en-US" dirty="0">
                <a:latin typeface="Arial"/>
                <a:cs typeface="Arial"/>
              </a:rPr>
              <a:t> You can mix languages, and in fact many popular Python packages already do.</a:t>
            </a:r>
          </a:p>
          <a:p>
            <a:pPr marL="0" marR="0" lvl="0" indent="0" algn="l" defTabSz="914400">
              <a:lnSpc>
                <a:spcPct val="100000"/>
              </a:lnSpc>
              <a:spcBef>
                <a:spcPct val="30000"/>
              </a:spcBef>
              <a:spcAft>
                <a:spcPct val="0"/>
              </a:spcAft>
              <a:buClrTx/>
              <a:buSzTx/>
              <a:buFontTx/>
              <a:buNone/>
              <a:tabLst/>
              <a:defRPr/>
            </a:pPr>
            <a:endParaRPr lang="en-US" dirty="0">
              <a:cs typeface="Arial"/>
            </a:endParaRPr>
          </a:p>
          <a:p>
            <a:pPr algn="ctr">
              <a:defRPr/>
            </a:pPr>
            <a:r>
              <a:rPr lang="en-US" b="1" dirty="0">
                <a:latin typeface="Arial"/>
                <a:cs typeface="Arial"/>
              </a:rPr>
              <a:t>Language used in library</a:t>
            </a:r>
            <a:endParaRPr lang="en-US" dirty="0">
              <a:latin typeface="Arial"/>
              <a:cs typeface="Arial"/>
            </a:endParaRPr>
          </a:p>
          <a:p>
            <a:pPr algn="ctr">
              <a:defRPr/>
            </a:pPr>
            <a:r>
              <a:rPr lang="en-US" b="1" dirty="0">
                <a:latin typeface="Arial"/>
                <a:cs typeface="Arial"/>
              </a:rPr>
              <a:t>Example Python package</a:t>
            </a:r>
            <a:endParaRPr lang="en-US" dirty="0">
              <a:latin typeface="Arial"/>
              <a:cs typeface="Arial"/>
            </a:endParaRPr>
          </a:p>
          <a:p>
            <a:pPr algn="ctr">
              <a:defRPr/>
            </a:pPr>
            <a:r>
              <a:rPr lang="en-US" b="1" dirty="0">
                <a:latin typeface="Arial"/>
                <a:cs typeface="Arial"/>
              </a:rPr>
              <a:t>Why use it</a:t>
            </a:r>
            <a:endParaRPr lang="en-US" dirty="0">
              <a:latin typeface="Arial"/>
              <a:cs typeface="Arial"/>
            </a:endParaRPr>
          </a:p>
          <a:p>
            <a:pPr>
              <a:defRPr/>
            </a:pPr>
            <a:r>
              <a:rPr lang="en-US" b="1" dirty="0">
                <a:latin typeface="Arial"/>
                <a:cs typeface="Arial"/>
              </a:rPr>
              <a:t>C</a:t>
            </a:r>
            <a:endParaRPr lang="en-US" dirty="0">
              <a:latin typeface="Arial"/>
              <a:cs typeface="Arial"/>
            </a:endParaRPr>
          </a:p>
          <a:p>
            <a:pPr>
              <a:defRPr/>
            </a:pPr>
            <a:r>
              <a:rPr lang="en-US" dirty="0">
                <a:latin typeface="Arial"/>
                <a:cs typeface="Arial"/>
              </a:rPr>
              <a:t>NumPy, </a:t>
            </a:r>
            <a:r>
              <a:rPr lang="en-US" dirty="0" err="1">
                <a:latin typeface="Arial"/>
                <a:cs typeface="Arial"/>
              </a:rPr>
              <a:t>CPython</a:t>
            </a:r>
            <a:r>
              <a:rPr lang="en-US" dirty="0">
                <a:latin typeface="Arial"/>
                <a:cs typeface="Arial"/>
              </a:rPr>
              <a:t> internals</a:t>
            </a:r>
          </a:p>
          <a:p>
            <a:pPr>
              <a:defRPr/>
            </a:pPr>
            <a:r>
              <a:rPr lang="en-US" dirty="0">
                <a:latin typeface="Arial"/>
                <a:cs typeface="Arial"/>
              </a:rPr>
              <a:t>Speed, mature tooling</a:t>
            </a:r>
          </a:p>
          <a:p>
            <a:pPr>
              <a:defRPr/>
            </a:pPr>
            <a:r>
              <a:rPr lang="en-US" b="1" dirty="0">
                <a:latin typeface="Arial"/>
                <a:cs typeface="Arial"/>
              </a:rPr>
              <a:t>C++</a:t>
            </a:r>
            <a:endParaRPr lang="en-US" dirty="0">
              <a:latin typeface="Arial"/>
              <a:cs typeface="Arial"/>
            </a:endParaRPr>
          </a:p>
          <a:p>
            <a:pPr>
              <a:defRPr/>
            </a:pPr>
            <a:r>
              <a:rPr lang="en-US" dirty="0">
                <a:latin typeface="Arial"/>
                <a:cs typeface="Arial"/>
              </a:rPr>
              <a:t>OpenCV-Python, </a:t>
            </a:r>
            <a:r>
              <a:rPr lang="en-US" dirty="0" err="1">
                <a:latin typeface="Arial"/>
                <a:cs typeface="Arial"/>
              </a:rPr>
              <a:t>PyTorch</a:t>
            </a:r>
          </a:p>
          <a:p>
            <a:pPr>
              <a:defRPr/>
            </a:pPr>
            <a:r>
              <a:rPr lang="en-US" dirty="0">
                <a:latin typeface="Arial"/>
                <a:cs typeface="Arial"/>
              </a:rPr>
              <a:t>Performance + complex logic</a:t>
            </a:r>
          </a:p>
          <a:p>
            <a:pPr>
              <a:defRPr/>
            </a:pPr>
            <a:r>
              <a:rPr lang="en-US" b="1" dirty="0">
                <a:latin typeface="Arial"/>
                <a:cs typeface="Arial"/>
              </a:rPr>
              <a:t>Rust</a:t>
            </a:r>
            <a:endParaRPr lang="en-US" dirty="0">
              <a:latin typeface="Arial"/>
              <a:cs typeface="Arial"/>
            </a:endParaRPr>
          </a:p>
          <a:p>
            <a:pPr>
              <a:defRPr/>
            </a:pPr>
            <a:r>
              <a:rPr lang="en-US" dirty="0" err="1">
                <a:latin typeface="Arial"/>
                <a:cs typeface="Arial"/>
              </a:rPr>
              <a:t>Pydantic</a:t>
            </a:r>
            <a:r>
              <a:rPr lang="en-US" dirty="0">
                <a:latin typeface="Arial"/>
                <a:cs typeface="Arial"/>
              </a:rPr>
              <a:t> v2, Polars</a:t>
            </a:r>
          </a:p>
          <a:p>
            <a:pPr>
              <a:defRPr/>
            </a:pPr>
            <a:r>
              <a:rPr lang="en-US" dirty="0">
                <a:latin typeface="Arial"/>
                <a:cs typeface="Arial"/>
              </a:rPr>
              <a:t>Speed + memory safety</a:t>
            </a:r>
          </a:p>
          <a:p>
            <a:pPr>
              <a:defRPr/>
            </a:pPr>
            <a:r>
              <a:rPr lang="en-US" b="1" dirty="0">
                <a:latin typeface="Arial"/>
                <a:cs typeface="Arial"/>
              </a:rPr>
              <a:t>Fortran</a:t>
            </a:r>
            <a:endParaRPr lang="en-US" dirty="0">
              <a:latin typeface="Arial"/>
              <a:cs typeface="Arial"/>
            </a:endParaRPr>
          </a:p>
          <a:p>
            <a:pPr>
              <a:defRPr/>
            </a:pPr>
            <a:r>
              <a:rPr lang="en-US" dirty="0">
                <a:latin typeface="Arial"/>
                <a:cs typeface="Arial"/>
              </a:rPr>
              <a:t>SciPy (older parts)</a:t>
            </a:r>
          </a:p>
          <a:p>
            <a:pPr>
              <a:defRPr/>
            </a:pPr>
            <a:r>
              <a:rPr lang="en-US" dirty="0">
                <a:latin typeface="Arial"/>
                <a:cs typeface="Arial"/>
              </a:rPr>
              <a:t>Legacy scientific code</a:t>
            </a:r>
          </a:p>
          <a:p>
            <a:pPr>
              <a:defRPr/>
            </a:pPr>
            <a:r>
              <a:rPr lang="en-US" b="1" dirty="0">
                <a:latin typeface="Arial"/>
                <a:cs typeface="Arial"/>
              </a:rPr>
              <a:t>Go</a:t>
            </a:r>
            <a:endParaRPr lang="en-US" dirty="0">
              <a:latin typeface="Arial"/>
              <a:cs typeface="Arial"/>
            </a:endParaRPr>
          </a:p>
          <a:p>
            <a:pPr>
              <a:defRPr/>
            </a:pPr>
            <a:r>
              <a:rPr lang="en-US" dirty="0">
                <a:latin typeface="Arial"/>
                <a:cs typeface="Arial"/>
              </a:rPr>
              <a:t>Some cloud SDK bindings</a:t>
            </a:r>
          </a:p>
          <a:p>
            <a:pPr>
              <a:defRPr/>
            </a:pPr>
            <a:r>
              <a:rPr lang="en-US" dirty="0">
                <a:latin typeface="Arial"/>
                <a:cs typeface="Arial"/>
              </a:rPr>
              <a:t>Networking + concurrency</a:t>
            </a:r>
          </a:p>
          <a:p>
            <a:pPr>
              <a:defRPr/>
            </a:pPr>
            <a:endParaRPr lang="en-US" dirty="0">
              <a:cs typeface="Arial"/>
            </a:endParaRPr>
          </a:p>
          <a:p>
            <a:pPr>
              <a:defRPr/>
            </a:pPr>
            <a:r>
              <a:rPr lang="en-US" b="1" dirty="0">
                <a:latin typeface="Arial"/>
                <a:cs typeface="Arial"/>
              </a:rPr>
              <a:t>Think of Python as the conductor, not the orchestra.</a:t>
            </a:r>
            <a:br>
              <a:rPr lang="en-US" b="1" dirty="0">
                <a:cs typeface="Arial"/>
              </a:rPr>
            </a:br>
            <a:r>
              <a:rPr lang="en-US" b="1" dirty="0">
                <a:latin typeface="Arial"/>
                <a:cs typeface="Arial"/>
              </a:rPr>
              <a:t> It gives the commands (high-level logic), while the heavy lifting is done by instruments (C, Rust, etc.) behind the scenes.</a:t>
            </a:r>
            <a:endParaRPr lang="en-US" dirty="0">
              <a:latin typeface="Arial"/>
              <a:cs typeface="Arial"/>
            </a:endParaRPr>
          </a:p>
          <a:p>
            <a:pPr>
              <a:defRPr/>
            </a:pPr>
            <a:endParaRPr lang="en-US" dirty="0">
              <a:cs typeface="Arial"/>
            </a:endParaRPr>
          </a:p>
          <a:p>
            <a:pPr>
              <a:defRPr/>
            </a:pPr>
            <a:endParaRPr lang="en-US" dirty="0">
              <a:cs typeface="Arial"/>
            </a:endParaRPr>
          </a:p>
        </p:txBody>
      </p:sp>
      <p:sp>
        <p:nvSpPr>
          <p:cNvPr id="4" name="Footer Placeholder 3">
            <a:extLst>
              <a:ext uri="{FF2B5EF4-FFF2-40B4-BE49-F238E27FC236}">
                <a16:creationId xmlns:a16="http://schemas.microsoft.com/office/drawing/2014/main" id="{7FE7FEB2-3807-D5E4-8DDB-605A8F3232ED}"/>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9E868D42-D25E-CC83-5B78-615F6060DFBD}"/>
              </a:ext>
            </a:extLst>
          </p:cNvPr>
          <p:cNvSpPr>
            <a:spLocks noGrp="1"/>
          </p:cNvSpPr>
          <p:nvPr>
            <p:ph type="sldNum" sz="quarter" idx="5"/>
          </p:nvPr>
        </p:nvSpPr>
        <p:spPr/>
        <p:txBody>
          <a:bodyPr/>
          <a:lstStyle/>
          <a:p>
            <a:pPr>
              <a:defRPr/>
            </a:pPr>
            <a:fld id="{2224D85D-0234-4E0E-8CD2-74151B7F4968}" type="slidenum">
              <a:rPr lang="en-US"/>
              <a:pPr>
                <a:defRPr/>
              </a:pPr>
              <a:t>12</a:t>
            </a:fld>
            <a:endParaRPr lang="en-US"/>
          </a:p>
        </p:txBody>
      </p:sp>
    </p:spTree>
    <p:extLst>
      <p:ext uri="{BB962C8B-B14F-4D97-AF65-F5344CB8AC3E}">
        <p14:creationId xmlns:p14="http://schemas.microsoft.com/office/powerpoint/2010/main" val="1618053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AE766-0D34-8705-CA7E-B97132AE16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FBA634-DE9E-264B-3121-B26846661C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FA9F02-FF05-043F-C3FB-589913B2CF62}"/>
              </a:ext>
            </a:extLst>
          </p:cNvPr>
          <p:cNvSpPr>
            <a:spLocks noGrp="1"/>
          </p:cNvSpPr>
          <p:nvPr>
            <p:ph type="body" idx="1"/>
          </p:nvPr>
        </p:nvSpPr>
        <p:spPr/>
        <p:txBody>
          <a:bodyPr/>
          <a:lstStyle/>
          <a:p>
            <a:pPr>
              <a:defRPr/>
            </a:pPr>
            <a:r>
              <a:rPr lang="en-US" dirty="0">
                <a:latin typeface="Arial"/>
                <a:cs typeface="Arial"/>
              </a:rPr>
              <a:t>id is of type int; the annotation-only declaration tells </a:t>
            </a:r>
            <a:r>
              <a:rPr lang="en-US" dirty="0" err="1">
                <a:latin typeface="Arial"/>
                <a:cs typeface="Arial"/>
              </a:rPr>
              <a:t>Pydantic</a:t>
            </a:r>
            <a:r>
              <a:rPr lang="en-US" dirty="0">
                <a:latin typeface="Arial"/>
                <a:cs typeface="Arial"/>
              </a:rPr>
              <a:t> that this field is required. Strings, bytes, or floats will be coerced to integers if possible; otherwise an exception will be raised.</a:t>
            </a:r>
          </a:p>
          <a:p>
            <a:pPr>
              <a:defRPr/>
            </a:pPr>
            <a:br>
              <a:rPr lang="en-US" dirty="0">
                <a:cs typeface="Arial"/>
              </a:rPr>
            </a:br>
            <a:r>
              <a:rPr lang="en-US" dirty="0">
                <a:latin typeface="Arial"/>
                <a:cs typeface="Arial"/>
              </a:rPr>
              <a:t>name is a string; because it has a default, it is not required.</a:t>
            </a:r>
          </a:p>
          <a:p>
            <a:pPr>
              <a:defRPr/>
            </a:pPr>
            <a:br>
              <a:rPr lang="en-US" dirty="0">
                <a:cs typeface="Arial"/>
              </a:rPr>
            </a:br>
            <a:r>
              <a:rPr lang="en-US" dirty="0" err="1">
                <a:latin typeface="Arial"/>
                <a:cs typeface="Arial"/>
              </a:rPr>
              <a:t>signup_ts</a:t>
            </a:r>
            <a:r>
              <a:rPr lang="en-US" dirty="0">
                <a:latin typeface="Arial"/>
                <a:cs typeface="Arial"/>
              </a:rPr>
              <a:t> is a </a:t>
            </a:r>
            <a:r>
              <a:rPr lang="en-US" dirty="0">
                <a:latin typeface="Arial"/>
                <a:cs typeface="Arial"/>
                <a:hlinkClick r:id="rId3"/>
              </a:rPr>
              <a:t>datetime</a:t>
            </a:r>
            <a:r>
              <a:rPr lang="en-US" dirty="0">
                <a:latin typeface="Arial"/>
                <a:cs typeface="Arial"/>
              </a:rPr>
              <a:t> field that is required, but the value None may be provided; </a:t>
            </a:r>
            <a:r>
              <a:rPr lang="en-US" dirty="0" err="1">
                <a:latin typeface="Arial"/>
                <a:cs typeface="Arial"/>
              </a:rPr>
              <a:t>Pydantic</a:t>
            </a:r>
            <a:r>
              <a:rPr lang="en-US" dirty="0">
                <a:latin typeface="Arial"/>
                <a:cs typeface="Arial"/>
              </a:rPr>
              <a:t> will process either a </a:t>
            </a:r>
            <a:r>
              <a:rPr lang="en-US" dirty="0">
                <a:solidFill>
                  <a:srgbClr val="ED5487"/>
                </a:solidFill>
                <a:latin typeface="Arial"/>
                <a:cs typeface="Arial"/>
                <a:hlinkClick r:id="rId4"/>
              </a:rPr>
              <a:t>Unix timestamp</a:t>
            </a:r>
            <a:r>
              <a:rPr lang="en-US" dirty="0">
                <a:latin typeface="Arial"/>
                <a:cs typeface="Arial"/>
              </a:rPr>
              <a:t> integer (e.g. 1496498400) or a string representing the date and time.</a:t>
            </a:r>
          </a:p>
          <a:p>
            <a:pPr>
              <a:defRPr/>
            </a:pPr>
            <a:br>
              <a:rPr lang="en-US" dirty="0">
                <a:cs typeface="Arial"/>
              </a:rPr>
            </a:br>
            <a:r>
              <a:rPr lang="en-US" dirty="0">
                <a:latin typeface="Arial"/>
                <a:cs typeface="Arial"/>
              </a:rPr>
              <a:t>tastes is a dictionary with string keys and positive integer values. The </a:t>
            </a:r>
            <a:r>
              <a:rPr lang="en-US" dirty="0" err="1">
                <a:latin typeface="Arial"/>
                <a:cs typeface="Arial"/>
              </a:rPr>
              <a:t>PositiveInt</a:t>
            </a:r>
            <a:r>
              <a:rPr lang="en-US" dirty="0">
                <a:latin typeface="Arial"/>
                <a:cs typeface="Arial"/>
              </a:rPr>
              <a:t> type is shorthand for Annotated[int, </a:t>
            </a:r>
            <a:r>
              <a:rPr lang="en-US" dirty="0" err="1">
                <a:latin typeface="Arial"/>
                <a:cs typeface="Arial"/>
              </a:rPr>
              <a:t>annotated_types.Gt</a:t>
            </a:r>
            <a:r>
              <a:rPr lang="en-US" dirty="0">
                <a:latin typeface="Arial"/>
                <a:cs typeface="Arial"/>
              </a:rPr>
              <a:t>(0)].</a:t>
            </a:r>
          </a:p>
          <a:p>
            <a:pPr>
              <a:defRPr/>
            </a:pPr>
            <a:br>
              <a:rPr lang="en-US" dirty="0">
                <a:cs typeface="Arial"/>
              </a:rPr>
            </a:br>
            <a:r>
              <a:rPr lang="en-US" dirty="0">
                <a:latin typeface="Arial"/>
                <a:cs typeface="Arial"/>
              </a:rPr>
              <a:t>The input here is an </a:t>
            </a:r>
            <a:r>
              <a:rPr lang="en-US" dirty="0">
                <a:solidFill>
                  <a:srgbClr val="ED5487"/>
                </a:solidFill>
                <a:latin typeface="Arial"/>
                <a:cs typeface="Arial"/>
                <a:hlinkClick r:id="rId5"/>
              </a:rPr>
              <a:t>ISO 8601</a:t>
            </a:r>
            <a:r>
              <a:rPr lang="en-US" dirty="0">
                <a:latin typeface="Arial"/>
                <a:cs typeface="Arial"/>
              </a:rPr>
              <a:t> formatted datetime, but </a:t>
            </a:r>
            <a:r>
              <a:rPr lang="en-US" dirty="0" err="1">
                <a:latin typeface="Arial"/>
                <a:cs typeface="Arial"/>
              </a:rPr>
              <a:t>Pydantic</a:t>
            </a:r>
            <a:r>
              <a:rPr lang="en-US" dirty="0">
                <a:latin typeface="Arial"/>
                <a:cs typeface="Arial"/>
              </a:rPr>
              <a:t> will convert it to a </a:t>
            </a:r>
            <a:r>
              <a:rPr lang="en-US" dirty="0">
                <a:latin typeface="Arial"/>
                <a:cs typeface="Arial"/>
                <a:hlinkClick r:id="rId3"/>
              </a:rPr>
              <a:t>datetime</a:t>
            </a:r>
            <a:r>
              <a:rPr lang="en-US" dirty="0">
                <a:latin typeface="Arial"/>
                <a:cs typeface="Arial"/>
              </a:rPr>
              <a:t> object.</a:t>
            </a:r>
          </a:p>
          <a:p>
            <a:pPr>
              <a:defRPr/>
            </a:pPr>
            <a:br>
              <a:rPr lang="en-US" dirty="0">
                <a:cs typeface="Arial"/>
              </a:rPr>
            </a:br>
            <a:r>
              <a:rPr lang="en-US" dirty="0">
                <a:latin typeface="Arial"/>
                <a:cs typeface="Arial"/>
              </a:rPr>
              <a:t>cheese: The key here is bytes, but </a:t>
            </a:r>
            <a:r>
              <a:rPr lang="en-US" dirty="0" err="1">
                <a:latin typeface="Arial"/>
                <a:cs typeface="Arial"/>
              </a:rPr>
              <a:t>Pydantic</a:t>
            </a:r>
            <a:r>
              <a:rPr lang="en-US" dirty="0">
                <a:latin typeface="Arial"/>
                <a:cs typeface="Arial"/>
              </a:rPr>
              <a:t> will take care of coercing it to a string.</a:t>
            </a:r>
            <a:endParaRPr lang="en-US">
              <a:latin typeface="Arial"/>
              <a:cs typeface="Arial"/>
            </a:endParaRPr>
          </a:p>
          <a:p>
            <a:pPr>
              <a:defRPr/>
            </a:pPr>
            <a:br>
              <a:rPr lang="en-US" dirty="0">
                <a:cs typeface="Arial"/>
              </a:rPr>
            </a:br>
            <a:r>
              <a:rPr lang="en-US" dirty="0">
                <a:latin typeface="Arial"/>
                <a:cs typeface="Arial"/>
              </a:rPr>
              <a:t>Cabbage: Similarly, </a:t>
            </a:r>
            <a:r>
              <a:rPr lang="en-US" dirty="0" err="1">
                <a:latin typeface="Arial"/>
                <a:cs typeface="Arial"/>
              </a:rPr>
              <a:t>Pydantic</a:t>
            </a:r>
            <a:r>
              <a:rPr lang="en-US" dirty="0">
                <a:latin typeface="Arial"/>
                <a:cs typeface="Arial"/>
              </a:rPr>
              <a:t> will coerce the string '1' to the integer 1.</a:t>
            </a:r>
          </a:p>
          <a:p>
            <a:pPr>
              <a:defRPr/>
            </a:pPr>
            <a:br>
              <a:rPr lang="en-US" dirty="0">
                <a:cs typeface="Arial"/>
              </a:rPr>
            </a:br>
            <a:r>
              <a:rPr lang="en-US" dirty="0">
                <a:latin typeface="Arial"/>
                <a:cs typeface="Arial"/>
              </a:rPr>
              <a:t>user = User </a:t>
            </a:r>
            <a:endParaRPr lang="en-US" dirty="0"/>
          </a:p>
          <a:p>
            <a:pPr>
              <a:defRPr/>
            </a:pPr>
            <a:r>
              <a:rPr lang="en-US" dirty="0">
                <a:latin typeface="Arial"/>
                <a:cs typeface="Arial"/>
              </a:rPr>
              <a:t>We create instance of User by passing our external data to User as keyword arguments.</a:t>
            </a:r>
          </a:p>
          <a:p>
            <a:pPr>
              <a:defRPr/>
            </a:pPr>
            <a:endParaRPr lang="en-US" dirty="0">
              <a:cs typeface="Arial"/>
            </a:endParaRPr>
          </a:p>
          <a:p>
            <a:pPr>
              <a:defRPr/>
            </a:pPr>
            <a:r>
              <a:rPr lang="en-US" dirty="0">
                <a:latin typeface="Arial"/>
                <a:cs typeface="Arial"/>
              </a:rPr>
              <a:t>user.id </a:t>
            </a:r>
            <a:endParaRPr lang="en-US" dirty="0">
              <a:cs typeface="Arial"/>
            </a:endParaRPr>
          </a:p>
          <a:p>
            <a:pPr>
              <a:defRPr/>
            </a:pPr>
            <a:r>
              <a:rPr lang="en-US" dirty="0">
                <a:latin typeface="Arial"/>
                <a:cs typeface="Arial"/>
              </a:rPr>
              <a:t>We can access fields as attributes of the model.</a:t>
            </a:r>
          </a:p>
          <a:p>
            <a:pPr>
              <a:defRPr/>
            </a:pPr>
            <a:endParaRPr lang="en-US" dirty="0">
              <a:cs typeface="Arial"/>
            </a:endParaRPr>
          </a:p>
          <a:p>
            <a:pPr>
              <a:defRPr/>
            </a:pPr>
            <a:r>
              <a:rPr lang="en-US" dirty="0" err="1">
                <a:latin typeface="Arial"/>
                <a:cs typeface="Arial"/>
              </a:rPr>
              <a:t>User.model_dump</a:t>
            </a:r>
            <a:r>
              <a:rPr lang="en-US" dirty="0">
                <a:latin typeface="Arial"/>
                <a:cs typeface="Arial"/>
              </a:rPr>
              <a:t>()</a:t>
            </a:r>
            <a:endParaRPr lang="en-US" dirty="0">
              <a:cs typeface="Arial"/>
            </a:endParaRPr>
          </a:p>
          <a:p>
            <a:pPr>
              <a:defRPr/>
            </a:pPr>
            <a:r>
              <a:rPr lang="en-US" dirty="0">
                <a:latin typeface="Arial"/>
                <a:cs typeface="Arial"/>
              </a:rPr>
              <a:t>We can convert the model to a dictionary with </a:t>
            </a:r>
            <a:r>
              <a:rPr lang="en-US" dirty="0">
                <a:latin typeface="Arial"/>
                <a:cs typeface="Arial"/>
                <a:hlinkClick r:id="rId6"/>
              </a:rPr>
              <a:t>model_dump()</a:t>
            </a:r>
            <a:r>
              <a:rPr lang="en-US" dirty="0">
                <a:latin typeface="Arial"/>
                <a:cs typeface="Arial"/>
              </a:rPr>
              <a:t>.</a:t>
            </a:r>
          </a:p>
          <a:p>
            <a:pPr>
              <a:defRPr/>
            </a:pPr>
            <a:br>
              <a:rPr lang="en-US" dirty="0"/>
            </a:br>
            <a:r>
              <a:rPr lang="en-US" dirty="0">
                <a:latin typeface="Arial"/>
                <a:cs typeface="Arial"/>
              </a:rPr>
              <a:t> </a:t>
            </a:r>
            <a:endParaRPr lang="en-US">
              <a:cs typeface="Arial"/>
            </a:endParaRPr>
          </a:p>
          <a:p>
            <a:pPr>
              <a:defRPr/>
            </a:pPr>
            <a:br>
              <a:rPr lang="en-US" dirty="0">
                <a:cs typeface="Arial"/>
              </a:rPr>
            </a:br>
            <a:br>
              <a:rPr lang="en-US" dirty="0">
                <a:cs typeface="Arial"/>
              </a:rPr>
            </a:br>
            <a:endParaRPr lang="en-US">
              <a:cs typeface="Arial"/>
            </a:endParaRPr>
          </a:p>
          <a:p>
            <a:pPr>
              <a:defRPr/>
            </a:pPr>
            <a:endParaRPr lang="en-US" dirty="0">
              <a:cs typeface="Arial"/>
            </a:endParaRPr>
          </a:p>
          <a:p>
            <a:pPr>
              <a:defRPr/>
            </a:pPr>
            <a:endParaRPr lang="en-US" dirty="0">
              <a:cs typeface="Arial"/>
            </a:endParaRPr>
          </a:p>
          <a:p>
            <a:pPr>
              <a:defRPr/>
            </a:pPr>
            <a:endParaRPr lang="en-US" dirty="0">
              <a:cs typeface="Arial"/>
            </a:endParaRPr>
          </a:p>
        </p:txBody>
      </p:sp>
      <p:sp>
        <p:nvSpPr>
          <p:cNvPr id="4" name="Footer Placeholder 3">
            <a:extLst>
              <a:ext uri="{FF2B5EF4-FFF2-40B4-BE49-F238E27FC236}">
                <a16:creationId xmlns:a16="http://schemas.microsoft.com/office/drawing/2014/main" id="{291EB5A3-7909-C432-35F5-CEA6F6BA8A11}"/>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05383612-F206-F775-11A0-11251EFAE1D0}"/>
              </a:ext>
            </a:extLst>
          </p:cNvPr>
          <p:cNvSpPr>
            <a:spLocks noGrp="1"/>
          </p:cNvSpPr>
          <p:nvPr>
            <p:ph type="sldNum" sz="quarter" idx="5"/>
          </p:nvPr>
        </p:nvSpPr>
        <p:spPr/>
        <p:txBody>
          <a:bodyPr/>
          <a:lstStyle/>
          <a:p>
            <a:pPr>
              <a:defRPr/>
            </a:pPr>
            <a:fld id="{2224D85D-0234-4E0E-8CD2-74151B7F4968}" type="slidenum">
              <a:rPr lang="en-US"/>
              <a:pPr>
                <a:defRPr/>
              </a:pPr>
              <a:t>13</a:t>
            </a:fld>
            <a:endParaRPr lang="en-US"/>
          </a:p>
        </p:txBody>
      </p:sp>
    </p:spTree>
    <p:extLst>
      <p:ext uri="{BB962C8B-B14F-4D97-AF65-F5344CB8AC3E}">
        <p14:creationId xmlns:p14="http://schemas.microsoft.com/office/powerpoint/2010/main" val="264515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A9E89-8A4D-D6A8-D35E-AB90905DDB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F8ED84-FC85-5B4A-E34C-D4132D0324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C721E8-D9AE-1864-879F-46F46647E13D}"/>
              </a:ext>
            </a:extLst>
          </p:cNvPr>
          <p:cNvSpPr>
            <a:spLocks noGrp="1"/>
          </p:cNvSpPr>
          <p:nvPr>
            <p:ph type="body" idx="1"/>
          </p:nvPr>
        </p:nvSpPr>
        <p:spPr/>
        <p:txBody>
          <a:bodyPr/>
          <a:lstStyle/>
          <a:p>
            <a:pPr>
              <a:defRPr/>
            </a:pPr>
            <a:r>
              <a:rPr lang="en-US" dirty="0" err="1">
                <a:latin typeface="Arial"/>
                <a:cs typeface="Arial"/>
              </a:rPr>
              <a:t>external_data</a:t>
            </a:r>
            <a:endParaRPr lang="en-US">
              <a:cs typeface="Arial" pitchFamily="34" charset="0"/>
            </a:endParaRPr>
          </a:p>
          <a:p>
            <a:pPr>
              <a:defRPr/>
            </a:pPr>
            <a:r>
              <a:rPr lang="en-US" dirty="0">
                <a:latin typeface="Arial"/>
                <a:cs typeface="Arial"/>
              </a:rPr>
              <a:t>The input data is wrong here — id is not a valid integer, and </a:t>
            </a:r>
            <a:r>
              <a:rPr lang="en-US" dirty="0" err="1">
                <a:latin typeface="Arial"/>
                <a:cs typeface="Arial"/>
              </a:rPr>
              <a:t>signup_ts</a:t>
            </a:r>
            <a:r>
              <a:rPr lang="en-US" dirty="0">
                <a:latin typeface="Arial"/>
                <a:cs typeface="Arial"/>
              </a:rPr>
              <a:t> is missing.</a:t>
            </a:r>
          </a:p>
          <a:p>
            <a:pPr>
              <a:defRPr/>
            </a:pPr>
            <a:br>
              <a:rPr lang="en-US" dirty="0">
                <a:cs typeface="Arial"/>
              </a:rPr>
            </a:br>
            <a:r>
              <a:rPr lang="en-US" dirty="0">
                <a:latin typeface="Arial"/>
                <a:cs typeface="Arial"/>
              </a:rPr>
              <a:t>User(**</a:t>
            </a:r>
            <a:r>
              <a:rPr lang="en-US" dirty="0" err="1">
                <a:latin typeface="Arial"/>
                <a:cs typeface="Arial"/>
              </a:rPr>
              <a:t>external_data</a:t>
            </a:r>
            <a:r>
              <a:rPr lang="en-US" dirty="0">
                <a:latin typeface="Arial"/>
                <a:cs typeface="Arial"/>
              </a:rPr>
              <a:t>)</a:t>
            </a:r>
            <a:endParaRPr lang="en-US" dirty="0">
              <a:cs typeface="Arial" pitchFamily="34" charset="0"/>
            </a:endParaRPr>
          </a:p>
          <a:p>
            <a:pPr>
              <a:defRPr/>
            </a:pPr>
            <a:r>
              <a:rPr lang="en-US" dirty="0">
                <a:latin typeface="Arial"/>
                <a:cs typeface="Arial"/>
              </a:rPr>
              <a:t>Trying to instantiate User will raise a </a:t>
            </a:r>
            <a:r>
              <a:rPr lang="en-US" dirty="0">
                <a:latin typeface="Arial"/>
                <a:cs typeface="Arial"/>
                <a:hlinkClick r:id="rId3"/>
              </a:rPr>
              <a:t>ValidationError</a:t>
            </a:r>
            <a:r>
              <a:rPr lang="en-US" dirty="0">
                <a:latin typeface="Arial"/>
                <a:cs typeface="Arial"/>
              </a:rPr>
              <a:t> with a list of errors.</a:t>
            </a:r>
          </a:p>
          <a:p>
            <a:pPr>
              <a:defRPr/>
            </a:pPr>
            <a:br>
              <a:rPr lang="en-US" dirty="0"/>
            </a:br>
            <a:endParaRPr lang="en-US" dirty="0"/>
          </a:p>
        </p:txBody>
      </p:sp>
      <p:sp>
        <p:nvSpPr>
          <p:cNvPr id="4" name="Footer Placeholder 3">
            <a:extLst>
              <a:ext uri="{FF2B5EF4-FFF2-40B4-BE49-F238E27FC236}">
                <a16:creationId xmlns:a16="http://schemas.microsoft.com/office/drawing/2014/main" id="{4C87D550-B8DD-157C-A7FC-0E509ED7B741}"/>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5121CC37-6C90-D918-C393-52E81BDBF473}"/>
              </a:ext>
            </a:extLst>
          </p:cNvPr>
          <p:cNvSpPr>
            <a:spLocks noGrp="1"/>
          </p:cNvSpPr>
          <p:nvPr>
            <p:ph type="sldNum" sz="quarter" idx="5"/>
          </p:nvPr>
        </p:nvSpPr>
        <p:spPr/>
        <p:txBody>
          <a:bodyPr/>
          <a:lstStyle/>
          <a:p>
            <a:pPr>
              <a:defRPr/>
            </a:pPr>
            <a:fld id="{2224D85D-0234-4E0E-8CD2-74151B7F4968}" type="slidenum">
              <a:rPr lang="en-US"/>
              <a:pPr>
                <a:defRPr/>
              </a:pPr>
              <a:t>14</a:t>
            </a:fld>
            <a:endParaRPr lang="en-US"/>
          </a:p>
        </p:txBody>
      </p:sp>
    </p:spTree>
    <p:extLst>
      <p:ext uri="{BB962C8B-B14F-4D97-AF65-F5344CB8AC3E}">
        <p14:creationId xmlns:p14="http://schemas.microsoft.com/office/powerpoint/2010/main" val="811589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B02E2-DB09-00F6-64A3-6875D851CC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E3EE5C-C465-5E2A-9E56-5C530218CE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173EBC-C3E9-3F1E-3B7D-20AFF2D7E87B}"/>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768675FB-61E1-A239-B143-FD78A8C13E08}"/>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DABA9518-8B44-66F2-51D5-93A8FB560549}"/>
              </a:ext>
            </a:extLst>
          </p:cNvPr>
          <p:cNvSpPr>
            <a:spLocks noGrp="1"/>
          </p:cNvSpPr>
          <p:nvPr>
            <p:ph type="sldNum" sz="quarter" idx="5"/>
          </p:nvPr>
        </p:nvSpPr>
        <p:spPr/>
        <p:txBody>
          <a:bodyPr/>
          <a:lstStyle/>
          <a:p>
            <a:pPr>
              <a:defRPr/>
            </a:pPr>
            <a:fld id="{2224D85D-0234-4E0E-8CD2-74151B7F4968}" type="slidenum">
              <a:rPr lang="en-US"/>
              <a:pPr>
                <a:defRPr/>
              </a:pPr>
              <a:t>15</a:t>
            </a:fld>
            <a:endParaRPr lang="en-US"/>
          </a:p>
        </p:txBody>
      </p:sp>
    </p:spTree>
    <p:extLst>
      <p:ext uri="{BB962C8B-B14F-4D97-AF65-F5344CB8AC3E}">
        <p14:creationId xmlns:p14="http://schemas.microsoft.com/office/powerpoint/2010/main" val="2105236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8B33E-B934-F2A9-9C18-CA693FC064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577559-F806-D305-592D-EE3A4264DD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148DE3-9197-379C-DC31-695496A2419A}"/>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cs typeface="Arial"/>
            </a:endParaRPr>
          </a:p>
        </p:txBody>
      </p:sp>
      <p:sp>
        <p:nvSpPr>
          <p:cNvPr id="4" name="Footer Placeholder 3">
            <a:extLst>
              <a:ext uri="{FF2B5EF4-FFF2-40B4-BE49-F238E27FC236}">
                <a16:creationId xmlns:a16="http://schemas.microsoft.com/office/drawing/2014/main" id="{C39849FB-FACD-381A-1925-5FEA9A1BA477}"/>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6AE480CB-20E6-317E-A0FB-44EFF9D22861}"/>
              </a:ext>
            </a:extLst>
          </p:cNvPr>
          <p:cNvSpPr>
            <a:spLocks noGrp="1"/>
          </p:cNvSpPr>
          <p:nvPr>
            <p:ph type="sldNum" sz="quarter" idx="5"/>
          </p:nvPr>
        </p:nvSpPr>
        <p:spPr/>
        <p:txBody>
          <a:bodyPr/>
          <a:lstStyle/>
          <a:p>
            <a:pPr>
              <a:defRPr/>
            </a:pPr>
            <a:fld id="{2224D85D-0234-4E0E-8CD2-74151B7F4968}" type="slidenum">
              <a:rPr lang="en-US"/>
              <a:pPr>
                <a:defRPr/>
              </a:pPr>
              <a:t>16</a:t>
            </a:fld>
            <a:endParaRPr lang="en-US"/>
          </a:p>
        </p:txBody>
      </p:sp>
    </p:spTree>
    <p:extLst>
      <p:ext uri="{BB962C8B-B14F-4D97-AF65-F5344CB8AC3E}">
        <p14:creationId xmlns:p14="http://schemas.microsoft.com/office/powerpoint/2010/main" val="2468455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9277D-BC60-327A-4106-B4F740EECA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6CC87F-02DC-B12D-3A50-2F10487F2A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9B63DC-7042-09D5-8974-6DA8EA4FBA40}"/>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cs typeface="Arial"/>
            </a:endParaRPr>
          </a:p>
        </p:txBody>
      </p:sp>
      <p:sp>
        <p:nvSpPr>
          <p:cNvPr id="4" name="Footer Placeholder 3">
            <a:extLst>
              <a:ext uri="{FF2B5EF4-FFF2-40B4-BE49-F238E27FC236}">
                <a16:creationId xmlns:a16="http://schemas.microsoft.com/office/drawing/2014/main" id="{021FE486-E1FC-A487-3DDD-F2D43F770201}"/>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07943E1C-F660-9BF8-4ECD-B63A93F81D4A}"/>
              </a:ext>
            </a:extLst>
          </p:cNvPr>
          <p:cNvSpPr>
            <a:spLocks noGrp="1"/>
          </p:cNvSpPr>
          <p:nvPr>
            <p:ph type="sldNum" sz="quarter" idx="5"/>
          </p:nvPr>
        </p:nvSpPr>
        <p:spPr/>
        <p:txBody>
          <a:bodyPr/>
          <a:lstStyle/>
          <a:p>
            <a:pPr>
              <a:defRPr/>
            </a:pPr>
            <a:fld id="{2224D85D-0234-4E0E-8CD2-74151B7F4968}" type="slidenum">
              <a:rPr lang="en-US"/>
              <a:pPr>
                <a:defRPr/>
              </a:pPr>
              <a:t>17</a:t>
            </a:fld>
            <a:endParaRPr lang="en-US"/>
          </a:p>
        </p:txBody>
      </p:sp>
    </p:spTree>
    <p:extLst>
      <p:ext uri="{BB962C8B-B14F-4D97-AF65-F5344CB8AC3E}">
        <p14:creationId xmlns:p14="http://schemas.microsoft.com/office/powerpoint/2010/main" val="1246642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8B16F-AF8A-503F-3681-3D03F547C0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0F5D53-3C80-C6A0-8AE0-D13037DF28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71639A-E839-B019-5C91-70C771BC0EB7}"/>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cs typeface="Arial"/>
            </a:endParaRPr>
          </a:p>
        </p:txBody>
      </p:sp>
      <p:sp>
        <p:nvSpPr>
          <p:cNvPr id="4" name="Footer Placeholder 3">
            <a:extLst>
              <a:ext uri="{FF2B5EF4-FFF2-40B4-BE49-F238E27FC236}">
                <a16:creationId xmlns:a16="http://schemas.microsoft.com/office/drawing/2014/main" id="{D394CE54-A3BD-0E94-A5E7-B21370BEE7A3}"/>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11D3DB8B-095E-B069-9D6C-CC609B7FE053}"/>
              </a:ext>
            </a:extLst>
          </p:cNvPr>
          <p:cNvSpPr>
            <a:spLocks noGrp="1"/>
          </p:cNvSpPr>
          <p:nvPr>
            <p:ph type="sldNum" sz="quarter" idx="5"/>
          </p:nvPr>
        </p:nvSpPr>
        <p:spPr/>
        <p:txBody>
          <a:bodyPr/>
          <a:lstStyle/>
          <a:p>
            <a:pPr>
              <a:defRPr/>
            </a:pPr>
            <a:fld id="{2224D85D-0234-4E0E-8CD2-74151B7F4968}" type="slidenum">
              <a:rPr lang="en-US"/>
              <a:pPr>
                <a:defRPr/>
              </a:pPr>
              <a:t>18</a:t>
            </a:fld>
            <a:endParaRPr lang="en-US"/>
          </a:p>
        </p:txBody>
      </p:sp>
    </p:spTree>
    <p:extLst>
      <p:ext uri="{BB962C8B-B14F-4D97-AF65-F5344CB8AC3E}">
        <p14:creationId xmlns:p14="http://schemas.microsoft.com/office/powerpoint/2010/main" val="1771404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Arial"/>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2224D85D-0234-4E0E-8CD2-74151B7F4968}" type="slidenum">
              <a:rPr lang="en-US"/>
              <a:pPr>
                <a:defRPr/>
              </a:pPr>
              <a:t>19</a:t>
            </a:fld>
            <a:endParaRPr lang="en-US"/>
          </a:p>
        </p:txBody>
      </p:sp>
    </p:spTree>
    <p:extLst>
      <p:ext uri="{BB962C8B-B14F-4D97-AF65-F5344CB8AC3E}">
        <p14:creationId xmlns:p14="http://schemas.microsoft.com/office/powerpoint/2010/main" val="2544835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088CE-A463-8C0B-6234-51444515EE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652F6C-3451-AC1A-78F0-CA66B74D2A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42572E-E14E-E364-88F3-37FF0CF337DD}"/>
              </a:ext>
            </a:extLst>
          </p:cNvPr>
          <p:cNvSpPr>
            <a:spLocks noGrp="1"/>
          </p:cNvSpPr>
          <p:nvPr>
            <p:ph type="body" idx="1"/>
          </p:nvPr>
        </p:nvSpPr>
        <p:spPr/>
        <p:txBody>
          <a:bodyPr/>
          <a:lstStyle/>
          <a:p>
            <a:pPr>
              <a:defRPr/>
            </a:pPr>
            <a:r>
              <a:rPr lang="en-US" dirty="0">
                <a:solidFill>
                  <a:srgbClr val="0C0D0E"/>
                </a:solidFill>
                <a:latin typeface="Arial"/>
                <a:cs typeface="Arial"/>
              </a:rPr>
              <a:t>What is a </a:t>
            </a:r>
            <a:r>
              <a:rPr lang="en-US" dirty="0" err="1">
                <a:solidFill>
                  <a:srgbClr val="0C0D0E"/>
                </a:solidFill>
                <a:latin typeface="Arial"/>
                <a:cs typeface="Arial"/>
              </a:rPr>
              <a:t>BaseModel</a:t>
            </a:r>
            <a:r>
              <a:rPr lang="en-US" dirty="0">
                <a:solidFill>
                  <a:srgbClr val="0C0D0E"/>
                </a:solidFill>
                <a:latin typeface="Arial"/>
                <a:cs typeface="Arial"/>
              </a:rPr>
              <a:t>?</a:t>
            </a:r>
            <a:endParaRPr lang="en-US" dirty="0">
              <a:latin typeface="Arial"/>
              <a:cs typeface="Arial"/>
            </a:endParaRPr>
          </a:p>
          <a:p>
            <a:pPr>
              <a:defRPr/>
            </a:pPr>
            <a:r>
              <a:rPr lang="en-US" dirty="0">
                <a:solidFill>
                  <a:srgbClr val="0C0D0E"/>
                </a:solidFill>
                <a:latin typeface="Arial"/>
                <a:cs typeface="Arial"/>
              </a:rPr>
              <a:t>A </a:t>
            </a:r>
            <a:r>
              <a:rPr lang="en-US" dirty="0" err="1">
                <a:solidFill>
                  <a:srgbClr val="0C0D0E"/>
                </a:solidFill>
                <a:latin typeface="Arial"/>
                <a:cs typeface="Arial"/>
              </a:rPr>
              <a:t>Pydantic</a:t>
            </a:r>
            <a:r>
              <a:rPr lang="en-US" dirty="0">
                <a:solidFill>
                  <a:srgbClr val="0C0D0E"/>
                </a:solidFill>
                <a:latin typeface="Arial"/>
                <a:cs typeface="Arial"/>
              </a:rPr>
              <a:t> </a:t>
            </a:r>
            <a:r>
              <a:rPr lang="en-US" dirty="0" err="1">
                <a:solidFill>
                  <a:srgbClr val="0C0D0E"/>
                </a:solidFill>
                <a:latin typeface="Arial"/>
                <a:cs typeface="Arial"/>
              </a:rPr>
              <a:t>BaseModel</a:t>
            </a:r>
            <a:r>
              <a:rPr lang="en-US" dirty="0">
                <a:solidFill>
                  <a:srgbClr val="0C0D0E"/>
                </a:solidFill>
                <a:latin typeface="Arial"/>
                <a:cs typeface="Arial"/>
              </a:rPr>
              <a:t> is a class that defines how your data looks like and the validation requirements it needs to pass in order to be valid.</a:t>
            </a:r>
            <a:endParaRPr lang="en-US" dirty="0">
              <a:latin typeface="Arial"/>
              <a:cs typeface="Arial"/>
            </a:endParaRPr>
          </a:p>
          <a:p>
            <a:pPr>
              <a:defRPr/>
            </a:pPr>
            <a:br>
              <a:rPr lang="en-US" dirty="0">
                <a:cs typeface="Arial"/>
              </a:rPr>
            </a:br>
            <a:r>
              <a:rPr lang="en-US" dirty="0">
                <a:latin typeface="Arial"/>
                <a:cs typeface="Arial"/>
              </a:rPr>
              <a:t>1. The Class Definition</a:t>
            </a:r>
          </a:p>
          <a:p>
            <a:pPr marL="171450" indent="-171450">
              <a:buFont typeface="Arial"/>
              <a:buChar char="•"/>
              <a:defRPr/>
            </a:pPr>
            <a:r>
              <a:rPr lang="en-US" b="1" err="1">
                <a:latin typeface="Arial"/>
                <a:cs typeface="Arial"/>
              </a:rPr>
              <a:t>CapitalOutput</a:t>
            </a:r>
            <a:r>
              <a:rPr lang="en-US">
                <a:latin typeface="Arial"/>
                <a:cs typeface="Arial"/>
              </a:rPr>
              <a:t> is a Python class.</a:t>
            </a:r>
          </a:p>
          <a:p>
            <a:pPr marL="171450" indent="-171450">
              <a:buFont typeface="Arial"/>
              <a:buChar char="•"/>
              <a:defRPr/>
            </a:pPr>
            <a:r>
              <a:rPr lang="en-US">
                <a:latin typeface="Arial"/>
                <a:cs typeface="Arial"/>
              </a:rPr>
              <a:t>It inherits from </a:t>
            </a:r>
            <a:r>
              <a:rPr lang="en-US" err="1">
                <a:latin typeface="Arial"/>
                <a:cs typeface="Arial"/>
              </a:rPr>
              <a:t>BaseModel</a:t>
            </a:r>
            <a:r>
              <a:rPr lang="en-US">
                <a:latin typeface="Arial"/>
                <a:cs typeface="Arial"/>
              </a:rPr>
              <a:t>, which comes from </a:t>
            </a:r>
            <a:r>
              <a:rPr lang="en-US" b="1" err="1">
                <a:latin typeface="Arial"/>
                <a:cs typeface="Arial"/>
              </a:rPr>
              <a:t>Pydantic</a:t>
            </a:r>
            <a:r>
              <a:rPr lang="en-US">
                <a:latin typeface="Arial"/>
                <a:cs typeface="Arial"/>
              </a:rPr>
              <a:t>.</a:t>
            </a:r>
          </a:p>
          <a:p>
            <a:pPr marL="171450" indent="-171450">
              <a:buFont typeface="Arial"/>
              <a:buChar char="•"/>
              <a:defRPr/>
            </a:pPr>
            <a:r>
              <a:rPr lang="en-US" b="1" err="1">
                <a:latin typeface="Arial"/>
                <a:cs typeface="Arial"/>
              </a:rPr>
              <a:t>Pydantic</a:t>
            </a:r>
            <a:r>
              <a:rPr lang="en-US">
                <a:latin typeface="Arial"/>
                <a:cs typeface="Arial"/>
              </a:rPr>
              <a:t> is a data validation and parsing library often used with </a:t>
            </a:r>
            <a:r>
              <a:rPr lang="en-US" err="1">
                <a:latin typeface="Arial"/>
                <a:cs typeface="Arial"/>
              </a:rPr>
              <a:t>FastAPI</a:t>
            </a:r>
            <a:r>
              <a:rPr lang="en-US">
                <a:latin typeface="Arial"/>
                <a:cs typeface="Arial"/>
              </a:rPr>
              <a:t>, but it’s useful in any Python project that needs strict data typing and validation.</a:t>
            </a:r>
          </a:p>
          <a:p>
            <a:pPr marL="171450" indent="-171450">
              <a:buFont typeface="Arial"/>
              <a:buChar char="•"/>
              <a:defRPr/>
            </a:pPr>
            <a:r>
              <a:rPr lang="en-US">
                <a:latin typeface="Arial"/>
                <a:cs typeface="Arial"/>
              </a:rPr>
              <a:t>Inheriting from </a:t>
            </a:r>
            <a:r>
              <a:rPr lang="en-US" err="1">
                <a:latin typeface="Arial"/>
                <a:cs typeface="Arial"/>
              </a:rPr>
              <a:t>BaseModel</a:t>
            </a:r>
            <a:r>
              <a:rPr lang="en-US">
                <a:latin typeface="Arial"/>
                <a:cs typeface="Arial"/>
              </a:rPr>
              <a:t> gives the class:</a:t>
            </a:r>
          </a:p>
          <a:p>
            <a:pPr marL="628650" lvl="1" indent="-171450">
              <a:buFont typeface="Courier New"/>
              <a:buChar char="o"/>
              <a:defRPr/>
            </a:pPr>
            <a:r>
              <a:rPr lang="en-US"/>
              <a:t>Automatic type checking.</a:t>
            </a:r>
            <a:endParaRPr lang="en-US">
              <a:cs typeface="Arial" pitchFamily="34" charset="0"/>
            </a:endParaRPr>
          </a:p>
          <a:p>
            <a:pPr marL="628650" lvl="1" indent="-171450">
              <a:buFont typeface="Courier New"/>
              <a:buChar char="o"/>
              <a:defRPr/>
            </a:pPr>
            <a:r>
              <a:rPr lang="en-US"/>
              <a:t>Data validation at instantiation.</a:t>
            </a:r>
            <a:endParaRPr lang="en-US">
              <a:cs typeface="Arial" pitchFamily="34" charset="0"/>
            </a:endParaRPr>
          </a:p>
          <a:p>
            <a:pPr marL="628650" lvl="1" indent="-171450">
              <a:buFont typeface="Courier New"/>
              <a:buChar char="o"/>
              <a:defRPr/>
            </a:pPr>
            <a:r>
              <a:rPr lang="en-US"/>
              <a:t>Conversion from incoming data formats (like JSON) to Python types.</a:t>
            </a:r>
            <a:endParaRPr lang="en-US">
              <a:cs typeface="Arial" pitchFamily="34" charset="0"/>
            </a:endParaRPr>
          </a:p>
          <a:p>
            <a:pPr marL="628650" lvl="1" indent="-171450">
              <a:buFont typeface="Courier New"/>
              <a:buChar char="o"/>
              <a:defRPr/>
            </a:pPr>
            <a:r>
              <a:rPr lang="en-US">
                <a:latin typeface="Arial"/>
                <a:cs typeface="Arial"/>
              </a:rPr>
              <a:t>Built-in .</a:t>
            </a:r>
            <a:r>
              <a:rPr lang="en-US" err="1">
                <a:latin typeface="Arial"/>
                <a:cs typeface="Arial"/>
              </a:rPr>
              <a:t>dict</a:t>
            </a:r>
            <a:r>
              <a:rPr lang="en-US">
                <a:latin typeface="Arial"/>
                <a:cs typeface="Arial"/>
              </a:rPr>
              <a:t>(), .</a:t>
            </a:r>
            <a:r>
              <a:rPr lang="en-US" err="1">
                <a:latin typeface="Arial"/>
                <a:cs typeface="Arial"/>
              </a:rPr>
              <a:t>json</a:t>
            </a:r>
            <a:r>
              <a:rPr lang="en-US">
                <a:latin typeface="Arial"/>
                <a:cs typeface="Arial"/>
              </a:rPr>
              <a:t>() methods for serialization.</a:t>
            </a:r>
          </a:p>
          <a:p>
            <a:pPr>
              <a:defRPr/>
            </a:pPr>
            <a:r>
              <a:rPr lang="en-US" dirty="0" err="1">
                <a:latin typeface="Arial"/>
                <a:cs typeface="Arial"/>
              </a:rPr>
              <a:t>CapitalOutput</a:t>
            </a:r>
            <a:r>
              <a:rPr lang="en-US" dirty="0">
                <a:latin typeface="Arial"/>
                <a:cs typeface="Arial"/>
              </a:rPr>
              <a:t>(capital="Tokyo")  # ✅ works</a:t>
            </a:r>
          </a:p>
          <a:p>
            <a:pPr>
              <a:defRPr/>
            </a:pPr>
            <a:r>
              <a:rPr lang="en-US" dirty="0" err="1">
                <a:latin typeface="Arial"/>
                <a:cs typeface="Arial"/>
              </a:rPr>
              <a:t>CapitalOutput</a:t>
            </a:r>
            <a:r>
              <a:rPr lang="en-US" dirty="0">
                <a:latin typeface="Arial"/>
                <a:cs typeface="Arial"/>
              </a:rPr>
              <a:t>(capital=123)     # ❌ will raise a validation error</a:t>
            </a:r>
          </a:p>
          <a:p>
            <a:pPr>
              <a:defRPr/>
            </a:pPr>
            <a:endParaRPr lang="en-US" dirty="0">
              <a:cs typeface="Arial"/>
            </a:endParaRPr>
          </a:p>
          <a:p>
            <a:pPr>
              <a:defRPr/>
            </a:pPr>
            <a:r>
              <a:rPr lang="en-US" b="1"/>
              <a:t>2. The Field Declaration</a:t>
            </a:r>
            <a:endParaRPr lang="en-US"/>
          </a:p>
          <a:p>
            <a:pPr>
              <a:defRPr/>
            </a:pPr>
            <a:r>
              <a:rPr lang="en-US" dirty="0">
                <a:latin typeface="Arial"/>
                <a:cs typeface="Arial"/>
              </a:rPr>
              <a:t>capital: str = Field(description="The capital of the country.")
</a:t>
            </a:r>
          </a:p>
          <a:p>
            <a:pPr>
              <a:defRPr/>
            </a:pPr>
            <a:r>
              <a:rPr lang="en-US" dirty="0">
                <a:latin typeface="Arial"/>
                <a:cs typeface="Arial"/>
              </a:rPr>
              <a:t>Let’s break this down:</a:t>
            </a:r>
          </a:p>
          <a:p>
            <a:pPr>
              <a:defRPr/>
            </a:pPr>
            <a:r>
              <a:rPr lang="en-US" b="1" dirty="0">
                <a:latin typeface="Arial"/>
                <a:cs typeface="Arial"/>
              </a:rPr>
              <a:t>capital: str</a:t>
            </a:r>
            <a:endParaRPr lang="en-US" dirty="0">
              <a:latin typeface="Arial"/>
              <a:cs typeface="Arial"/>
            </a:endParaRPr>
          </a:p>
          <a:p>
            <a:pPr marL="171450" indent="-171450">
              <a:buFont typeface="Arial"/>
              <a:buChar char="•"/>
              <a:defRPr/>
            </a:pPr>
            <a:r>
              <a:rPr lang="en-US" dirty="0">
                <a:latin typeface="Arial"/>
                <a:cs typeface="Arial"/>
              </a:rPr>
              <a:t>This is a </a:t>
            </a:r>
            <a:r>
              <a:rPr lang="en-US" b="1" dirty="0">
                <a:latin typeface="Arial"/>
                <a:cs typeface="Arial"/>
              </a:rPr>
              <a:t>type annotation</a:t>
            </a:r>
            <a:r>
              <a:rPr lang="en-US" dirty="0">
                <a:latin typeface="Arial"/>
                <a:cs typeface="Arial"/>
              </a:rPr>
              <a:t> using Python’s type hints.</a:t>
            </a:r>
          </a:p>
          <a:p>
            <a:pPr marL="171450" indent="-171450">
              <a:buFont typeface="Arial"/>
              <a:buChar char="•"/>
              <a:defRPr/>
            </a:pPr>
            <a:r>
              <a:rPr lang="en-US" dirty="0">
                <a:latin typeface="Arial"/>
                <a:cs typeface="Arial"/>
              </a:rPr>
              <a:t>It means capital is expected to be a </a:t>
            </a:r>
            <a:r>
              <a:rPr lang="en-US" b="1" dirty="0">
                <a:latin typeface="Arial"/>
                <a:cs typeface="Arial"/>
              </a:rPr>
              <a:t>string</a:t>
            </a:r>
            <a:r>
              <a:rPr lang="en-US" dirty="0">
                <a:latin typeface="Arial"/>
                <a:cs typeface="Arial"/>
              </a:rPr>
              <a:t>.</a:t>
            </a:r>
          </a:p>
          <a:p>
            <a:pPr marL="171450" indent="-171450">
              <a:buFont typeface="Arial"/>
              <a:buChar char="•"/>
              <a:defRPr/>
            </a:pPr>
            <a:r>
              <a:rPr lang="en-US" dirty="0" err="1">
                <a:latin typeface="Arial"/>
                <a:cs typeface="Arial"/>
              </a:rPr>
              <a:t>Pydantic</a:t>
            </a:r>
            <a:r>
              <a:rPr lang="en-US" dirty="0">
                <a:latin typeface="Arial"/>
                <a:cs typeface="Arial"/>
              </a:rPr>
              <a:t> enforces this at runtime — if someone passes an int or list, it will try to cast or will throw a validation error.</a:t>
            </a:r>
          </a:p>
          <a:p>
            <a:pPr>
              <a:defRPr/>
            </a:pPr>
            <a:r>
              <a:rPr lang="en-US" b="1" dirty="0">
                <a:latin typeface="Arial"/>
                <a:cs typeface="Arial"/>
              </a:rPr>
              <a:t>Field(...)</a:t>
            </a:r>
            <a:endParaRPr lang="en-US" dirty="0">
              <a:latin typeface="Arial"/>
              <a:cs typeface="Arial"/>
            </a:endParaRPr>
          </a:p>
          <a:p>
            <a:pPr marL="171450" indent="-171450">
              <a:buFont typeface="Arial"/>
              <a:buChar char="•"/>
              <a:defRPr/>
            </a:pPr>
            <a:r>
              <a:rPr lang="en-US" dirty="0">
                <a:latin typeface="Arial"/>
                <a:cs typeface="Arial"/>
              </a:rPr>
              <a:t>Field() is from </a:t>
            </a:r>
            <a:r>
              <a:rPr lang="en-US" dirty="0" err="1">
                <a:latin typeface="Arial"/>
                <a:cs typeface="Arial"/>
              </a:rPr>
              <a:t>pydantic</a:t>
            </a:r>
            <a:r>
              <a:rPr lang="en-US" dirty="0">
                <a:latin typeface="Arial"/>
                <a:cs typeface="Arial"/>
              </a:rPr>
              <a:t> and allows us to:</a:t>
            </a:r>
          </a:p>
          <a:p>
            <a:pPr marL="628650" lvl="1" indent="-171450">
              <a:buFont typeface="Arial"/>
              <a:buChar char="•"/>
              <a:defRPr/>
            </a:pPr>
            <a:r>
              <a:rPr lang="en-US" dirty="0">
                <a:latin typeface="Arial"/>
                <a:cs typeface="Arial"/>
              </a:rPr>
              <a:t>Add metadata like descriptions.</a:t>
            </a:r>
          </a:p>
          <a:p>
            <a:pPr marL="628650" lvl="1" indent="-171450">
              <a:buFont typeface="Arial"/>
              <a:buChar char="•"/>
              <a:defRPr/>
            </a:pPr>
            <a:r>
              <a:rPr lang="en-US" dirty="0">
                <a:latin typeface="Arial"/>
                <a:cs typeface="Arial"/>
              </a:rPr>
              <a:t>Set defaults.</a:t>
            </a:r>
          </a:p>
          <a:p>
            <a:pPr marL="628650" lvl="1" indent="-171450">
              <a:buFont typeface="Arial"/>
              <a:buChar char="•"/>
              <a:defRPr/>
            </a:pPr>
            <a:r>
              <a:rPr lang="en-US" dirty="0">
                <a:latin typeface="Arial"/>
                <a:cs typeface="Arial"/>
              </a:rPr>
              <a:t>Add validation constraints (e.g., </a:t>
            </a:r>
            <a:r>
              <a:rPr lang="en-US" dirty="0" err="1">
                <a:latin typeface="Arial"/>
                <a:cs typeface="Arial"/>
              </a:rPr>
              <a:t>min_length</a:t>
            </a:r>
            <a:r>
              <a:rPr lang="en-US" dirty="0">
                <a:latin typeface="Arial"/>
                <a:cs typeface="Arial"/>
              </a:rPr>
              <a:t>=3).</a:t>
            </a:r>
          </a:p>
          <a:p>
            <a:pPr marL="628650" lvl="1" indent="-171450">
              <a:buFont typeface="Arial"/>
              <a:buChar char="•"/>
              <a:defRPr/>
            </a:pPr>
            <a:r>
              <a:rPr lang="en-US" dirty="0">
                <a:latin typeface="Arial"/>
                <a:cs typeface="Arial"/>
              </a:rPr>
              <a:t>Influence schema generation (important for OpenAPI docs in </a:t>
            </a:r>
            <a:r>
              <a:rPr lang="en-US" dirty="0" err="1">
                <a:latin typeface="Arial"/>
                <a:cs typeface="Arial"/>
              </a:rPr>
              <a:t>FastAPI</a:t>
            </a:r>
            <a:r>
              <a:rPr lang="en-US" dirty="0">
                <a:latin typeface="Arial"/>
                <a:cs typeface="Arial"/>
              </a:rPr>
              <a:t>).</a:t>
            </a:r>
          </a:p>
          <a:p>
            <a:pPr lvl="1">
              <a:defRPr/>
            </a:pPr>
            <a:r>
              <a:rPr lang="en-US" dirty="0">
                <a:latin typeface="Arial"/>
                <a:cs typeface="Arial"/>
              </a:rPr>
              <a:t>Here, only a description is set:</a:t>
            </a:r>
          </a:p>
          <a:p>
            <a:pPr lvl="1">
              <a:defRPr/>
            </a:pPr>
            <a:r>
              <a:rPr lang="en-US" dirty="0">
                <a:latin typeface="Arial"/>
                <a:cs typeface="Arial"/>
              </a:rPr>
              <a:t>description="The capital of the country."
</a:t>
            </a:r>
          </a:p>
          <a:p>
            <a:pPr marL="171450" indent="-171450">
              <a:buFont typeface="Arial"/>
              <a:buChar char="•"/>
              <a:defRPr/>
            </a:pPr>
            <a:r>
              <a:rPr lang="en-US" dirty="0">
                <a:latin typeface="Arial"/>
                <a:cs typeface="Arial"/>
              </a:rPr>
              <a:t>This description doesn’t affect runtime validation.</a:t>
            </a:r>
          </a:p>
          <a:p>
            <a:pPr marL="171450" indent="-171450">
              <a:buFont typeface="Arial"/>
              <a:buChar char="•"/>
              <a:defRPr/>
            </a:pPr>
            <a:r>
              <a:rPr lang="en-US" dirty="0">
                <a:latin typeface="Arial"/>
                <a:cs typeface="Arial"/>
              </a:rPr>
              <a:t>But it </a:t>
            </a:r>
            <a:r>
              <a:rPr lang="en-US" b="1" dirty="0">
                <a:latin typeface="Arial"/>
                <a:cs typeface="Arial"/>
              </a:rPr>
              <a:t>shows up in the OpenAPI schema</a:t>
            </a:r>
            <a:r>
              <a:rPr lang="en-US" dirty="0">
                <a:latin typeface="Arial"/>
                <a:cs typeface="Arial"/>
              </a:rPr>
              <a:t> when used in </a:t>
            </a:r>
            <a:r>
              <a:rPr lang="en-US" dirty="0" err="1">
                <a:latin typeface="Arial"/>
                <a:cs typeface="Arial"/>
              </a:rPr>
              <a:t>FastAPI</a:t>
            </a:r>
            <a:r>
              <a:rPr lang="en-US" dirty="0">
                <a:latin typeface="Arial"/>
                <a:cs typeface="Arial"/>
              </a:rPr>
              <a:t>, making API docs more descriptive.</a:t>
            </a:r>
          </a:p>
          <a:p>
            <a:pPr>
              <a:defRPr/>
            </a:pPr>
            <a:endParaRPr lang="en-US" dirty="0">
              <a:cs typeface="Arial"/>
            </a:endParaRPr>
          </a:p>
          <a:p>
            <a:pPr>
              <a:defRPr/>
            </a:pPr>
            <a:endParaRPr lang="en-US" dirty="0">
              <a:cs typeface="Arial"/>
            </a:endParaRPr>
          </a:p>
          <a:p>
            <a:pPr>
              <a:defRPr/>
            </a:pPr>
            <a:endParaRPr lang="en-US" dirty="0">
              <a:cs typeface="Arial"/>
            </a:endParaRPr>
          </a:p>
        </p:txBody>
      </p:sp>
      <p:sp>
        <p:nvSpPr>
          <p:cNvPr id="4" name="Footer Placeholder 3">
            <a:extLst>
              <a:ext uri="{FF2B5EF4-FFF2-40B4-BE49-F238E27FC236}">
                <a16:creationId xmlns:a16="http://schemas.microsoft.com/office/drawing/2014/main" id="{C3100129-FB9C-9268-4421-90C32A15A7E7}"/>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4EFB8447-5485-5637-0D66-3D65D7A0B0C3}"/>
              </a:ext>
            </a:extLst>
          </p:cNvPr>
          <p:cNvSpPr>
            <a:spLocks noGrp="1"/>
          </p:cNvSpPr>
          <p:nvPr>
            <p:ph type="sldNum" sz="quarter" idx="5"/>
          </p:nvPr>
        </p:nvSpPr>
        <p:spPr/>
        <p:txBody>
          <a:bodyPr/>
          <a:lstStyle/>
          <a:p>
            <a:pPr>
              <a:defRPr/>
            </a:pPr>
            <a:fld id="{2224D85D-0234-4E0E-8CD2-74151B7F4968}" type="slidenum">
              <a:rPr lang="en-US"/>
              <a:pPr>
                <a:defRPr/>
              </a:pPr>
              <a:t>2</a:t>
            </a:fld>
            <a:endParaRPr lang="en-US"/>
          </a:p>
        </p:txBody>
      </p:sp>
    </p:spTree>
    <p:extLst>
      <p:ext uri="{BB962C8B-B14F-4D97-AF65-F5344CB8AC3E}">
        <p14:creationId xmlns:p14="http://schemas.microsoft.com/office/powerpoint/2010/main" val="2391060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E2AA9-AF01-3D7F-F49C-66F585EDC1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A13980-6983-5FEB-989B-4A9AFD3ECD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5DB3E3-183D-F548-126F-B3AB0EDB6CA9}"/>
              </a:ext>
            </a:extLst>
          </p:cNvPr>
          <p:cNvSpPr>
            <a:spLocks noGrp="1"/>
          </p:cNvSpPr>
          <p:nvPr>
            <p:ph type="body" idx="1"/>
          </p:nvPr>
        </p:nvSpPr>
        <p:spPr/>
        <p:txBody>
          <a:bodyPr/>
          <a:lstStyle/>
          <a:p>
            <a:endParaRPr lang="en-US">
              <a:cs typeface="Arial"/>
            </a:endParaRPr>
          </a:p>
        </p:txBody>
      </p:sp>
      <p:sp>
        <p:nvSpPr>
          <p:cNvPr id="4" name="Footer Placeholder 3">
            <a:extLst>
              <a:ext uri="{FF2B5EF4-FFF2-40B4-BE49-F238E27FC236}">
                <a16:creationId xmlns:a16="http://schemas.microsoft.com/office/drawing/2014/main" id="{041C6EE5-5FA1-B9F1-1C18-9443EB565108}"/>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298A841A-9680-B583-131F-2E13E0D8E51C}"/>
              </a:ext>
            </a:extLst>
          </p:cNvPr>
          <p:cNvSpPr>
            <a:spLocks noGrp="1"/>
          </p:cNvSpPr>
          <p:nvPr>
            <p:ph type="sldNum" sz="quarter" idx="5"/>
          </p:nvPr>
        </p:nvSpPr>
        <p:spPr/>
        <p:txBody>
          <a:bodyPr/>
          <a:lstStyle/>
          <a:p>
            <a:pPr>
              <a:defRPr/>
            </a:pPr>
            <a:fld id="{2224D85D-0234-4E0E-8CD2-74151B7F4968}" type="slidenum">
              <a:rPr lang="en-US"/>
              <a:pPr>
                <a:defRPr/>
              </a:pPr>
              <a:t>20</a:t>
            </a:fld>
            <a:endParaRPr lang="en-US"/>
          </a:p>
        </p:txBody>
      </p:sp>
    </p:spTree>
    <p:extLst>
      <p:ext uri="{BB962C8B-B14F-4D97-AF65-F5344CB8AC3E}">
        <p14:creationId xmlns:p14="http://schemas.microsoft.com/office/powerpoint/2010/main" val="2298851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181BD-FF2D-88A0-9EA8-B4E90FDE56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CA94AF-BCE7-4C54-B76E-ABA697008B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A1AD70-56E2-59BC-8327-5004602943B6}"/>
              </a:ext>
            </a:extLst>
          </p:cNvPr>
          <p:cNvSpPr>
            <a:spLocks noGrp="1"/>
          </p:cNvSpPr>
          <p:nvPr>
            <p:ph type="body" idx="1"/>
          </p:nvPr>
        </p:nvSpPr>
        <p:spPr/>
        <p:txBody>
          <a:bodyPr/>
          <a:lstStyle/>
          <a:p>
            <a:pPr>
              <a:defRPr/>
            </a:pPr>
            <a:r>
              <a:rPr lang="en-US" dirty="0">
                <a:solidFill>
                  <a:srgbClr val="010101"/>
                </a:solidFill>
                <a:latin typeface="Arial"/>
                <a:cs typeface="Arial"/>
              </a:rPr>
              <a:t>In </a:t>
            </a:r>
            <a:r>
              <a:rPr lang="en-US" u="sng" dirty="0">
                <a:solidFill>
                  <a:srgbClr val="FDCB5D"/>
                </a:solidFill>
                <a:latin typeface="Arial"/>
                <a:cs typeface="Arial"/>
                <a:hlinkClick r:id="rId3"/>
              </a:rPr>
              <a:t>software development</a:t>
            </a:r>
            <a:r>
              <a:rPr lang="en-US" dirty="0">
                <a:solidFill>
                  <a:srgbClr val="010101"/>
                </a:solidFill>
                <a:latin typeface="Arial"/>
                <a:cs typeface="Arial"/>
              </a:rPr>
              <a:t>, a schema is essentially a blueprint or structure for how data is organized in a database or software system.</a:t>
            </a:r>
            <a:br>
              <a:rPr lang="en-US" dirty="0">
                <a:cs typeface="Arial"/>
              </a:rPr>
            </a:br>
            <a:endParaRPr lang="en-US" dirty="0">
              <a:cs typeface="Arial"/>
            </a:endParaRPr>
          </a:p>
          <a:p>
            <a:pPr algn="just">
              <a:defRPr/>
            </a:pPr>
            <a:r>
              <a:rPr lang="en-US" dirty="0">
                <a:solidFill>
                  <a:srgbClr val="010101"/>
                </a:solidFill>
                <a:latin typeface="Arial"/>
                <a:cs typeface="Arial"/>
              </a:rPr>
              <a:t>It defines the tables, fields, data types, and relationships between the different pieces of data. In simpler terms, it’s a way to ensure that the data within a system is organized and follows certain rules, making it easier to manage and retrieve.</a:t>
            </a:r>
            <a:endParaRPr lang="en-US" dirty="0">
              <a:latin typeface="Arial"/>
              <a:cs typeface="Arial"/>
            </a:endParaRPr>
          </a:p>
          <a:p>
            <a:pPr algn="just">
              <a:defRPr/>
            </a:pPr>
            <a:br>
              <a:rPr lang="en-US" dirty="0">
                <a:cs typeface="Arial"/>
              </a:rPr>
            </a:br>
            <a:r>
              <a:rPr lang="en-US" dirty="0">
                <a:solidFill>
                  <a:srgbClr val="010101"/>
                </a:solidFill>
              </a:rPr>
              <a:t>A schema could be used in a database system (like SQL), in JSON format for APIs, or even in NoSQL databases like MongoDB. Regardless of the system, schemas ensure consistency, reliability, and efficiency when managing data.</a:t>
            </a:r>
            <a:endParaRPr lang="en-US" dirty="0"/>
          </a:p>
          <a:p>
            <a:pPr>
              <a:defRPr/>
            </a:pPr>
            <a:endParaRPr lang="en-US" dirty="0">
              <a:cs typeface="Arial"/>
            </a:endParaRPr>
          </a:p>
          <a:p>
            <a:pPr algn="just">
              <a:defRPr/>
            </a:pPr>
            <a:r>
              <a:rPr lang="en-US" b="1" dirty="0">
                <a:solidFill>
                  <a:srgbClr val="030303"/>
                </a:solidFill>
                <a:latin typeface="Arial"/>
                <a:cs typeface="Arial"/>
              </a:rPr>
              <a:t>1. Data Validation and Integrity</a:t>
            </a:r>
            <a:endParaRPr lang="en-US" dirty="0">
              <a:latin typeface="Arial"/>
              <a:cs typeface="Arial"/>
            </a:endParaRPr>
          </a:p>
          <a:p>
            <a:pPr algn="just">
              <a:defRPr/>
            </a:pPr>
            <a:r>
              <a:rPr lang="en-US" dirty="0">
                <a:solidFill>
                  <a:srgbClr val="010101"/>
                </a:solidFill>
                <a:latin typeface="Arial"/>
                <a:cs typeface="Arial"/>
              </a:rPr>
              <a:t>Data validation and integrity are among the most important uses of schemas in software development. When working with large amounts of data, it’s crucial to ensure that the data is correct and follows certain rules. A schema helps enforce these rules.</a:t>
            </a:r>
            <a:endParaRPr lang="en-US" dirty="0">
              <a:latin typeface="Arial"/>
              <a:cs typeface="Arial"/>
            </a:endParaRPr>
          </a:p>
          <a:p>
            <a:pPr algn="just">
              <a:defRPr/>
            </a:pPr>
            <a:r>
              <a:rPr lang="en-US" dirty="0">
                <a:solidFill>
                  <a:srgbClr val="010101"/>
                </a:solidFill>
                <a:latin typeface="Arial"/>
                <a:cs typeface="Arial"/>
              </a:rPr>
              <a:t>For example, imagine you’re building an </a:t>
            </a:r>
            <a:r>
              <a:rPr lang="en-US" u="sng" dirty="0">
                <a:solidFill>
                  <a:srgbClr val="FDCB5D"/>
                </a:solidFill>
                <a:latin typeface="Arial"/>
                <a:cs typeface="Arial"/>
                <a:hlinkClick r:id="rId4"/>
              </a:rPr>
              <a:t>e-commerce website</a:t>
            </a:r>
            <a:r>
              <a:rPr lang="en-US" dirty="0">
                <a:solidFill>
                  <a:srgbClr val="010101"/>
                </a:solidFill>
                <a:latin typeface="Arial"/>
                <a:cs typeface="Arial"/>
              </a:rPr>
              <a:t>. You must store customer information, such as names, email addresses, and phone numbers. A schema allows you to define rules such as:</a:t>
            </a:r>
            <a:endParaRPr lang="en-US" dirty="0">
              <a:latin typeface="Arial"/>
              <a:cs typeface="Arial"/>
            </a:endParaRPr>
          </a:p>
          <a:p>
            <a:pPr marL="171450" indent="-171450" algn="just">
              <a:buFont typeface="Arial"/>
              <a:buChar char="•"/>
              <a:defRPr/>
            </a:pPr>
            <a:r>
              <a:rPr lang="en-US" dirty="0">
                <a:solidFill>
                  <a:srgbClr val="010101"/>
                </a:solidFill>
                <a:latin typeface="Arial"/>
                <a:cs typeface="Arial"/>
              </a:rPr>
              <a:t>The “email” field should only contain valid email addresses.</a:t>
            </a:r>
            <a:endParaRPr lang="en-US" dirty="0">
              <a:latin typeface="Arial"/>
              <a:cs typeface="Arial"/>
            </a:endParaRPr>
          </a:p>
          <a:p>
            <a:pPr marL="171450" indent="-171450" algn="just">
              <a:buFont typeface="Arial"/>
              <a:buChar char="•"/>
              <a:defRPr/>
            </a:pPr>
            <a:r>
              <a:rPr lang="en-US" dirty="0">
                <a:solidFill>
                  <a:srgbClr val="010101"/>
                </a:solidFill>
                <a:latin typeface="Arial"/>
                <a:cs typeface="Arial"/>
              </a:rPr>
              <a:t>The “phone number” field should only accept numbers.</a:t>
            </a:r>
            <a:endParaRPr lang="en-US" dirty="0">
              <a:latin typeface="Arial"/>
              <a:cs typeface="Arial"/>
            </a:endParaRPr>
          </a:p>
          <a:p>
            <a:pPr marL="171450" indent="-171450" algn="just">
              <a:buFont typeface="Arial"/>
              <a:buChar char="•"/>
              <a:defRPr/>
            </a:pPr>
            <a:r>
              <a:rPr lang="en-US" dirty="0">
                <a:solidFill>
                  <a:srgbClr val="010101"/>
                </a:solidFill>
                <a:latin typeface="Arial"/>
                <a:cs typeface="Arial"/>
              </a:rPr>
              <a:t>The “name” field should not be empty or null.</a:t>
            </a:r>
            <a:endParaRPr lang="en-US" dirty="0">
              <a:latin typeface="Arial"/>
              <a:cs typeface="Arial"/>
            </a:endParaRPr>
          </a:p>
          <a:p>
            <a:pPr algn="just">
              <a:defRPr/>
            </a:pPr>
            <a:br>
              <a:rPr lang="en-US" dirty="0">
                <a:cs typeface="Arial"/>
              </a:rPr>
            </a:br>
            <a:r>
              <a:rPr lang="en-US" b="1" dirty="0">
                <a:solidFill>
                  <a:srgbClr val="030303"/>
                </a:solidFill>
                <a:latin typeface="Arial"/>
                <a:cs typeface="Arial"/>
              </a:rPr>
              <a:t>2. Improved Collaboration with Clear Data Models</a:t>
            </a:r>
            <a:endParaRPr lang="en-US" dirty="0">
              <a:latin typeface="Arial"/>
              <a:cs typeface="Arial"/>
            </a:endParaRPr>
          </a:p>
          <a:p>
            <a:pPr algn="just">
              <a:defRPr/>
            </a:pPr>
            <a:r>
              <a:rPr lang="en-US" dirty="0">
                <a:solidFill>
                  <a:srgbClr val="010101"/>
                </a:solidFill>
                <a:latin typeface="Arial"/>
                <a:cs typeface="Arial"/>
              </a:rPr>
              <a:t>Schemas provide a clear, standardized way of representing data, which is especially useful in collaborative environments. When working with teams, especially in large software projects, having a schema helps everyone understand the structure of the data without needing to dig into the code.</a:t>
            </a:r>
            <a:endParaRPr lang="en-US" dirty="0">
              <a:latin typeface="Arial"/>
              <a:cs typeface="Arial"/>
            </a:endParaRPr>
          </a:p>
          <a:p>
            <a:pPr>
              <a:defRPr/>
            </a:pPr>
            <a:br>
              <a:rPr lang="en-US" dirty="0"/>
            </a:br>
            <a:endParaRPr lang="en-US" dirty="0"/>
          </a:p>
          <a:p>
            <a:pPr algn="just">
              <a:defRPr/>
            </a:pPr>
            <a:r>
              <a:rPr lang="en-US" b="1" dirty="0">
                <a:solidFill>
                  <a:srgbClr val="030303"/>
                </a:solidFill>
                <a:latin typeface="Arial"/>
                <a:cs typeface="Arial"/>
              </a:rPr>
              <a:t>3. API Data Communication and Standardization</a:t>
            </a:r>
            <a:endParaRPr lang="en-US" dirty="0">
              <a:latin typeface="Arial"/>
              <a:cs typeface="Arial"/>
            </a:endParaRPr>
          </a:p>
          <a:p>
            <a:pPr algn="just">
              <a:defRPr/>
            </a:pPr>
            <a:r>
              <a:rPr lang="en-US" dirty="0">
                <a:solidFill>
                  <a:srgbClr val="010101"/>
                </a:solidFill>
                <a:latin typeface="Arial"/>
                <a:cs typeface="Arial"/>
              </a:rPr>
              <a:t>In today’s world, APIs (Application Programming Interfaces) are an integral part of almost every software system. APIs allow different software systems to communicate with each other. Schemas play a crucial role in ensuring that the data exchanged between systems via APIs is consistent and standardized.</a:t>
            </a:r>
            <a:endParaRPr lang="en-US" dirty="0">
              <a:latin typeface="Arial"/>
              <a:cs typeface="Arial"/>
            </a:endParaRPr>
          </a:p>
          <a:p>
            <a:pPr>
              <a:defRPr/>
            </a:pPr>
            <a:br>
              <a:rPr lang="en-US" dirty="0"/>
            </a:br>
            <a:endParaRPr lang="en-US" dirty="0"/>
          </a:p>
          <a:p>
            <a:pPr algn="just">
              <a:defRPr/>
            </a:pPr>
            <a:r>
              <a:rPr lang="en-US" b="1">
                <a:solidFill>
                  <a:srgbClr val="030303"/>
                </a:solidFill>
              </a:rPr>
              <a:t>4. Database Structure and Schema Design</a:t>
            </a:r>
            <a:endParaRPr lang="en-US"/>
          </a:p>
          <a:p>
            <a:pPr algn="just">
              <a:defRPr/>
            </a:pPr>
            <a:r>
              <a:rPr lang="en-US" dirty="0">
                <a:solidFill>
                  <a:srgbClr val="010101"/>
                </a:solidFill>
                <a:latin typeface="Arial"/>
                <a:cs typeface="Arial"/>
              </a:rPr>
              <a:t>making it easier to query and manipulate.</a:t>
            </a:r>
            <a:endParaRPr lang="en-US" dirty="0">
              <a:latin typeface="Arial"/>
              <a:cs typeface="Arial"/>
            </a:endParaRPr>
          </a:p>
          <a:p>
            <a:pPr>
              <a:defRPr/>
            </a:pPr>
            <a:br>
              <a:rPr lang="en-US" dirty="0">
                <a:cs typeface="Arial"/>
              </a:rPr>
            </a:br>
            <a:endParaRPr lang="en-US" dirty="0">
              <a:cs typeface="Arial"/>
            </a:endParaRPr>
          </a:p>
          <a:p>
            <a:pPr algn="just">
              <a:defRPr/>
            </a:pPr>
            <a:r>
              <a:rPr lang="en-US" b="1" dirty="0">
                <a:solidFill>
                  <a:srgbClr val="030303"/>
                </a:solidFill>
                <a:latin typeface="Arial"/>
                <a:cs typeface="Arial"/>
              </a:rPr>
              <a:t>5. Efficient Data Retrieval and Performance Optimization</a:t>
            </a:r>
            <a:endParaRPr lang="en-US" dirty="0">
              <a:latin typeface="Arial"/>
              <a:cs typeface="Arial"/>
            </a:endParaRPr>
          </a:p>
          <a:p>
            <a:pPr>
              <a:defRPr/>
            </a:pPr>
            <a:r>
              <a:rPr lang="en-US">
                <a:solidFill>
                  <a:srgbClr val="010101"/>
                </a:solidFill>
                <a:latin typeface="Arial"/>
                <a:cs typeface="Arial"/>
              </a:rPr>
              <a:t>improve the performance and efficiency of data retrieval</a:t>
            </a:r>
            <a:endParaRPr lang="en-US">
              <a:solidFill>
                <a:srgbClr val="000000"/>
              </a:solidFill>
              <a:latin typeface="Arial"/>
              <a:cs typeface="Arial"/>
            </a:endParaRPr>
          </a:p>
          <a:p>
            <a:pPr>
              <a:defRPr/>
            </a:pPr>
            <a:endParaRPr lang="en-US" dirty="0">
              <a:cs typeface="Arial"/>
            </a:endParaRPr>
          </a:p>
          <a:p>
            <a:pPr algn="just">
              <a:defRPr/>
            </a:pPr>
            <a:r>
              <a:rPr lang="en-US" b="1" dirty="0">
                <a:solidFill>
                  <a:srgbClr val="030303"/>
                </a:solidFill>
                <a:latin typeface="Arial"/>
                <a:cs typeface="Arial"/>
              </a:rPr>
              <a:t>6. Data Migration and Version Control</a:t>
            </a:r>
            <a:endParaRPr lang="en-US" dirty="0">
              <a:latin typeface="Arial"/>
              <a:cs typeface="Arial"/>
            </a:endParaRPr>
          </a:p>
          <a:p>
            <a:pPr>
              <a:defRPr/>
            </a:pPr>
            <a:r>
              <a:rPr lang="en-US" dirty="0">
                <a:solidFill>
                  <a:srgbClr val="010101"/>
                </a:solidFill>
                <a:latin typeface="Arial"/>
                <a:cs typeface="Arial"/>
              </a:rPr>
              <a:t>Schemas make data migration and version control much easier by providing a clear definition of how data should look in different application versions</a:t>
            </a:r>
            <a:endParaRPr lang="en-US" dirty="0">
              <a:latin typeface="Arial"/>
              <a:cs typeface="Arial"/>
            </a:endParaRPr>
          </a:p>
          <a:p>
            <a:pPr>
              <a:defRPr/>
            </a:pPr>
            <a:endParaRPr lang="en-US" dirty="0">
              <a:solidFill>
                <a:srgbClr val="010101"/>
              </a:solidFill>
            </a:endParaRPr>
          </a:p>
          <a:p>
            <a:pPr algn="just">
              <a:defRPr/>
            </a:pPr>
            <a:r>
              <a:rPr lang="en-US" b="1" dirty="0">
                <a:solidFill>
                  <a:srgbClr val="030303"/>
                </a:solidFill>
                <a:latin typeface="Arial"/>
                <a:cs typeface="Arial"/>
              </a:rPr>
              <a:t>7. Data Security and Access Control</a:t>
            </a:r>
            <a:endParaRPr lang="en-US" dirty="0">
              <a:latin typeface="Arial"/>
              <a:cs typeface="Arial"/>
            </a:endParaRPr>
          </a:p>
          <a:p>
            <a:pPr>
              <a:defRPr/>
            </a:pPr>
            <a:r>
              <a:rPr lang="en-US" dirty="0">
                <a:solidFill>
                  <a:srgbClr val="010101"/>
                </a:solidFill>
              </a:rPr>
              <a:t>By defining clear data structures, schemas allow you to specify who can access certain data and under what conditions</a:t>
            </a:r>
            <a:br>
              <a:rPr lang="en-US" dirty="0">
                <a:cs typeface="Arial"/>
              </a:rPr>
            </a:br>
            <a:endParaRPr lang="en-US">
              <a:cs typeface="Arial"/>
            </a:endParaRPr>
          </a:p>
          <a:p>
            <a:pPr>
              <a:defRPr/>
            </a:pPr>
            <a:endParaRPr lang="en-US" dirty="0">
              <a:cs typeface="Arial" pitchFamily="34" charset="0"/>
            </a:endParaRPr>
          </a:p>
          <a:p>
            <a:pPr>
              <a:defRPr/>
            </a:pPr>
            <a:br>
              <a:rPr lang="en-US" dirty="0">
                <a:cs typeface="Arial"/>
              </a:rPr>
            </a:br>
            <a:br>
              <a:rPr lang="en-US" dirty="0">
                <a:cs typeface="Arial"/>
              </a:rPr>
            </a:br>
            <a:endParaRPr lang="en-US">
              <a:cs typeface="Arial"/>
            </a:endParaRPr>
          </a:p>
          <a:p>
            <a:pPr>
              <a:defRPr/>
            </a:pPr>
            <a:endParaRPr lang="en-US" dirty="0">
              <a:cs typeface="Arial"/>
            </a:endParaRPr>
          </a:p>
        </p:txBody>
      </p:sp>
      <p:sp>
        <p:nvSpPr>
          <p:cNvPr id="4" name="Footer Placeholder 3">
            <a:extLst>
              <a:ext uri="{FF2B5EF4-FFF2-40B4-BE49-F238E27FC236}">
                <a16:creationId xmlns:a16="http://schemas.microsoft.com/office/drawing/2014/main" id="{590FCD9D-6856-09A3-372D-3D9DE7B84095}"/>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8BE0E448-FB40-31B7-0E4B-4134DCB59DE9}"/>
              </a:ext>
            </a:extLst>
          </p:cNvPr>
          <p:cNvSpPr>
            <a:spLocks noGrp="1"/>
          </p:cNvSpPr>
          <p:nvPr>
            <p:ph type="sldNum" sz="quarter" idx="5"/>
          </p:nvPr>
        </p:nvSpPr>
        <p:spPr/>
        <p:txBody>
          <a:bodyPr/>
          <a:lstStyle/>
          <a:p>
            <a:pPr>
              <a:defRPr/>
            </a:pPr>
            <a:fld id="{2224D85D-0234-4E0E-8CD2-74151B7F4968}" type="slidenum">
              <a:rPr lang="en-US"/>
              <a:pPr>
                <a:defRPr/>
              </a:pPr>
              <a:t>3</a:t>
            </a:fld>
            <a:endParaRPr lang="en-US"/>
          </a:p>
        </p:txBody>
      </p:sp>
    </p:spTree>
    <p:extLst>
      <p:ext uri="{BB962C8B-B14F-4D97-AF65-F5344CB8AC3E}">
        <p14:creationId xmlns:p14="http://schemas.microsoft.com/office/powerpoint/2010/main" val="1020720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C2110-1730-FE34-FC8A-6C180E542F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37D9AA-4C73-392C-AEEC-76D744B47D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39A28A-092B-1711-4EA5-D5774C535409}"/>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0B0DE69C-D23D-F343-2043-24E8AE042BF9}"/>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FBB3DD51-AB9C-363B-431B-8D5904263867}"/>
              </a:ext>
            </a:extLst>
          </p:cNvPr>
          <p:cNvSpPr>
            <a:spLocks noGrp="1"/>
          </p:cNvSpPr>
          <p:nvPr>
            <p:ph type="sldNum" sz="quarter" idx="5"/>
          </p:nvPr>
        </p:nvSpPr>
        <p:spPr/>
        <p:txBody>
          <a:bodyPr/>
          <a:lstStyle/>
          <a:p>
            <a:pPr>
              <a:defRPr/>
            </a:pPr>
            <a:fld id="{2224D85D-0234-4E0E-8CD2-74151B7F4968}" type="slidenum">
              <a:rPr lang="en-US"/>
              <a:pPr>
                <a:defRPr/>
              </a:pPr>
              <a:t>4</a:t>
            </a:fld>
            <a:endParaRPr lang="en-US"/>
          </a:p>
        </p:txBody>
      </p:sp>
    </p:spTree>
    <p:extLst>
      <p:ext uri="{BB962C8B-B14F-4D97-AF65-F5344CB8AC3E}">
        <p14:creationId xmlns:p14="http://schemas.microsoft.com/office/powerpoint/2010/main" val="1432856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EC0C5-F8F5-4657-AEC1-D561F97264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7716EB-FBA1-24D7-2364-6DE7CBB7E8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71D808-49C8-8182-8AA4-1C42C1BD5106}"/>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34DB32FC-EB18-80C5-0D88-5872534AF983}"/>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CA171C8E-6B6F-083C-F0E9-19DE0398272C}"/>
              </a:ext>
            </a:extLst>
          </p:cNvPr>
          <p:cNvSpPr>
            <a:spLocks noGrp="1"/>
          </p:cNvSpPr>
          <p:nvPr>
            <p:ph type="sldNum" sz="quarter" idx="5"/>
          </p:nvPr>
        </p:nvSpPr>
        <p:spPr/>
        <p:txBody>
          <a:bodyPr/>
          <a:lstStyle/>
          <a:p>
            <a:pPr>
              <a:defRPr/>
            </a:pPr>
            <a:fld id="{2224D85D-0234-4E0E-8CD2-74151B7F4968}" type="slidenum">
              <a:rPr lang="en-US"/>
              <a:pPr>
                <a:defRPr/>
              </a:pPr>
              <a:t>5</a:t>
            </a:fld>
            <a:endParaRPr lang="en-US"/>
          </a:p>
        </p:txBody>
      </p:sp>
    </p:spTree>
    <p:extLst>
      <p:ext uri="{BB962C8B-B14F-4D97-AF65-F5344CB8AC3E}">
        <p14:creationId xmlns:p14="http://schemas.microsoft.com/office/powerpoint/2010/main" val="467188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FF50D-2D1A-67E9-FCDC-5DA6AA5132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426549-4335-6540-B15B-26484DBD95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EA4C68-4BF9-AA06-3DA1-1E223F2BE339}"/>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662C1C51-E9B5-37E0-91E6-24A85F7CBECA}"/>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31F75C1D-0BA3-DA82-983F-03AFF24812CD}"/>
              </a:ext>
            </a:extLst>
          </p:cNvPr>
          <p:cNvSpPr>
            <a:spLocks noGrp="1"/>
          </p:cNvSpPr>
          <p:nvPr>
            <p:ph type="sldNum" sz="quarter" idx="5"/>
          </p:nvPr>
        </p:nvSpPr>
        <p:spPr/>
        <p:txBody>
          <a:bodyPr/>
          <a:lstStyle/>
          <a:p>
            <a:pPr>
              <a:defRPr/>
            </a:pPr>
            <a:fld id="{2224D85D-0234-4E0E-8CD2-74151B7F4968}" type="slidenum">
              <a:rPr lang="en-US"/>
              <a:pPr>
                <a:defRPr/>
              </a:pPr>
              <a:t>6</a:t>
            </a:fld>
            <a:endParaRPr lang="en-US"/>
          </a:p>
        </p:txBody>
      </p:sp>
    </p:spTree>
    <p:extLst>
      <p:ext uri="{BB962C8B-B14F-4D97-AF65-F5344CB8AC3E}">
        <p14:creationId xmlns:p14="http://schemas.microsoft.com/office/powerpoint/2010/main" val="348420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CE4995-7370-279F-B0E2-473AC7C1EB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00C2D2-E918-8F43-010D-A70C9DD2A1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CC7D5E-601A-73D8-F351-0F48057B7C1D}"/>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44880DBE-8A26-FBF1-2BE3-1F90A51BE236}"/>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26AA6527-5932-D676-6A9D-B19C867B5CC6}"/>
              </a:ext>
            </a:extLst>
          </p:cNvPr>
          <p:cNvSpPr>
            <a:spLocks noGrp="1"/>
          </p:cNvSpPr>
          <p:nvPr>
            <p:ph type="sldNum" sz="quarter" idx="5"/>
          </p:nvPr>
        </p:nvSpPr>
        <p:spPr/>
        <p:txBody>
          <a:bodyPr/>
          <a:lstStyle/>
          <a:p>
            <a:pPr>
              <a:defRPr/>
            </a:pPr>
            <a:fld id="{2224D85D-0234-4E0E-8CD2-74151B7F4968}" type="slidenum">
              <a:rPr lang="en-US"/>
              <a:pPr>
                <a:defRPr/>
              </a:pPr>
              <a:t>7</a:t>
            </a:fld>
            <a:endParaRPr lang="en-US"/>
          </a:p>
        </p:txBody>
      </p:sp>
    </p:spTree>
    <p:extLst>
      <p:ext uri="{BB962C8B-B14F-4D97-AF65-F5344CB8AC3E}">
        <p14:creationId xmlns:p14="http://schemas.microsoft.com/office/powerpoint/2010/main" val="3180786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4DAFF-1E29-D42B-BCD6-0A59FC99D8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A94ED9-E591-2576-F404-61CA638FC5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BC0D1F-AC6D-5758-4B56-843AF2B7C80F}"/>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74AECA22-D39C-5BF3-11C5-8E4CAED7054A}"/>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0EACF4ED-0A53-FA0A-3C7A-7F2178094432}"/>
              </a:ext>
            </a:extLst>
          </p:cNvPr>
          <p:cNvSpPr>
            <a:spLocks noGrp="1"/>
          </p:cNvSpPr>
          <p:nvPr>
            <p:ph type="sldNum" sz="quarter" idx="5"/>
          </p:nvPr>
        </p:nvSpPr>
        <p:spPr/>
        <p:txBody>
          <a:bodyPr/>
          <a:lstStyle/>
          <a:p>
            <a:pPr>
              <a:defRPr/>
            </a:pPr>
            <a:fld id="{2224D85D-0234-4E0E-8CD2-74151B7F4968}" type="slidenum">
              <a:rPr lang="en-US"/>
              <a:pPr>
                <a:defRPr/>
              </a:pPr>
              <a:t>8</a:t>
            </a:fld>
            <a:endParaRPr lang="en-US"/>
          </a:p>
        </p:txBody>
      </p:sp>
    </p:spTree>
    <p:extLst>
      <p:ext uri="{BB962C8B-B14F-4D97-AF65-F5344CB8AC3E}">
        <p14:creationId xmlns:p14="http://schemas.microsoft.com/office/powerpoint/2010/main" val="2494058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AE479-E674-A9D1-7C78-150EC394C0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C435F9-080C-CE28-9B83-9489B57E13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A71FE6-50FF-AAC7-C4E2-3C53F0E770B5}"/>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C982FA98-96AC-BB93-EB76-FE2EB8CFFEFA}"/>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85598B26-4C36-17E4-E5E5-AF44158EA09A}"/>
              </a:ext>
            </a:extLst>
          </p:cNvPr>
          <p:cNvSpPr>
            <a:spLocks noGrp="1"/>
          </p:cNvSpPr>
          <p:nvPr>
            <p:ph type="sldNum" sz="quarter" idx="5"/>
          </p:nvPr>
        </p:nvSpPr>
        <p:spPr/>
        <p:txBody>
          <a:bodyPr/>
          <a:lstStyle/>
          <a:p>
            <a:pPr>
              <a:defRPr/>
            </a:pPr>
            <a:fld id="{2224D85D-0234-4E0E-8CD2-74151B7F4968}" type="slidenum">
              <a:rPr lang="en-US"/>
              <a:pPr>
                <a:defRPr/>
              </a:pPr>
              <a:t>9</a:t>
            </a:fld>
            <a:endParaRPr lang="en-US"/>
          </a:p>
        </p:txBody>
      </p:sp>
    </p:spTree>
    <p:extLst>
      <p:ext uri="{BB962C8B-B14F-4D97-AF65-F5344CB8AC3E}">
        <p14:creationId xmlns:p14="http://schemas.microsoft.com/office/powerpoint/2010/main" val="120994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3" name="Picture 7" descr="bg1.jpg"/>
          <p:cNvPicPr>
            <a:picLocks noChangeAspect="1"/>
          </p:cNvPicPr>
          <p:nvPr userDrawn="1"/>
        </p:nvPicPr>
        <p:blipFill>
          <a:blip r:embed="rId2" cstate="print"/>
          <a:srcRect/>
          <a:stretch>
            <a:fillRect/>
          </a:stretch>
        </p:blipFill>
        <p:spPr bwMode="auto">
          <a:xfrm>
            <a:off x="3175" y="0"/>
            <a:ext cx="9137650" cy="6858000"/>
          </a:xfrm>
          <a:prstGeom prst="rect">
            <a:avLst/>
          </a:prstGeom>
          <a:noFill/>
          <a:ln w="9525">
            <a:noFill/>
            <a:miter lim="800000"/>
            <a:headEnd/>
            <a:tailEnd/>
          </a:ln>
        </p:spPr>
      </p:pic>
      <p:sp>
        <p:nvSpPr>
          <p:cNvPr id="681988" name="Rectangle 4"/>
          <p:cNvSpPr>
            <a:spLocks noGrp="1" noChangeArrowheads="1"/>
          </p:cNvSpPr>
          <p:nvPr>
            <p:ph type="subTitle" idx="1"/>
          </p:nvPr>
        </p:nvSpPr>
        <p:spPr>
          <a:xfrm>
            <a:off x="1295400" y="2133600"/>
            <a:ext cx="7086600" cy="1323439"/>
          </a:xfrm>
        </p:spPr>
        <p:txBody>
          <a:bodyPr>
            <a:spAutoFit/>
          </a:bodyPr>
          <a:lstStyle>
            <a:lvl1pPr marL="0" indent="0">
              <a:buFont typeface="Wingdings" pitchFamily="2" charset="2"/>
              <a:buNone/>
              <a:defRPr sz="4000" b="0">
                <a:solidFill>
                  <a:schemeClr val="bg1"/>
                </a:solidFill>
              </a:defRPr>
            </a:lvl1pPr>
          </a:lstStyle>
          <a:p>
            <a:r>
              <a:rPr lang="en-US"/>
              <a:t>Click to edit Master subtitle style</a:t>
            </a:r>
          </a:p>
        </p:txBody>
      </p:sp>
      <p:sp>
        <p:nvSpPr>
          <p:cNvPr id="5" name="TextBox 4"/>
          <p:cNvSpPr txBox="1"/>
          <p:nvPr userDrawn="1"/>
        </p:nvSpPr>
        <p:spPr>
          <a:xfrm>
            <a:off x="3733800" y="6342473"/>
            <a:ext cx="2811988" cy="430887"/>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ＭＳ Ｐゴシック" pitchFamily="106"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6"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6"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6"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6" charset="-128"/>
                <a:cs typeface="+mn-cs"/>
              </a:defRPr>
            </a:lvl5pPr>
            <a:lvl6pPr marL="2286000" algn="l" defTabSz="914400" rtl="0" eaLnBrk="1" latinLnBrk="0" hangingPunct="1">
              <a:defRPr kern="1200">
                <a:solidFill>
                  <a:schemeClr val="tx1"/>
                </a:solidFill>
                <a:latin typeface="Arial" charset="0"/>
                <a:ea typeface="ＭＳ Ｐゴシック" pitchFamily="106" charset="-128"/>
                <a:cs typeface="+mn-cs"/>
              </a:defRPr>
            </a:lvl6pPr>
            <a:lvl7pPr marL="2743200" algn="l" defTabSz="914400" rtl="0" eaLnBrk="1" latinLnBrk="0" hangingPunct="1">
              <a:defRPr kern="1200">
                <a:solidFill>
                  <a:schemeClr val="tx1"/>
                </a:solidFill>
                <a:latin typeface="Arial" charset="0"/>
                <a:ea typeface="ＭＳ Ｐゴシック" pitchFamily="106" charset="-128"/>
                <a:cs typeface="+mn-cs"/>
              </a:defRPr>
            </a:lvl7pPr>
            <a:lvl8pPr marL="3200400" algn="l" defTabSz="914400" rtl="0" eaLnBrk="1" latinLnBrk="0" hangingPunct="1">
              <a:defRPr kern="1200">
                <a:solidFill>
                  <a:schemeClr val="tx1"/>
                </a:solidFill>
                <a:latin typeface="Arial" charset="0"/>
                <a:ea typeface="ＭＳ Ｐゴシック" pitchFamily="106" charset="-128"/>
                <a:cs typeface="+mn-cs"/>
              </a:defRPr>
            </a:lvl8pPr>
            <a:lvl9pPr marL="3657600" algn="l" defTabSz="914400" rtl="0" eaLnBrk="1" latinLnBrk="0" hangingPunct="1">
              <a:defRPr kern="1200">
                <a:solidFill>
                  <a:schemeClr val="tx1"/>
                </a:solidFill>
                <a:latin typeface="Arial" charset="0"/>
                <a:ea typeface="ＭＳ Ｐゴシック" pitchFamily="106" charset="-128"/>
                <a:cs typeface="+mn-cs"/>
              </a:defRPr>
            </a:lvl9pPr>
          </a:lstStyle>
          <a:p>
            <a:pPr algn="ctr"/>
            <a:r>
              <a:rPr lang="en-US" sz="1100">
                <a:solidFill>
                  <a:schemeClr val="bg1"/>
                </a:solidFill>
              </a:rPr>
              <a:t>School of Technology &amp; Computing (STC)</a:t>
            </a:r>
          </a:p>
          <a:p>
            <a:pPr algn="ctr"/>
            <a:r>
              <a:rPr lang="en-US" sz="1100">
                <a:solidFill>
                  <a:schemeClr val="bg1"/>
                </a:solidFill>
              </a:rPr>
              <a:t>City of Seattle (CityU)</a:t>
            </a:r>
            <a:endParaRPr lang="en-US" sz="1100" i="0">
              <a:solidFill>
                <a:schemeClr val="bg1"/>
              </a:solidFill>
            </a:endParaRPr>
          </a:p>
        </p:txBody>
      </p:sp>
      <p:pic>
        <p:nvPicPr>
          <p:cNvPr id="2" name="Picture 1" descr="Logo&#10;&#10;Description automatically generated">
            <a:extLst>
              <a:ext uri="{FF2B5EF4-FFF2-40B4-BE49-F238E27FC236}">
                <a16:creationId xmlns:a16="http://schemas.microsoft.com/office/drawing/2014/main" id="{1F314B0D-FA30-7F67-4272-4EB409F9883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32657"/>
            <a:ext cx="1032662" cy="1207008"/>
          </a:xfrm>
          <a:prstGeom prst="rect">
            <a:avLst/>
          </a:prstGeom>
          <a:ln>
            <a:solidFill>
              <a:schemeClr val="bg1"/>
            </a:solidFill>
          </a:ln>
        </p:spPr>
      </p:pic>
      <p:sp>
        <p:nvSpPr>
          <p:cNvPr id="4" name="TextBox 3">
            <a:extLst>
              <a:ext uri="{FF2B5EF4-FFF2-40B4-BE49-F238E27FC236}">
                <a16:creationId xmlns:a16="http://schemas.microsoft.com/office/drawing/2014/main" id="{FE971440-C6B6-3975-E8C7-73B01F8F05AC}"/>
              </a:ext>
            </a:extLst>
          </p:cNvPr>
          <p:cNvSpPr txBox="1"/>
          <p:nvPr userDrawn="1"/>
        </p:nvSpPr>
        <p:spPr>
          <a:xfrm>
            <a:off x="184160" y="6427112"/>
            <a:ext cx="617478" cy="261610"/>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ＭＳ Ｐゴシック" pitchFamily="106"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6"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6"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6"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6" charset="-128"/>
                <a:cs typeface="+mn-cs"/>
              </a:defRPr>
            </a:lvl5pPr>
            <a:lvl6pPr marL="2286000" algn="l" defTabSz="914400" rtl="0" eaLnBrk="1" latinLnBrk="0" hangingPunct="1">
              <a:defRPr kern="1200">
                <a:solidFill>
                  <a:schemeClr val="tx1"/>
                </a:solidFill>
                <a:latin typeface="Arial" charset="0"/>
                <a:ea typeface="ＭＳ Ｐゴシック" pitchFamily="106" charset="-128"/>
                <a:cs typeface="+mn-cs"/>
              </a:defRPr>
            </a:lvl6pPr>
            <a:lvl7pPr marL="2743200" algn="l" defTabSz="914400" rtl="0" eaLnBrk="1" latinLnBrk="0" hangingPunct="1">
              <a:defRPr kern="1200">
                <a:solidFill>
                  <a:schemeClr val="tx1"/>
                </a:solidFill>
                <a:latin typeface="Arial" charset="0"/>
                <a:ea typeface="ＭＳ Ｐゴシック" pitchFamily="106" charset="-128"/>
                <a:cs typeface="+mn-cs"/>
              </a:defRPr>
            </a:lvl7pPr>
            <a:lvl8pPr marL="3200400" algn="l" defTabSz="914400" rtl="0" eaLnBrk="1" latinLnBrk="0" hangingPunct="1">
              <a:defRPr kern="1200">
                <a:solidFill>
                  <a:schemeClr val="tx1"/>
                </a:solidFill>
                <a:latin typeface="Arial" charset="0"/>
                <a:ea typeface="ＭＳ Ｐゴシック" pitchFamily="106" charset="-128"/>
                <a:cs typeface="+mn-cs"/>
              </a:defRPr>
            </a:lvl8pPr>
            <a:lvl9pPr marL="3657600" algn="l" defTabSz="914400" rtl="0" eaLnBrk="1" latinLnBrk="0" hangingPunct="1">
              <a:defRPr kern="1200">
                <a:solidFill>
                  <a:schemeClr val="tx1"/>
                </a:solidFill>
                <a:latin typeface="Arial" charset="0"/>
                <a:ea typeface="ＭＳ Ｐゴシック" pitchFamily="106" charset="-128"/>
                <a:cs typeface="+mn-cs"/>
              </a:defRPr>
            </a:lvl9pPr>
          </a:lstStyle>
          <a:p>
            <a:pPr algn="ctr"/>
            <a:r>
              <a:rPr lang="en-US" sz="1100" i="0">
                <a:solidFill>
                  <a:schemeClr val="bg1"/>
                </a:solidFill>
              </a:rPr>
              <a:t>CS630</a:t>
            </a:r>
          </a:p>
        </p:txBody>
      </p:sp>
      <p:sp>
        <p:nvSpPr>
          <p:cNvPr id="6" name="Title 5">
            <a:extLst>
              <a:ext uri="{FF2B5EF4-FFF2-40B4-BE49-F238E27FC236}">
                <a16:creationId xmlns:a16="http://schemas.microsoft.com/office/drawing/2014/main" id="{5BCC26F0-6E62-70C1-CB5F-493C2C511C0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44865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9750" y="1295400"/>
            <a:ext cx="407352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5675" y="1295400"/>
            <a:ext cx="407352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4338" y="304800"/>
            <a:ext cx="2074862"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9750" y="304800"/>
            <a:ext cx="6072188"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304800"/>
            <a:ext cx="8299450" cy="990600"/>
          </a:xfrm>
        </p:spPr>
        <p:txBody>
          <a:bodyPr/>
          <a:lstStyle/>
          <a:p>
            <a:r>
              <a:rPr lang="en-US"/>
              <a:t>Click to edit Master title style</a:t>
            </a:r>
          </a:p>
        </p:txBody>
      </p:sp>
      <p:sp>
        <p:nvSpPr>
          <p:cNvPr id="3" name="Text Placeholder 2"/>
          <p:cNvSpPr>
            <a:spLocks noGrp="1"/>
          </p:cNvSpPr>
          <p:nvPr>
            <p:ph type="body" sz="half" idx="1"/>
          </p:nvPr>
        </p:nvSpPr>
        <p:spPr>
          <a:xfrm>
            <a:off x="539750" y="1295400"/>
            <a:ext cx="4073525"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5675" y="1295400"/>
            <a:ext cx="4073525"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39750" y="304800"/>
            <a:ext cx="829945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9750" y="1295400"/>
            <a:ext cx="407352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5675" y="1295400"/>
            <a:ext cx="407352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g1.jpg"/>
          <p:cNvPicPr>
            <a:picLocks noChangeAspect="1"/>
          </p:cNvPicPr>
          <p:nvPr/>
        </p:nvPicPr>
        <p:blipFill>
          <a:blip r:embed="rId13" cstate="print"/>
          <a:srcRect/>
          <a:stretch>
            <a:fillRect/>
          </a:stretch>
        </p:blipFill>
        <p:spPr bwMode="auto">
          <a:xfrm>
            <a:off x="3175" y="0"/>
            <a:ext cx="9137650" cy="6858000"/>
          </a:xfrm>
          <a:prstGeom prst="rect">
            <a:avLst/>
          </a:prstGeom>
          <a:noFill/>
          <a:ln w="9525">
            <a:noFill/>
            <a:miter lim="800000"/>
            <a:headEnd/>
            <a:tailEnd/>
          </a:ln>
        </p:spPr>
      </p:pic>
      <p:sp>
        <p:nvSpPr>
          <p:cNvPr id="9" name="Text Box 5"/>
          <p:cNvSpPr txBox="1">
            <a:spLocks noChangeArrowheads="1"/>
          </p:cNvSpPr>
          <p:nvPr/>
        </p:nvSpPr>
        <p:spPr bwMode="auto">
          <a:xfrm>
            <a:off x="5457825" y="6477000"/>
            <a:ext cx="3343275" cy="215900"/>
          </a:xfrm>
          <a:prstGeom prst="rect">
            <a:avLst/>
          </a:prstGeom>
          <a:noFill/>
          <a:ln w="9525">
            <a:noFill/>
            <a:miter lim="800000"/>
            <a:headEnd/>
            <a:tailEnd/>
          </a:ln>
          <a:effectLst/>
        </p:spPr>
        <p:txBody>
          <a:bodyPr>
            <a:spAutoFit/>
          </a:bodyPr>
          <a:lstStyle/>
          <a:p>
            <a:pPr algn="r" eaLnBrk="0" hangingPunct="0">
              <a:spcBef>
                <a:spcPct val="50000"/>
              </a:spcBef>
              <a:defRPr/>
            </a:pPr>
            <a:r>
              <a:rPr lang="en-US" sz="800">
                <a:solidFill>
                  <a:schemeClr val="bg1"/>
                </a:solidFill>
              </a:rPr>
              <a:t>© ITT Educational Services, Inc. All rights reserved.</a:t>
            </a:r>
          </a:p>
        </p:txBody>
      </p:sp>
      <p:sp>
        <p:nvSpPr>
          <p:cNvPr id="86020"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9"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432" r:id="rId1"/>
    <p:sldLayoutId id="2147484433" r:id="rId2"/>
    <p:sldLayoutId id="2147484434" r:id="rId3"/>
    <p:sldLayoutId id="2147484435" r:id="rId4"/>
    <p:sldLayoutId id="2147484436" r:id="rId5"/>
    <p:sldLayoutId id="2147484437" r:id="rId6"/>
    <p:sldLayoutId id="2147484438" r:id="rId7"/>
    <p:sldLayoutId id="2147484439" r:id="rId8"/>
    <p:sldLayoutId id="2147484440" r:id="rId9"/>
    <p:sldLayoutId id="2147484441" r:id="rId10"/>
    <p:sldLayoutId id="2147484457" r:id="rId11"/>
  </p:sldLayoutIdLst>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6020"/>
                                        </p:tgtEl>
                                        <p:attrNameLst>
                                          <p:attrName>style.visibility</p:attrName>
                                        </p:attrNameLst>
                                      </p:cBhvr>
                                      <p:to>
                                        <p:strVal val="visible"/>
                                      </p:to>
                                    </p:set>
                                    <p:animEffect transition="in" filter="fade">
                                      <p:cBhvr>
                                        <p:cTn id="7" dur="2000"/>
                                        <p:tgtEl>
                                          <p:spTgt spid="86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p:bldLst>
  </p:timing>
  <p:txStyles>
    <p:titleStyle>
      <a:lvl1pPr algn="l" rtl="0" eaLnBrk="0" fontAlgn="base" hangingPunct="0">
        <a:spcBef>
          <a:spcPct val="0"/>
        </a:spcBef>
        <a:spcAft>
          <a:spcPct val="0"/>
        </a:spcAft>
        <a:defRPr sz="24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pitchFamily="34" charset="0"/>
        </a:defRPr>
      </a:lvl2pPr>
      <a:lvl3pPr algn="l" rtl="0" eaLnBrk="0" fontAlgn="base" hangingPunct="0">
        <a:spcBef>
          <a:spcPct val="0"/>
        </a:spcBef>
        <a:spcAft>
          <a:spcPct val="0"/>
        </a:spcAft>
        <a:defRPr sz="2400" b="1">
          <a:solidFill>
            <a:srgbClr val="00407A"/>
          </a:solidFill>
          <a:latin typeface="Arial" pitchFamily="34" charset="0"/>
        </a:defRPr>
      </a:lvl3pPr>
      <a:lvl4pPr algn="l" rtl="0" eaLnBrk="0" fontAlgn="base" hangingPunct="0">
        <a:spcBef>
          <a:spcPct val="0"/>
        </a:spcBef>
        <a:spcAft>
          <a:spcPct val="0"/>
        </a:spcAft>
        <a:defRPr sz="2400" b="1">
          <a:solidFill>
            <a:srgbClr val="00407A"/>
          </a:solidFill>
          <a:latin typeface="Arial" pitchFamily="34" charset="0"/>
        </a:defRPr>
      </a:lvl4pPr>
      <a:lvl5pPr algn="l" rtl="0" eaLnBrk="0" fontAlgn="base" hangingPunct="0">
        <a:spcBef>
          <a:spcPct val="0"/>
        </a:spcBef>
        <a:spcAft>
          <a:spcPct val="0"/>
        </a:spcAft>
        <a:defRPr sz="2400" b="1">
          <a:solidFill>
            <a:srgbClr val="00407A"/>
          </a:solidFill>
          <a:latin typeface="Arial" pitchFamily="34" charset="0"/>
        </a:defRPr>
      </a:lvl5pPr>
      <a:lvl6pPr marL="457200" algn="l" rtl="0" eaLnBrk="0" fontAlgn="base" hangingPunct="0">
        <a:spcBef>
          <a:spcPct val="0"/>
        </a:spcBef>
        <a:spcAft>
          <a:spcPct val="0"/>
        </a:spcAft>
        <a:defRPr sz="2400" b="1">
          <a:solidFill>
            <a:srgbClr val="00407A"/>
          </a:solidFill>
          <a:latin typeface="Arial" pitchFamily="34" charset="0"/>
        </a:defRPr>
      </a:lvl6pPr>
      <a:lvl7pPr marL="914400" algn="l" rtl="0" eaLnBrk="0" fontAlgn="base" hangingPunct="0">
        <a:spcBef>
          <a:spcPct val="0"/>
        </a:spcBef>
        <a:spcAft>
          <a:spcPct val="0"/>
        </a:spcAft>
        <a:defRPr sz="2400" b="1">
          <a:solidFill>
            <a:srgbClr val="00407A"/>
          </a:solidFill>
          <a:latin typeface="Arial" pitchFamily="34" charset="0"/>
        </a:defRPr>
      </a:lvl7pPr>
      <a:lvl8pPr marL="1371600" algn="l" rtl="0" eaLnBrk="0" fontAlgn="base" hangingPunct="0">
        <a:spcBef>
          <a:spcPct val="0"/>
        </a:spcBef>
        <a:spcAft>
          <a:spcPct val="0"/>
        </a:spcAft>
        <a:defRPr sz="2400" b="1">
          <a:solidFill>
            <a:srgbClr val="00407A"/>
          </a:solidFill>
          <a:latin typeface="Arial" pitchFamily="34" charset="0"/>
        </a:defRPr>
      </a:lvl8pPr>
      <a:lvl9pPr marL="1828800" algn="l" rtl="0" eaLnBrk="0" fontAlgn="base" hangingPunct="0">
        <a:spcBef>
          <a:spcPct val="0"/>
        </a:spcBef>
        <a:spcAft>
          <a:spcPct val="0"/>
        </a:spcAft>
        <a:defRPr sz="2400" b="1">
          <a:solidFill>
            <a:srgbClr val="00407A"/>
          </a:solidFill>
          <a:latin typeface="Arial" pitchFamily="34"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0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0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0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6" descr="bg2.jpg"/>
          <p:cNvPicPr>
            <a:picLocks noChangeAspect="1"/>
          </p:cNvPicPr>
          <p:nvPr/>
        </p:nvPicPr>
        <p:blipFill>
          <a:blip r:embed="rId15" cstate="print"/>
          <a:srcRect/>
          <a:stretch>
            <a:fillRect/>
          </a:stretch>
        </p:blipFill>
        <p:spPr bwMode="auto">
          <a:xfrm>
            <a:off x="0" y="6297613"/>
            <a:ext cx="9144000" cy="560387"/>
          </a:xfrm>
          <a:prstGeom prst="rect">
            <a:avLst/>
          </a:prstGeom>
          <a:noFill/>
          <a:ln w="9525">
            <a:noFill/>
            <a:miter lim="800000"/>
            <a:headEnd/>
            <a:tailEnd/>
          </a:ln>
        </p:spPr>
      </p:pic>
      <p:sp>
        <p:nvSpPr>
          <p:cNvPr id="2051"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2052"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80966" name="Text Box 6"/>
          <p:cNvSpPr txBox="1">
            <a:spLocks noChangeArrowheads="1"/>
          </p:cNvSpPr>
          <p:nvPr/>
        </p:nvSpPr>
        <p:spPr bwMode="auto">
          <a:xfrm>
            <a:off x="8382000" y="6496050"/>
            <a:ext cx="724878" cy="261610"/>
          </a:xfrm>
          <a:prstGeom prst="rect">
            <a:avLst/>
          </a:prstGeom>
          <a:noFill/>
          <a:ln w="9525">
            <a:noFill/>
            <a:miter lim="800000"/>
            <a:headEnd/>
            <a:tailEnd/>
          </a:ln>
          <a:effectLst/>
        </p:spPr>
        <p:txBody>
          <a:bodyPr wrap="none">
            <a:spAutoFit/>
          </a:bodyPr>
          <a:lstStyle/>
          <a:p>
            <a:pPr eaLnBrk="0" hangingPunct="0">
              <a:defRPr/>
            </a:pPr>
            <a:r>
              <a:rPr lang="en-US" sz="1100">
                <a:solidFill>
                  <a:schemeClr val="bg1"/>
                </a:solidFill>
              </a:rPr>
              <a:t>Page </a:t>
            </a:r>
            <a:fld id="{DEEF7EDB-1475-4749-AA87-2953B25835FE}" type="slidenum">
              <a:rPr lang="en-US" sz="1100">
                <a:solidFill>
                  <a:schemeClr val="bg1"/>
                </a:solidFill>
              </a:rPr>
              <a:pPr eaLnBrk="0" hangingPunct="0">
                <a:defRPr/>
              </a:pPr>
              <a:t>‹#›</a:t>
            </a:fld>
            <a:endParaRPr lang="en-US" sz="1100">
              <a:solidFill>
                <a:schemeClr val="bg1"/>
              </a:solidFill>
            </a:endParaRPr>
          </a:p>
        </p:txBody>
      </p:sp>
      <p:sp>
        <p:nvSpPr>
          <p:cNvPr id="7" name="Text Box 5"/>
          <p:cNvSpPr txBox="1">
            <a:spLocks noChangeArrowheads="1"/>
          </p:cNvSpPr>
          <p:nvPr/>
        </p:nvSpPr>
        <p:spPr bwMode="auto">
          <a:xfrm>
            <a:off x="95250" y="6478588"/>
            <a:ext cx="3562350" cy="261610"/>
          </a:xfrm>
          <a:prstGeom prst="rect">
            <a:avLst/>
          </a:prstGeom>
          <a:noFill/>
          <a:ln w="9525">
            <a:noFill/>
            <a:miter lim="800000"/>
            <a:headEnd/>
            <a:tailEnd/>
          </a:ln>
          <a:effectLst/>
        </p:spPr>
        <p:txBody>
          <a:bodyPr wrap="square">
            <a:spAutoFit/>
          </a:bodyPr>
          <a:lstStyle/>
          <a:p>
            <a:pPr eaLnBrk="0" hangingPunct="0">
              <a:spcBef>
                <a:spcPct val="50000"/>
              </a:spcBef>
              <a:defRPr/>
            </a:pPr>
            <a:r>
              <a:rPr lang="en-US" sz="1100" b="0">
                <a:solidFill>
                  <a:schemeClr val="bg1"/>
                </a:solidFill>
                <a:latin typeface="Arial" pitchFamily="34" charset="0"/>
              </a:rPr>
              <a:t>CS630</a:t>
            </a:r>
          </a:p>
        </p:txBody>
      </p:sp>
      <p:sp>
        <p:nvSpPr>
          <p:cNvPr id="9" name="TextBox 4"/>
          <p:cNvSpPr txBox="1"/>
          <p:nvPr userDrawn="1"/>
        </p:nvSpPr>
        <p:spPr>
          <a:xfrm>
            <a:off x="3752850" y="6387762"/>
            <a:ext cx="2811988" cy="430887"/>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ＭＳ Ｐゴシック" pitchFamily="106"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6"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6"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6"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6" charset="-128"/>
                <a:cs typeface="+mn-cs"/>
              </a:defRPr>
            </a:lvl5pPr>
            <a:lvl6pPr marL="2286000" algn="l" defTabSz="914400" rtl="0" eaLnBrk="1" latinLnBrk="0" hangingPunct="1">
              <a:defRPr kern="1200">
                <a:solidFill>
                  <a:schemeClr val="tx1"/>
                </a:solidFill>
                <a:latin typeface="Arial" charset="0"/>
                <a:ea typeface="ＭＳ Ｐゴシック" pitchFamily="106" charset="-128"/>
                <a:cs typeface="+mn-cs"/>
              </a:defRPr>
            </a:lvl6pPr>
            <a:lvl7pPr marL="2743200" algn="l" defTabSz="914400" rtl="0" eaLnBrk="1" latinLnBrk="0" hangingPunct="1">
              <a:defRPr kern="1200">
                <a:solidFill>
                  <a:schemeClr val="tx1"/>
                </a:solidFill>
                <a:latin typeface="Arial" charset="0"/>
                <a:ea typeface="ＭＳ Ｐゴシック" pitchFamily="106" charset="-128"/>
                <a:cs typeface="+mn-cs"/>
              </a:defRPr>
            </a:lvl7pPr>
            <a:lvl8pPr marL="3200400" algn="l" defTabSz="914400" rtl="0" eaLnBrk="1" latinLnBrk="0" hangingPunct="1">
              <a:defRPr kern="1200">
                <a:solidFill>
                  <a:schemeClr val="tx1"/>
                </a:solidFill>
                <a:latin typeface="Arial" charset="0"/>
                <a:ea typeface="ＭＳ Ｐゴシック" pitchFamily="106" charset="-128"/>
                <a:cs typeface="+mn-cs"/>
              </a:defRPr>
            </a:lvl8pPr>
            <a:lvl9pPr marL="3657600" algn="l" defTabSz="914400" rtl="0" eaLnBrk="1" latinLnBrk="0" hangingPunct="1">
              <a:defRPr kern="1200">
                <a:solidFill>
                  <a:schemeClr val="tx1"/>
                </a:solidFill>
                <a:latin typeface="Arial" charset="0"/>
                <a:ea typeface="ＭＳ Ｐゴシック" pitchFamily="106" charset="-128"/>
                <a:cs typeface="+mn-cs"/>
              </a:defRPr>
            </a:lvl9pPr>
          </a:lstStyle>
          <a:p>
            <a:pPr algn="ctr"/>
            <a:r>
              <a:rPr lang="en-US" sz="1100">
                <a:solidFill>
                  <a:schemeClr val="bg1"/>
                </a:solidFill>
              </a:rPr>
              <a:t>School of Technology &amp; Computing (STC)</a:t>
            </a:r>
          </a:p>
          <a:p>
            <a:pPr algn="ctr"/>
            <a:r>
              <a:rPr lang="en-US" sz="1100">
                <a:solidFill>
                  <a:schemeClr val="bg1"/>
                </a:solidFill>
              </a:rPr>
              <a:t>City University of Seattle (CityU)</a:t>
            </a:r>
            <a:endParaRPr lang="en-US" sz="1100" i="0">
              <a:solidFill>
                <a:schemeClr val="bg1"/>
              </a:solidFill>
            </a:endParaRPr>
          </a:p>
        </p:txBody>
      </p:sp>
      <p:pic>
        <p:nvPicPr>
          <p:cNvPr id="2" name="Picture 1" descr="Logo&#10;&#10;Description automatically generated">
            <a:extLst>
              <a:ext uri="{FF2B5EF4-FFF2-40B4-BE49-F238E27FC236}">
                <a16:creationId xmlns:a16="http://schemas.microsoft.com/office/drawing/2014/main" id="{8309375C-4F1C-90F6-44FF-5E648523A35C}"/>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077200" y="32657"/>
            <a:ext cx="1032662" cy="1207008"/>
          </a:xfrm>
          <a:prstGeom prst="rect">
            <a:avLst/>
          </a:prstGeom>
          <a:ln>
            <a:solidFill>
              <a:schemeClr val="bg1"/>
            </a:solidFill>
          </a:ln>
        </p:spPr>
      </p:pic>
    </p:spTree>
  </p:cSld>
  <p:clrMap bg1="lt1" tx1="dk1" bg2="lt2" tx2="dk2" accent1="accent1" accent2="accent2" accent3="accent3" accent4="accent4" accent5="accent5" accent6="accent6" hlink="hlink" folHlink="folHlink"/>
  <p:sldLayoutIdLst>
    <p:sldLayoutId id="2147484443" r:id="rId1"/>
    <p:sldLayoutId id="2147484444" r:id="rId2"/>
    <p:sldLayoutId id="2147484445" r:id="rId3"/>
    <p:sldLayoutId id="2147484446" r:id="rId4"/>
    <p:sldLayoutId id="2147484447" r:id="rId5"/>
    <p:sldLayoutId id="2147484448" r:id="rId6"/>
    <p:sldLayoutId id="2147484449" r:id="rId7"/>
    <p:sldLayoutId id="2147484450" r:id="rId8"/>
    <p:sldLayoutId id="2147484451" r:id="rId9"/>
    <p:sldLayoutId id="2147484452" r:id="rId10"/>
    <p:sldLayoutId id="2147484453" r:id="rId11"/>
    <p:sldLayoutId id="2147484454" r:id="rId12"/>
    <p:sldLayoutId id="2147484455" r:id="rId13"/>
  </p:sldLayoutIdLst>
  <p:transition spd="med">
    <p:wipe dir="r"/>
  </p:transition>
  <p:txStyles>
    <p:titleStyle>
      <a:lvl1pPr algn="l" rtl="0" eaLnBrk="0" fontAlgn="base" hangingPunct="0">
        <a:spcBef>
          <a:spcPct val="0"/>
        </a:spcBef>
        <a:spcAft>
          <a:spcPct val="0"/>
        </a:spcAft>
        <a:defRPr sz="36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pitchFamily="34" charset="0"/>
        </a:defRPr>
      </a:lvl2pPr>
      <a:lvl3pPr algn="l" rtl="0" eaLnBrk="0" fontAlgn="base" hangingPunct="0">
        <a:spcBef>
          <a:spcPct val="0"/>
        </a:spcBef>
        <a:spcAft>
          <a:spcPct val="0"/>
        </a:spcAft>
        <a:defRPr sz="2400" b="1">
          <a:solidFill>
            <a:srgbClr val="00407A"/>
          </a:solidFill>
          <a:latin typeface="Arial" pitchFamily="34" charset="0"/>
        </a:defRPr>
      </a:lvl3pPr>
      <a:lvl4pPr algn="l" rtl="0" eaLnBrk="0" fontAlgn="base" hangingPunct="0">
        <a:spcBef>
          <a:spcPct val="0"/>
        </a:spcBef>
        <a:spcAft>
          <a:spcPct val="0"/>
        </a:spcAft>
        <a:defRPr sz="2400" b="1">
          <a:solidFill>
            <a:srgbClr val="00407A"/>
          </a:solidFill>
          <a:latin typeface="Arial" pitchFamily="34" charset="0"/>
        </a:defRPr>
      </a:lvl4pPr>
      <a:lvl5pPr algn="l" rtl="0" eaLnBrk="0" fontAlgn="base" hangingPunct="0">
        <a:spcBef>
          <a:spcPct val="0"/>
        </a:spcBef>
        <a:spcAft>
          <a:spcPct val="0"/>
        </a:spcAft>
        <a:defRPr sz="2400" b="1">
          <a:solidFill>
            <a:srgbClr val="00407A"/>
          </a:solidFill>
          <a:latin typeface="Arial" pitchFamily="34" charset="0"/>
        </a:defRPr>
      </a:lvl5pPr>
      <a:lvl6pPr marL="457200" algn="l" rtl="0" eaLnBrk="0" fontAlgn="base" hangingPunct="0">
        <a:spcBef>
          <a:spcPct val="0"/>
        </a:spcBef>
        <a:spcAft>
          <a:spcPct val="0"/>
        </a:spcAft>
        <a:defRPr sz="2400" b="1">
          <a:solidFill>
            <a:srgbClr val="00407A"/>
          </a:solidFill>
          <a:latin typeface="Arial" pitchFamily="34" charset="0"/>
        </a:defRPr>
      </a:lvl6pPr>
      <a:lvl7pPr marL="914400" algn="l" rtl="0" eaLnBrk="0" fontAlgn="base" hangingPunct="0">
        <a:spcBef>
          <a:spcPct val="0"/>
        </a:spcBef>
        <a:spcAft>
          <a:spcPct val="0"/>
        </a:spcAft>
        <a:defRPr sz="2400" b="1">
          <a:solidFill>
            <a:srgbClr val="00407A"/>
          </a:solidFill>
          <a:latin typeface="Arial" pitchFamily="34" charset="0"/>
        </a:defRPr>
      </a:lvl7pPr>
      <a:lvl8pPr marL="1371600" algn="l" rtl="0" eaLnBrk="0" fontAlgn="base" hangingPunct="0">
        <a:spcBef>
          <a:spcPct val="0"/>
        </a:spcBef>
        <a:spcAft>
          <a:spcPct val="0"/>
        </a:spcAft>
        <a:defRPr sz="2400" b="1">
          <a:solidFill>
            <a:srgbClr val="00407A"/>
          </a:solidFill>
          <a:latin typeface="Arial" pitchFamily="34" charset="0"/>
        </a:defRPr>
      </a:lvl8pPr>
      <a:lvl9pPr marL="1828800" algn="l" rtl="0" eaLnBrk="0" fontAlgn="base" hangingPunct="0">
        <a:spcBef>
          <a:spcPct val="0"/>
        </a:spcBef>
        <a:spcAft>
          <a:spcPct val="0"/>
        </a:spcAft>
        <a:defRPr sz="2400" b="1">
          <a:solidFill>
            <a:srgbClr val="00407A"/>
          </a:solidFill>
          <a:latin typeface="Arial" pitchFamily="34"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sz="2800">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2400">
          <a:solidFill>
            <a:schemeClr val="tx1"/>
          </a:solidFill>
          <a:latin typeface="+mn-lt"/>
        </a:defRPr>
      </a:lvl2pPr>
      <a:lvl3pPr marL="1143000" indent="-228600" algn="l" rtl="0" eaLnBrk="0" fontAlgn="base" hangingPunct="0">
        <a:spcBef>
          <a:spcPct val="20000"/>
        </a:spcBef>
        <a:spcAft>
          <a:spcPct val="0"/>
        </a:spcAft>
        <a:buClr>
          <a:srgbClr val="ED6E2E"/>
        </a:buClr>
        <a:buChar char="-"/>
        <a:defRPr sz="20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2000">
          <a:solidFill>
            <a:schemeClr val="tx1"/>
          </a:solidFill>
          <a:latin typeface="+mn-lt"/>
        </a:defRPr>
      </a:lvl4pPr>
      <a:lvl5pPr marL="2052638" indent="-222250" algn="l" rtl="0" eaLnBrk="0" fontAlgn="base" hangingPunct="0">
        <a:spcBef>
          <a:spcPct val="20000"/>
        </a:spcBef>
        <a:spcAft>
          <a:spcPct val="0"/>
        </a:spcAft>
        <a:buClr>
          <a:srgbClr val="ED6E2E"/>
        </a:buClr>
        <a:buChar char="-"/>
        <a:defRPr sz="2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0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0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0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hyperlink" Target="https://google.github.io/adk-docs/agents/llm-agents/#guiding-the-agent-instructions-instruction" TargetMode="External"/><Relationship Id="rId3" Type="http://schemas.openxmlformats.org/officeDocument/2006/relationships/hyperlink" Target="https://google.github.io/adk-docs/" TargetMode="External"/><Relationship Id="rId7" Type="http://schemas.openxmlformats.org/officeDocument/2006/relationships/hyperlink" Target="https://www.youtube.com/watch?v=P4VFL9nIaIA&amp;t=3255s" TargetMode="External"/><Relationship Id="rId12" Type="http://schemas.openxmlformats.org/officeDocument/2006/relationships/hyperlink" Target="https://www.youtube.com/watch?v=yj-wSRJwrrc" TargetMode="External"/><Relationship Id="rId2" Type="http://schemas.openxmlformats.org/officeDocument/2006/relationships/notesSlide" Target="../notesSlides/notesSlide19.xml"/><Relationship Id="rId1" Type="http://schemas.openxmlformats.org/officeDocument/2006/relationships/slideLayout" Target="../slideLayouts/slideLayout23.xml"/><Relationship Id="rId6" Type="http://schemas.openxmlformats.org/officeDocument/2006/relationships/hyperlink" Target="https://github.com/bhancockio/agent-development-kit-crash-course/tree/main" TargetMode="External"/><Relationship Id="rId11" Type="http://schemas.openxmlformats.org/officeDocument/2006/relationships/hyperlink" Target="https://docs.pydantic.dev/latest/" TargetMode="External"/><Relationship Id="rId5" Type="http://schemas.openxmlformats.org/officeDocument/2006/relationships/hyperlink" Target="https://ai.google.dev/gemini-api/docs/models" TargetMode="External"/><Relationship Id="rId10" Type="http://schemas.openxmlformats.org/officeDocument/2006/relationships/hyperlink" Target="https://www.pixciletechnologies.com/blogs/schema/" TargetMode="External"/><Relationship Id="rId4" Type="http://schemas.openxmlformats.org/officeDocument/2006/relationships/hyperlink" Target="https://pypi.org/project/google-adk/" TargetMode="External"/><Relationship Id="rId9" Type="http://schemas.openxmlformats.org/officeDocument/2006/relationships/hyperlink" Target="https://www.w3schools.com/js/js_json.as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F130C-E3D0-0E71-BDED-DDEB9AF247B3}"/>
              </a:ext>
            </a:extLst>
          </p:cNvPr>
          <p:cNvSpPr>
            <a:spLocks noGrp="1"/>
          </p:cNvSpPr>
          <p:nvPr>
            <p:ph type="title"/>
          </p:nvPr>
        </p:nvSpPr>
        <p:spPr>
          <a:xfrm>
            <a:off x="422275" y="334562"/>
            <a:ext cx="8299450" cy="2055994"/>
          </a:xfrm>
        </p:spPr>
        <p:txBody>
          <a:bodyPr/>
          <a:lstStyle/>
          <a:p>
            <a:pPr algn="ctr"/>
            <a:r>
              <a:rPr lang="en-US" sz="4000" dirty="0">
                <a:solidFill>
                  <a:schemeClr val="bg1"/>
                </a:solidFill>
                <a:latin typeface="+mn-lt"/>
                <a:ea typeface="+mn-ea"/>
                <a:cs typeface="+mn-cs"/>
              </a:rPr>
              <a:t>CS630 AI Agent Engineering</a:t>
            </a:r>
            <a:br>
              <a:rPr lang="en-US" sz="4000" dirty="0">
                <a:latin typeface="+mn-lt"/>
                <a:ea typeface="+mn-ea"/>
                <a:cs typeface="+mn-cs"/>
              </a:rPr>
            </a:br>
            <a:r>
              <a:rPr lang="en-US" sz="4000" dirty="0">
                <a:solidFill>
                  <a:schemeClr val="bg1"/>
                </a:solidFill>
                <a:latin typeface="+mn-lt"/>
                <a:ea typeface="+mn-ea"/>
                <a:cs typeface="+mn-cs"/>
              </a:rPr>
              <a:t>Module 04</a:t>
            </a:r>
            <a:br>
              <a:rPr lang="en-US" sz="4000" dirty="0">
                <a:latin typeface="+mn-lt"/>
                <a:ea typeface="+mn-ea"/>
                <a:cs typeface="+mn-cs"/>
              </a:rPr>
            </a:br>
            <a:r>
              <a:rPr lang="en-US" sz="4000" dirty="0">
                <a:solidFill>
                  <a:schemeClr val="bg1"/>
                </a:solidFill>
                <a:latin typeface="+mn-lt"/>
                <a:ea typeface="+mn-ea"/>
                <a:cs typeface="+mn-cs"/>
              </a:rPr>
              <a:t>Experiencing Structured Output</a:t>
            </a:r>
          </a:p>
        </p:txBody>
      </p:sp>
      <p:sp>
        <p:nvSpPr>
          <p:cNvPr id="4" name="Content Placeholder 2">
            <a:extLst>
              <a:ext uri="{FF2B5EF4-FFF2-40B4-BE49-F238E27FC236}">
                <a16:creationId xmlns:a16="http://schemas.microsoft.com/office/drawing/2014/main" id="{71F3283E-84B5-DF6D-A1F6-DA708F2AD545}"/>
              </a:ext>
            </a:extLst>
          </p:cNvPr>
          <p:cNvSpPr txBox="1">
            <a:spLocks/>
          </p:cNvSpPr>
          <p:nvPr/>
        </p:nvSpPr>
        <p:spPr bwMode="auto">
          <a:xfrm>
            <a:off x="152400" y="2514600"/>
            <a:ext cx="8839200" cy="32477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20000"/>
              </a:spcBef>
              <a:spcAft>
                <a:spcPct val="0"/>
              </a:spcAft>
              <a:buClr>
                <a:srgbClr val="ED6E2E"/>
              </a:buClr>
              <a:buFont typeface="Wingdings" pitchFamily="2" charset="2"/>
              <a:buNone/>
              <a:defRPr sz="4000" b="0">
                <a:solidFill>
                  <a:schemeClr val="bg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0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0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0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000">
                <a:solidFill>
                  <a:schemeClr val="tx1"/>
                </a:solidFill>
                <a:latin typeface="+mn-lt"/>
              </a:defRPr>
            </a:lvl9pPr>
          </a:lstStyle>
          <a:p>
            <a:pPr marL="0" marR="0">
              <a:lnSpc>
                <a:spcPct val="115000"/>
              </a:lnSpc>
              <a:spcBef>
                <a:spcPts val="0"/>
              </a:spcBef>
              <a:spcAft>
                <a:spcPts val="0"/>
              </a:spcAft>
            </a:pPr>
            <a:endParaRPr lang="en-US" sz="2000" dirty="0">
              <a:effectLst/>
              <a:ea typeface="Calibri"/>
              <a:cs typeface="Arial"/>
            </a:endParaRPr>
          </a:p>
          <a:p>
            <a:pPr marL="0" marR="0">
              <a:lnSpc>
                <a:spcPct val="115000"/>
              </a:lnSpc>
              <a:spcBef>
                <a:spcPts val="0"/>
              </a:spcBef>
              <a:spcAft>
                <a:spcPts val="0"/>
              </a:spcAft>
            </a:pPr>
            <a:endParaRPr lang="en-US" sz="2000" dirty="0">
              <a:effectLst/>
              <a:ea typeface="Calibri" panose="020F0502020204030204" pitchFamily="34" charset="0"/>
              <a:cs typeface="Arial" panose="020B0604020202020204" pitchFamily="34" charset="0"/>
            </a:endParaRPr>
          </a:p>
          <a:p>
            <a:pPr marL="457200" indent="-457200">
              <a:lnSpc>
                <a:spcPct val="114999"/>
              </a:lnSpc>
              <a:spcBef>
                <a:spcPts val="0"/>
              </a:spcBef>
              <a:spcAft>
                <a:spcPts val="0"/>
              </a:spcAft>
              <a:buAutoNum type="arabicPeriod"/>
            </a:pPr>
            <a:r>
              <a:rPr lang="en-US" sz="2000" dirty="0">
                <a:ea typeface="+mn-lt"/>
                <a:cs typeface="+mn-lt"/>
              </a:rPr>
              <a:t>Structuring data with LLM Agents</a:t>
            </a:r>
          </a:p>
          <a:p>
            <a:pPr marL="457200" indent="-457200">
              <a:lnSpc>
                <a:spcPct val="114999"/>
              </a:lnSpc>
              <a:spcBef>
                <a:spcPts val="0"/>
              </a:spcBef>
              <a:spcAft>
                <a:spcPts val="0"/>
              </a:spcAft>
              <a:buAutoNum type="arabicPeriod"/>
            </a:pPr>
            <a:r>
              <a:rPr lang="en-US" sz="2000" dirty="0">
                <a:ea typeface="Calibri"/>
                <a:cs typeface="Arial"/>
              </a:rPr>
              <a:t>Schema</a:t>
            </a:r>
          </a:p>
          <a:p>
            <a:pPr marL="457200" indent="-457200">
              <a:lnSpc>
                <a:spcPct val="114999"/>
              </a:lnSpc>
              <a:spcBef>
                <a:spcPts val="0"/>
              </a:spcBef>
              <a:spcAft>
                <a:spcPts val="0"/>
              </a:spcAft>
              <a:buAutoNum type="arabicPeriod"/>
            </a:pPr>
            <a:r>
              <a:rPr lang="en-US" sz="2000" dirty="0">
                <a:ea typeface="Calibri"/>
                <a:cs typeface="Arial"/>
              </a:rPr>
              <a:t>JSON</a:t>
            </a:r>
          </a:p>
          <a:p>
            <a:pPr marL="457200" indent="-457200">
              <a:lnSpc>
                <a:spcPct val="114999"/>
              </a:lnSpc>
              <a:spcBef>
                <a:spcPts val="0"/>
              </a:spcBef>
              <a:spcAft>
                <a:spcPts val="0"/>
              </a:spcAft>
              <a:buAutoNum type="arabicPeriod"/>
            </a:pPr>
            <a:r>
              <a:rPr lang="en-US" sz="2000" dirty="0" err="1">
                <a:ea typeface="Calibri"/>
                <a:cs typeface="Arial"/>
              </a:rPr>
              <a:t>Pydantic</a:t>
            </a:r>
            <a:endParaRPr lang="en-US" sz="2000" dirty="0">
              <a:ea typeface="Calibri"/>
              <a:cs typeface="Arial"/>
            </a:endParaRPr>
          </a:p>
          <a:p>
            <a:pPr marL="457200" indent="-457200">
              <a:lnSpc>
                <a:spcPct val="114999"/>
              </a:lnSpc>
              <a:spcBef>
                <a:spcPts val="0"/>
              </a:spcBef>
              <a:spcAft>
                <a:spcPts val="0"/>
              </a:spcAft>
              <a:buAutoNum type="arabicPeriod"/>
            </a:pPr>
            <a:r>
              <a:rPr lang="en-US" sz="2000" dirty="0">
                <a:ea typeface="Calibri"/>
                <a:cs typeface="Arial"/>
              </a:rPr>
              <a:t>Email Agent Class Diagram</a:t>
            </a:r>
          </a:p>
          <a:p>
            <a:pPr marL="457200" indent="-457200">
              <a:lnSpc>
                <a:spcPct val="114999"/>
              </a:lnSpc>
              <a:spcBef>
                <a:spcPts val="0"/>
              </a:spcBef>
              <a:spcAft>
                <a:spcPts val="0"/>
              </a:spcAft>
              <a:buAutoNum type="arabicPeriod"/>
            </a:pPr>
            <a:r>
              <a:rPr lang="en-US" sz="2000" dirty="0">
                <a:ea typeface="Calibri"/>
                <a:cs typeface="Arial"/>
              </a:rPr>
              <a:t>Email Agent Deployment Diagram</a:t>
            </a:r>
          </a:p>
          <a:p>
            <a:pPr marL="457200" indent="-457200">
              <a:lnSpc>
                <a:spcPct val="114999"/>
              </a:lnSpc>
              <a:spcBef>
                <a:spcPts val="0"/>
              </a:spcBef>
              <a:spcAft>
                <a:spcPts val="0"/>
              </a:spcAft>
              <a:buAutoNum type="arabicPeriod"/>
            </a:pPr>
            <a:endParaRPr lang="en-US" sz="2000" dirty="0">
              <a:ea typeface="Calibri"/>
              <a:cs typeface="Arial"/>
            </a:endParaRPr>
          </a:p>
        </p:txBody>
      </p:sp>
    </p:spTree>
    <p:extLst>
      <p:ext uri="{BB962C8B-B14F-4D97-AF65-F5344CB8AC3E}">
        <p14:creationId xmlns:p14="http://schemas.microsoft.com/office/powerpoint/2010/main" val="716079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5B610-3197-A025-1DC2-4C4EB50DCF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8DE314-0D5A-7544-5BC6-146D46CDC6C6}"/>
              </a:ext>
            </a:extLst>
          </p:cNvPr>
          <p:cNvSpPr>
            <a:spLocks noGrp="1"/>
          </p:cNvSpPr>
          <p:nvPr>
            <p:ph type="title"/>
          </p:nvPr>
        </p:nvSpPr>
        <p:spPr>
          <a:xfrm>
            <a:off x="194693" y="304800"/>
            <a:ext cx="8299450" cy="990600"/>
          </a:xfrm>
        </p:spPr>
        <p:txBody>
          <a:bodyPr/>
          <a:lstStyle/>
          <a:p>
            <a:pPr marL="685800" indent="-685800"/>
            <a:r>
              <a:rPr lang="en-US" dirty="0">
                <a:cs typeface="Arial"/>
              </a:rPr>
              <a:t>Why </a:t>
            </a:r>
            <a:r>
              <a:rPr lang="en-US" dirty="0" err="1">
                <a:cs typeface="Arial"/>
              </a:rPr>
              <a:t>Pydantic</a:t>
            </a:r>
          </a:p>
        </p:txBody>
      </p:sp>
      <p:sp>
        <p:nvSpPr>
          <p:cNvPr id="3" name="Content Placeholder 2">
            <a:extLst>
              <a:ext uri="{FF2B5EF4-FFF2-40B4-BE49-F238E27FC236}">
                <a16:creationId xmlns:a16="http://schemas.microsoft.com/office/drawing/2014/main" id="{1A3DAB82-E5F2-0B81-E075-634054FA3AA8}"/>
              </a:ext>
            </a:extLst>
          </p:cNvPr>
          <p:cNvSpPr>
            <a:spLocks noGrp="1"/>
          </p:cNvSpPr>
          <p:nvPr>
            <p:ph idx="1"/>
          </p:nvPr>
        </p:nvSpPr>
        <p:spPr>
          <a:xfrm>
            <a:off x="200618" y="1106993"/>
            <a:ext cx="8299450" cy="4648200"/>
          </a:xfrm>
        </p:spPr>
        <p:txBody>
          <a:bodyPr/>
          <a:lstStyle/>
          <a:p>
            <a:pPr marL="233045" indent="-233045"/>
            <a:r>
              <a:rPr lang="en-US" dirty="0">
                <a:cs typeface="Arial"/>
              </a:rPr>
              <a:t>Powered by type hints</a:t>
            </a:r>
          </a:p>
          <a:p>
            <a:pPr marL="233045" indent="-233045"/>
            <a:r>
              <a:rPr lang="en-US" dirty="0">
                <a:ea typeface="+mn-lt"/>
                <a:cs typeface="+mn-lt"/>
              </a:rPr>
              <a:t>Performance: core logic in Rust</a:t>
            </a:r>
          </a:p>
          <a:p>
            <a:pPr marL="233045" indent="-233045"/>
            <a:r>
              <a:rPr lang="en-US" dirty="0">
                <a:ea typeface="+mn-lt"/>
                <a:cs typeface="+mn-lt"/>
              </a:rPr>
              <a:t>JSON Schema</a:t>
            </a:r>
          </a:p>
          <a:p>
            <a:pPr marL="233045" indent="-233045"/>
            <a:r>
              <a:rPr lang="en-US" dirty="0">
                <a:ea typeface="+mn-lt"/>
                <a:cs typeface="+mn-lt"/>
              </a:rPr>
              <a:t>Strict mode (or lax mode) and data coercion</a:t>
            </a:r>
          </a:p>
          <a:p>
            <a:pPr marL="233045" indent="-233045"/>
            <a:r>
              <a:rPr lang="en-US" err="1">
                <a:ea typeface="+mn-lt"/>
                <a:cs typeface="+mn-lt"/>
              </a:rPr>
              <a:t>Dataclasses</a:t>
            </a:r>
            <a:r>
              <a:rPr lang="en-US" dirty="0">
                <a:ea typeface="+mn-lt"/>
                <a:cs typeface="+mn-lt"/>
              </a:rPr>
              <a:t>, </a:t>
            </a:r>
            <a:r>
              <a:rPr lang="en-US" err="1">
                <a:ea typeface="+mn-lt"/>
                <a:cs typeface="+mn-lt"/>
              </a:rPr>
              <a:t>TypedDicts</a:t>
            </a:r>
            <a:r>
              <a:rPr lang="en-US" dirty="0">
                <a:ea typeface="+mn-lt"/>
                <a:cs typeface="+mn-lt"/>
              </a:rPr>
              <a:t>, and more</a:t>
            </a:r>
          </a:p>
          <a:p>
            <a:pPr marL="233045" indent="-233045"/>
            <a:r>
              <a:rPr lang="en-US" dirty="0">
                <a:ea typeface="+mn-lt"/>
                <a:cs typeface="+mn-lt"/>
              </a:rPr>
              <a:t>Customization: custom validators and serializers</a:t>
            </a:r>
          </a:p>
          <a:p>
            <a:pPr marL="233045" indent="-233045"/>
            <a:r>
              <a:rPr lang="en-US" dirty="0">
                <a:ea typeface="+mn-lt"/>
                <a:cs typeface="+mn-lt"/>
              </a:rPr>
              <a:t>Ecosystem: used by all FAANG companies</a:t>
            </a:r>
          </a:p>
          <a:p>
            <a:pPr marL="233045" indent="-233045"/>
            <a:endParaRPr lang="en-US" dirty="0">
              <a:ea typeface="+mn-lt"/>
              <a:cs typeface="+mn-lt"/>
            </a:endParaRPr>
          </a:p>
        </p:txBody>
      </p:sp>
      <p:sp>
        <p:nvSpPr>
          <p:cNvPr id="4" name="TextBox 3">
            <a:extLst>
              <a:ext uri="{FF2B5EF4-FFF2-40B4-BE49-F238E27FC236}">
                <a16:creationId xmlns:a16="http://schemas.microsoft.com/office/drawing/2014/main" id="{53592A33-5B88-1CD0-CDA3-EFB828CCFBDE}"/>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a:t>
            </a:r>
            <a:r>
              <a:rPr lang="en-US" dirty="0" err="1">
                <a:latin typeface="Times New Roman"/>
                <a:cs typeface="Times New Roman"/>
              </a:rPr>
              <a:t>Pydantic</a:t>
            </a:r>
            <a:r>
              <a:rPr lang="en-US" dirty="0">
                <a:latin typeface="Times New Roman"/>
                <a:cs typeface="Times New Roman"/>
              </a:rPr>
              <a:t>, 2020)</a:t>
            </a:r>
            <a:endParaRPr lang="en-US" dirty="0">
              <a:cs typeface="Arial" charset="0"/>
            </a:endParaRPr>
          </a:p>
        </p:txBody>
      </p:sp>
    </p:spTree>
    <p:extLst>
      <p:ext uri="{BB962C8B-B14F-4D97-AF65-F5344CB8AC3E}">
        <p14:creationId xmlns:p14="http://schemas.microsoft.com/office/powerpoint/2010/main" val="4107635572"/>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7E2F1-A7AC-EF2B-87C6-CA75701B1A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C04524-18BD-F315-E3E8-4F70B42104CE}"/>
              </a:ext>
            </a:extLst>
          </p:cNvPr>
          <p:cNvSpPr>
            <a:spLocks noGrp="1"/>
          </p:cNvSpPr>
          <p:nvPr>
            <p:ph type="title"/>
          </p:nvPr>
        </p:nvSpPr>
        <p:spPr>
          <a:xfrm>
            <a:off x="194693" y="304800"/>
            <a:ext cx="8299450" cy="990600"/>
          </a:xfrm>
        </p:spPr>
        <p:txBody>
          <a:bodyPr/>
          <a:lstStyle/>
          <a:p>
            <a:pPr marL="685800" indent="-685800"/>
            <a:r>
              <a:rPr lang="en-US" dirty="0" err="1">
                <a:cs typeface="Arial"/>
              </a:rPr>
              <a:t>Pydantic</a:t>
            </a:r>
            <a:r>
              <a:rPr lang="en-US" dirty="0">
                <a:cs typeface="Arial"/>
              </a:rPr>
              <a:t> and Structured Prompting</a:t>
            </a:r>
            <a:endParaRPr lang="en-US" dirty="0"/>
          </a:p>
        </p:txBody>
      </p:sp>
      <p:sp>
        <p:nvSpPr>
          <p:cNvPr id="3" name="Content Placeholder 2">
            <a:extLst>
              <a:ext uri="{FF2B5EF4-FFF2-40B4-BE49-F238E27FC236}">
                <a16:creationId xmlns:a16="http://schemas.microsoft.com/office/drawing/2014/main" id="{B2902AA7-9CF1-6C10-B32A-5157156BE74D}"/>
              </a:ext>
            </a:extLst>
          </p:cNvPr>
          <p:cNvSpPr>
            <a:spLocks noGrp="1"/>
          </p:cNvSpPr>
          <p:nvPr>
            <p:ph idx="1"/>
          </p:nvPr>
        </p:nvSpPr>
        <p:spPr>
          <a:xfrm>
            <a:off x="200618" y="1106993"/>
            <a:ext cx="8299450" cy="4648200"/>
          </a:xfrm>
        </p:spPr>
        <p:txBody>
          <a:bodyPr/>
          <a:lstStyle/>
          <a:p>
            <a:pPr marL="233045" indent="-233045"/>
            <a:r>
              <a:rPr lang="en-US" dirty="0">
                <a:cs typeface="Arial"/>
              </a:rPr>
              <a:t>Prompt with structure (schema) instead of a sentence.</a:t>
            </a:r>
            <a:endParaRPr lang="en-US" dirty="0"/>
          </a:p>
          <a:p>
            <a:pPr marL="233045" indent="-233045"/>
            <a:r>
              <a:rPr lang="en-US" dirty="0">
                <a:cs typeface="Arial"/>
              </a:rPr>
              <a:t>Used commonly for APIs, data extraction, code generation, and chained reasoning.</a:t>
            </a:r>
          </a:p>
          <a:p>
            <a:pPr marL="233045" indent="-233045"/>
            <a:r>
              <a:rPr lang="en-US" dirty="0">
                <a:cs typeface="Arial"/>
              </a:rPr>
              <a:t>Easier to parse programmatically</a:t>
            </a:r>
          </a:p>
          <a:p>
            <a:pPr marL="233045" indent="-233045"/>
            <a:r>
              <a:rPr lang="en-US" dirty="0">
                <a:cs typeface="Arial"/>
              </a:rPr>
              <a:t>Consistency</a:t>
            </a:r>
          </a:p>
          <a:p>
            <a:pPr marL="233045" indent="-233045"/>
            <a:r>
              <a:rPr lang="en-US" dirty="0">
                <a:cs typeface="Arial"/>
              </a:rPr>
              <a:t>Machine readable</a:t>
            </a:r>
          </a:p>
          <a:p>
            <a:pPr marL="233045" indent="-233045"/>
            <a:r>
              <a:rPr lang="en-US" dirty="0">
                <a:cs typeface="Arial"/>
              </a:rPr>
              <a:t>Fewer hallucinations</a:t>
            </a:r>
          </a:p>
          <a:p>
            <a:pPr marL="233045" indent="-233045"/>
            <a:endParaRPr lang="en-US" dirty="0">
              <a:cs typeface="Arial"/>
            </a:endParaRPr>
          </a:p>
          <a:p>
            <a:pPr marL="233045" indent="-233045"/>
            <a:endParaRPr lang="en-US" dirty="0">
              <a:cs typeface="Arial"/>
            </a:endParaRPr>
          </a:p>
        </p:txBody>
      </p:sp>
    </p:spTree>
    <p:extLst>
      <p:ext uri="{BB962C8B-B14F-4D97-AF65-F5344CB8AC3E}">
        <p14:creationId xmlns:p14="http://schemas.microsoft.com/office/powerpoint/2010/main" val="2752676545"/>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D151F-C035-3799-9424-A367DD0614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7F5751-2660-D99D-2672-4EC4BAF41F5A}"/>
              </a:ext>
            </a:extLst>
          </p:cNvPr>
          <p:cNvSpPr>
            <a:spLocks noGrp="1"/>
          </p:cNvSpPr>
          <p:nvPr>
            <p:ph type="title"/>
          </p:nvPr>
        </p:nvSpPr>
        <p:spPr>
          <a:xfrm>
            <a:off x="194693" y="304800"/>
            <a:ext cx="8299450" cy="990600"/>
          </a:xfrm>
        </p:spPr>
        <p:txBody>
          <a:bodyPr/>
          <a:lstStyle/>
          <a:p>
            <a:pPr marL="685800" indent="-685800"/>
            <a:r>
              <a:rPr lang="en-US" dirty="0" err="1">
                <a:cs typeface="Arial"/>
              </a:rPr>
              <a:t>Pydantic</a:t>
            </a:r>
            <a:r>
              <a:rPr lang="en-US" dirty="0">
                <a:cs typeface="Arial"/>
              </a:rPr>
              <a:t> core logic</a:t>
            </a:r>
            <a:endParaRPr lang="en-US" dirty="0"/>
          </a:p>
        </p:txBody>
      </p:sp>
      <p:pic>
        <p:nvPicPr>
          <p:cNvPr id="7" name="Content Placeholder 6" descr="Generated image">
            <a:extLst>
              <a:ext uri="{FF2B5EF4-FFF2-40B4-BE49-F238E27FC236}">
                <a16:creationId xmlns:a16="http://schemas.microsoft.com/office/drawing/2014/main" id="{06BEDA48-3799-185B-0506-AD9D24E67107}"/>
              </a:ext>
            </a:extLst>
          </p:cNvPr>
          <p:cNvPicPr>
            <a:picLocks noGrp="1" noChangeAspect="1"/>
          </p:cNvPicPr>
          <p:nvPr>
            <p:ph idx="1"/>
          </p:nvPr>
        </p:nvPicPr>
        <p:blipFill>
          <a:blip r:embed="rId3"/>
          <a:stretch>
            <a:fillRect/>
          </a:stretch>
        </p:blipFill>
        <p:spPr bwMode="auto">
          <a:xfrm>
            <a:off x="1203325" y="1295400"/>
            <a:ext cx="6972300" cy="4648200"/>
          </a:xfrm>
          <a:prstGeom prst="rect">
            <a:avLst/>
          </a:prstGeom>
          <a:noFill/>
          <a:ln w="9525">
            <a:noFill/>
            <a:miter lim="800000"/>
            <a:headEnd/>
            <a:tailEnd/>
          </a:ln>
        </p:spPr>
      </p:pic>
    </p:spTree>
    <p:extLst>
      <p:ext uri="{BB962C8B-B14F-4D97-AF65-F5344CB8AC3E}">
        <p14:creationId xmlns:p14="http://schemas.microsoft.com/office/powerpoint/2010/main" val="38447888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A0DB6-A2B7-7919-73A5-908DD46420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85DD43-00B8-F03E-0589-CA6200A2C289}"/>
              </a:ext>
            </a:extLst>
          </p:cNvPr>
          <p:cNvSpPr>
            <a:spLocks noGrp="1"/>
          </p:cNvSpPr>
          <p:nvPr>
            <p:ph type="title"/>
          </p:nvPr>
        </p:nvSpPr>
        <p:spPr>
          <a:xfrm>
            <a:off x="194693" y="304800"/>
            <a:ext cx="8299450" cy="990600"/>
          </a:xfrm>
        </p:spPr>
        <p:txBody>
          <a:bodyPr/>
          <a:lstStyle/>
          <a:p>
            <a:pPr marL="685800" indent="-685800"/>
            <a:r>
              <a:rPr lang="en-US" dirty="0"/>
              <a:t>Validation Successful</a:t>
            </a:r>
            <a:endParaRPr lang="en-US" dirty="0">
              <a:cs typeface="Arial"/>
            </a:endParaRPr>
          </a:p>
        </p:txBody>
      </p:sp>
      <p:pic>
        <p:nvPicPr>
          <p:cNvPr id="5" name="Content Placeholder 4" descr="A screenshot of a computer program&#10;&#10;AI-generated content may be incorrect.">
            <a:extLst>
              <a:ext uri="{FF2B5EF4-FFF2-40B4-BE49-F238E27FC236}">
                <a16:creationId xmlns:a16="http://schemas.microsoft.com/office/drawing/2014/main" id="{38929C2D-4939-6303-0B6E-CDB077D7D671}"/>
              </a:ext>
            </a:extLst>
          </p:cNvPr>
          <p:cNvPicPr>
            <a:picLocks noGrp="1" noChangeAspect="1"/>
          </p:cNvPicPr>
          <p:nvPr>
            <p:ph idx="1"/>
          </p:nvPr>
        </p:nvPicPr>
        <p:blipFill>
          <a:blip r:embed="rId3"/>
          <a:stretch>
            <a:fillRect/>
          </a:stretch>
        </p:blipFill>
        <p:spPr bwMode="auto">
          <a:xfrm>
            <a:off x="942528" y="1187204"/>
            <a:ext cx="3627262" cy="4906992"/>
          </a:xfrm>
          <a:prstGeom prst="rect">
            <a:avLst/>
          </a:prstGeom>
          <a:noFill/>
          <a:ln w="9525">
            <a:noFill/>
            <a:miter lim="800000"/>
            <a:headEnd/>
            <a:tailEnd/>
          </a:ln>
        </p:spPr>
      </p:pic>
      <p:sp>
        <p:nvSpPr>
          <p:cNvPr id="7" name="TextBox 6">
            <a:extLst>
              <a:ext uri="{FF2B5EF4-FFF2-40B4-BE49-F238E27FC236}">
                <a16:creationId xmlns:a16="http://schemas.microsoft.com/office/drawing/2014/main" id="{3C634958-E99E-E814-015C-BE65E686B69E}"/>
              </a:ext>
            </a:extLst>
          </p:cNvPr>
          <p:cNvSpPr txBox="1"/>
          <p:nvPr/>
        </p:nvSpPr>
        <p:spPr>
          <a:xfrm>
            <a:off x="6223682" y="5660341"/>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a:t>
            </a:r>
            <a:r>
              <a:rPr lang="en-US" dirty="0" err="1">
                <a:latin typeface="Times New Roman"/>
                <a:cs typeface="Times New Roman"/>
              </a:rPr>
              <a:t>Pydantic</a:t>
            </a:r>
            <a:r>
              <a:rPr lang="en-US" dirty="0">
                <a:latin typeface="Times New Roman"/>
                <a:cs typeface="Times New Roman"/>
              </a:rPr>
              <a:t>, 2020)</a:t>
            </a:r>
            <a:endParaRPr lang="en-US" dirty="0">
              <a:cs typeface="Arial" charset="0"/>
            </a:endParaRPr>
          </a:p>
        </p:txBody>
      </p:sp>
    </p:spTree>
    <p:extLst>
      <p:ext uri="{BB962C8B-B14F-4D97-AF65-F5344CB8AC3E}">
        <p14:creationId xmlns:p14="http://schemas.microsoft.com/office/powerpoint/2010/main" val="1560754410"/>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17141-F276-A927-94CF-1961A61BC5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8C6D31-9B02-CDB7-BA24-1E821625B812}"/>
              </a:ext>
            </a:extLst>
          </p:cNvPr>
          <p:cNvSpPr>
            <a:spLocks noGrp="1"/>
          </p:cNvSpPr>
          <p:nvPr>
            <p:ph type="title"/>
          </p:nvPr>
        </p:nvSpPr>
        <p:spPr>
          <a:xfrm>
            <a:off x="194693" y="304800"/>
            <a:ext cx="8299450" cy="990600"/>
          </a:xfrm>
        </p:spPr>
        <p:txBody>
          <a:bodyPr/>
          <a:lstStyle/>
          <a:p>
            <a:pPr marL="685800" indent="-685800"/>
            <a:r>
              <a:rPr lang="en-US" dirty="0"/>
              <a:t>Validation Error</a:t>
            </a:r>
            <a:endParaRPr lang="en-US" dirty="0">
              <a:cs typeface="Arial"/>
            </a:endParaRPr>
          </a:p>
        </p:txBody>
      </p:sp>
      <p:sp>
        <p:nvSpPr>
          <p:cNvPr id="7" name="TextBox 6">
            <a:extLst>
              <a:ext uri="{FF2B5EF4-FFF2-40B4-BE49-F238E27FC236}">
                <a16:creationId xmlns:a16="http://schemas.microsoft.com/office/drawing/2014/main" id="{B42E0ED2-6C2F-02CD-EB27-7A159567CDF3}"/>
              </a:ext>
            </a:extLst>
          </p:cNvPr>
          <p:cNvSpPr txBox="1"/>
          <p:nvPr/>
        </p:nvSpPr>
        <p:spPr>
          <a:xfrm>
            <a:off x="6223682" y="5660341"/>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a:t>
            </a:r>
            <a:r>
              <a:rPr lang="en-US" dirty="0" err="1">
                <a:latin typeface="Times New Roman"/>
                <a:cs typeface="Times New Roman"/>
              </a:rPr>
              <a:t>Pydantic</a:t>
            </a:r>
            <a:r>
              <a:rPr lang="en-US" dirty="0">
                <a:latin typeface="Times New Roman"/>
                <a:cs typeface="Times New Roman"/>
              </a:rPr>
              <a:t>, 2020)</a:t>
            </a:r>
            <a:endParaRPr lang="en-US" dirty="0">
              <a:cs typeface="Arial" charset="0"/>
            </a:endParaRPr>
          </a:p>
        </p:txBody>
      </p:sp>
      <p:pic>
        <p:nvPicPr>
          <p:cNvPr id="6" name="Content Placeholder 5" descr="A screenshot of a computer program&#10;&#10;AI-generated content may be incorrect.">
            <a:extLst>
              <a:ext uri="{FF2B5EF4-FFF2-40B4-BE49-F238E27FC236}">
                <a16:creationId xmlns:a16="http://schemas.microsoft.com/office/drawing/2014/main" id="{591DBD35-F503-F8D2-B8FE-B03D786EEF50}"/>
              </a:ext>
            </a:extLst>
          </p:cNvPr>
          <p:cNvPicPr>
            <a:picLocks noGrp="1" noChangeAspect="1"/>
          </p:cNvPicPr>
          <p:nvPr>
            <p:ph idx="1"/>
          </p:nvPr>
        </p:nvPicPr>
        <p:blipFill>
          <a:blip r:embed="rId3"/>
          <a:stretch>
            <a:fillRect/>
          </a:stretch>
        </p:blipFill>
        <p:spPr bwMode="auto">
          <a:xfrm>
            <a:off x="613822" y="1295400"/>
            <a:ext cx="5083253" cy="4648200"/>
          </a:xfrm>
          <a:prstGeom prst="rect">
            <a:avLst/>
          </a:prstGeom>
          <a:noFill/>
          <a:ln w="9525">
            <a:noFill/>
            <a:miter lim="800000"/>
            <a:headEnd/>
            <a:tailEnd/>
          </a:ln>
        </p:spPr>
      </p:pic>
    </p:spTree>
    <p:extLst>
      <p:ext uri="{BB962C8B-B14F-4D97-AF65-F5344CB8AC3E}">
        <p14:creationId xmlns:p14="http://schemas.microsoft.com/office/powerpoint/2010/main" val="3680689596"/>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2FF4A-DB69-5040-BEEB-D8D58AF7DF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D5A3CA-BD1F-A6BB-3DE3-B3FA958F4B95}"/>
              </a:ext>
            </a:extLst>
          </p:cNvPr>
          <p:cNvSpPr>
            <a:spLocks noGrp="1"/>
          </p:cNvSpPr>
          <p:nvPr>
            <p:ph type="title"/>
          </p:nvPr>
        </p:nvSpPr>
        <p:spPr>
          <a:xfrm>
            <a:off x="194693" y="304800"/>
            <a:ext cx="8299450" cy="990600"/>
          </a:xfrm>
        </p:spPr>
        <p:txBody>
          <a:bodyPr/>
          <a:lstStyle/>
          <a:p>
            <a:pPr marL="685800" indent="-685800"/>
            <a:r>
              <a:rPr lang="en-US" dirty="0" err="1">
                <a:cs typeface="Arial"/>
              </a:rPr>
              <a:t>Pydantic</a:t>
            </a:r>
            <a:r>
              <a:rPr lang="en-US" dirty="0">
                <a:cs typeface="Arial"/>
              </a:rPr>
              <a:t> can handle "magic" validations</a:t>
            </a:r>
            <a:endParaRPr lang="en-US" dirty="0"/>
          </a:p>
        </p:txBody>
      </p:sp>
      <p:pic>
        <p:nvPicPr>
          <p:cNvPr id="5" name="Content Placeholder 4" descr="A computer screen with text and images&#10;&#10;AI-generated content may be incorrect.">
            <a:extLst>
              <a:ext uri="{FF2B5EF4-FFF2-40B4-BE49-F238E27FC236}">
                <a16:creationId xmlns:a16="http://schemas.microsoft.com/office/drawing/2014/main" id="{89F3E092-7A1F-5CD2-6CA3-EDDF87A2C569}"/>
              </a:ext>
            </a:extLst>
          </p:cNvPr>
          <p:cNvPicPr>
            <a:picLocks noGrp="1" noChangeAspect="1"/>
          </p:cNvPicPr>
          <p:nvPr>
            <p:ph idx="1"/>
          </p:nvPr>
        </p:nvPicPr>
        <p:blipFill>
          <a:blip r:embed="rId3"/>
          <a:stretch>
            <a:fillRect/>
          </a:stretch>
        </p:blipFill>
        <p:spPr bwMode="auto">
          <a:xfrm>
            <a:off x="1210173" y="1685727"/>
            <a:ext cx="6280340" cy="4069466"/>
          </a:xfrm>
          <a:prstGeom prst="rect">
            <a:avLst/>
          </a:prstGeom>
          <a:noFill/>
          <a:ln w="9525">
            <a:noFill/>
            <a:miter lim="800000"/>
            <a:headEnd/>
            <a:tailEnd/>
          </a:ln>
        </p:spPr>
      </p:pic>
      <p:sp>
        <p:nvSpPr>
          <p:cNvPr id="4" name="TextBox 3">
            <a:extLst>
              <a:ext uri="{FF2B5EF4-FFF2-40B4-BE49-F238E27FC236}">
                <a16:creationId xmlns:a16="http://schemas.microsoft.com/office/drawing/2014/main" id="{202CAC59-3E2E-A954-A761-8B7525B42A44}"/>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a:t>
            </a:r>
            <a:r>
              <a:rPr lang="en-US" dirty="0">
                <a:latin typeface="Arial"/>
                <a:cs typeface="Arial"/>
              </a:rPr>
              <a:t>AI Engineer</a:t>
            </a:r>
            <a:r>
              <a:rPr lang="en-US" dirty="0">
                <a:latin typeface="Times New Roman"/>
                <a:cs typeface="Times New Roman"/>
              </a:rPr>
              <a:t>, 2020)</a:t>
            </a:r>
            <a:endParaRPr lang="en-US" dirty="0">
              <a:cs typeface="Arial" charset="0"/>
            </a:endParaRPr>
          </a:p>
        </p:txBody>
      </p:sp>
    </p:spTree>
    <p:extLst>
      <p:ext uri="{BB962C8B-B14F-4D97-AF65-F5344CB8AC3E}">
        <p14:creationId xmlns:p14="http://schemas.microsoft.com/office/powerpoint/2010/main" val="3388558868"/>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02893-CA46-4C00-1171-B7C6B03C40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BF08F4-6FFE-A900-F0A0-A487F2C21E91}"/>
              </a:ext>
            </a:extLst>
          </p:cNvPr>
          <p:cNvSpPr>
            <a:spLocks noGrp="1"/>
          </p:cNvSpPr>
          <p:nvPr>
            <p:ph type="title"/>
          </p:nvPr>
        </p:nvSpPr>
        <p:spPr>
          <a:xfrm>
            <a:off x="194693" y="304800"/>
            <a:ext cx="7633747" cy="990600"/>
          </a:xfrm>
        </p:spPr>
        <p:txBody>
          <a:bodyPr/>
          <a:lstStyle/>
          <a:p>
            <a:r>
              <a:rPr lang="en-US" dirty="0"/>
              <a:t>Email Agent Class Diagram</a:t>
            </a:r>
          </a:p>
        </p:txBody>
      </p:sp>
      <p:pic>
        <p:nvPicPr>
          <p:cNvPr id="5" name="Content Placeholder 4" descr="A diagram of a computer&#10;&#10;AI-generated content may be incorrect.">
            <a:extLst>
              <a:ext uri="{FF2B5EF4-FFF2-40B4-BE49-F238E27FC236}">
                <a16:creationId xmlns:a16="http://schemas.microsoft.com/office/drawing/2014/main" id="{4BBB89F2-89C5-8F2E-F499-8715D40ED66D}"/>
              </a:ext>
            </a:extLst>
          </p:cNvPr>
          <p:cNvPicPr>
            <a:picLocks noGrp="1" noChangeAspect="1"/>
          </p:cNvPicPr>
          <p:nvPr>
            <p:ph idx="1"/>
          </p:nvPr>
        </p:nvPicPr>
        <p:blipFill>
          <a:blip r:embed="rId3"/>
          <a:stretch>
            <a:fillRect/>
          </a:stretch>
        </p:blipFill>
        <p:spPr bwMode="auto">
          <a:xfrm>
            <a:off x="2027459" y="1618989"/>
            <a:ext cx="4802114" cy="4648200"/>
          </a:xfrm>
          <a:prstGeom prst="rect">
            <a:avLst/>
          </a:prstGeom>
          <a:noFill/>
          <a:ln w="9525">
            <a:noFill/>
            <a:miter lim="800000"/>
            <a:headEnd/>
            <a:tailEnd/>
          </a:ln>
        </p:spPr>
      </p:pic>
    </p:spTree>
    <p:extLst>
      <p:ext uri="{BB962C8B-B14F-4D97-AF65-F5344CB8AC3E}">
        <p14:creationId xmlns:p14="http://schemas.microsoft.com/office/powerpoint/2010/main" val="584688357"/>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0CE18-9549-07BA-E00F-C442BAF998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05ED6A-1911-6F39-BAD7-310251EFCE96}"/>
              </a:ext>
            </a:extLst>
          </p:cNvPr>
          <p:cNvSpPr>
            <a:spLocks noGrp="1"/>
          </p:cNvSpPr>
          <p:nvPr>
            <p:ph type="title"/>
          </p:nvPr>
        </p:nvSpPr>
        <p:spPr>
          <a:xfrm>
            <a:off x="194693" y="304800"/>
            <a:ext cx="7633747" cy="990600"/>
          </a:xfrm>
        </p:spPr>
        <p:txBody>
          <a:bodyPr/>
          <a:lstStyle/>
          <a:p>
            <a:r>
              <a:rPr lang="en-US" dirty="0"/>
              <a:t>Email Agent Deployment Diagram</a:t>
            </a:r>
          </a:p>
        </p:txBody>
      </p:sp>
      <p:pic>
        <p:nvPicPr>
          <p:cNvPr id="5" name="Content Placeholder 4" descr="A screenshot of a computer&#10;&#10;AI-generated content may be incorrect.">
            <a:extLst>
              <a:ext uri="{FF2B5EF4-FFF2-40B4-BE49-F238E27FC236}">
                <a16:creationId xmlns:a16="http://schemas.microsoft.com/office/drawing/2014/main" id="{B1EB1FE3-27AA-8F84-B4DC-7A9662360F9D}"/>
              </a:ext>
            </a:extLst>
          </p:cNvPr>
          <p:cNvPicPr>
            <a:picLocks noGrp="1" noChangeAspect="1"/>
          </p:cNvPicPr>
          <p:nvPr>
            <p:ph idx="1"/>
          </p:nvPr>
        </p:nvPicPr>
        <p:blipFill>
          <a:blip r:embed="rId3"/>
          <a:stretch>
            <a:fillRect/>
          </a:stretch>
        </p:blipFill>
        <p:spPr bwMode="auto">
          <a:xfrm>
            <a:off x="2290736" y="930058"/>
            <a:ext cx="4505203" cy="5337131"/>
          </a:xfrm>
          <a:prstGeom prst="rect">
            <a:avLst/>
          </a:prstGeom>
          <a:noFill/>
          <a:ln w="9525">
            <a:noFill/>
            <a:miter lim="800000"/>
            <a:headEnd/>
            <a:tailEnd/>
          </a:ln>
        </p:spPr>
      </p:pic>
    </p:spTree>
    <p:extLst>
      <p:ext uri="{BB962C8B-B14F-4D97-AF65-F5344CB8AC3E}">
        <p14:creationId xmlns:p14="http://schemas.microsoft.com/office/powerpoint/2010/main" val="4156700349"/>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C49A4-380F-0D96-7D30-1AB2C3F0BE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2C579E-6E7D-1CD2-E496-20E48AF5A54B}"/>
              </a:ext>
            </a:extLst>
          </p:cNvPr>
          <p:cNvSpPr>
            <a:spLocks noGrp="1"/>
          </p:cNvSpPr>
          <p:nvPr>
            <p:ph type="title"/>
          </p:nvPr>
        </p:nvSpPr>
        <p:spPr>
          <a:xfrm>
            <a:off x="194693" y="304800"/>
            <a:ext cx="7633747" cy="990600"/>
          </a:xfrm>
        </p:spPr>
        <p:txBody>
          <a:bodyPr/>
          <a:lstStyle/>
          <a:p>
            <a:r>
              <a:rPr lang="en-US" dirty="0"/>
              <a:t>Structured Output Example</a:t>
            </a:r>
          </a:p>
        </p:txBody>
      </p:sp>
      <p:pic>
        <p:nvPicPr>
          <p:cNvPr id="9" name="Content Placeholder 8" descr="A screenshot of a chat&#10;&#10;AI-generated content may be incorrect.">
            <a:extLst>
              <a:ext uri="{FF2B5EF4-FFF2-40B4-BE49-F238E27FC236}">
                <a16:creationId xmlns:a16="http://schemas.microsoft.com/office/drawing/2014/main" id="{11EB5796-C90E-39A7-51D5-089E6EDAAE5A}"/>
              </a:ext>
            </a:extLst>
          </p:cNvPr>
          <p:cNvPicPr>
            <a:picLocks noGrp="1" noChangeAspect="1"/>
          </p:cNvPicPr>
          <p:nvPr>
            <p:ph idx="1"/>
          </p:nvPr>
        </p:nvPicPr>
        <p:blipFill>
          <a:blip r:embed="rId3"/>
          <a:stretch>
            <a:fillRect/>
          </a:stretch>
        </p:blipFill>
        <p:spPr bwMode="auto">
          <a:xfrm>
            <a:off x="1103312" y="2671762"/>
            <a:ext cx="7172325" cy="1895475"/>
          </a:xfrm>
          <a:prstGeom prst="rect">
            <a:avLst/>
          </a:prstGeom>
          <a:noFill/>
          <a:ln w="9525">
            <a:noFill/>
            <a:miter lim="800000"/>
            <a:headEnd/>
            <a:tailEnd/>
          </a:ln>
        </p:spPr>
      </p:pic>
    </p:spTree>
    <p:extLst>
      <p:ext uri="{BB962C8B-B14F-4D97-AF65-F5344CB8AC3E}">
        <p14:creationId xmlns:p14="http://schemas.microsoft.com/office/powerpoint/2010/main" val="4143152539"/>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304800"/>
            <a:ext cx="8299450" cy="990600"/>
          </a:xfrm>
        </p:spPr>
        <p:txBody>
          <a:bodyPr wrap="square" anchor="t">
            <a:normAutofit/>
          </a:bodyPr>
          <a:lstStyle/>
          <a:p>
            <a:pPr>
              <a:lnSpc>
                <a:spcPct val="90000"/>
              </a:lnSpc>
            </a:pPr>
            <a:r>
              <a:rPr lang="en-US" sz="3100"/>
              <a:t>References</a:t>
            </a:r>
            <a:endParaRPr lang="en-US"/>
          </a:p>
        </p:txBody>
      </p:sp>
      <p:sp>
        <p:nvSpPr>
          <p:cNvPr id="3" name="Content Placeholder 2"/>
          <p:cNvSpPr>
            <a:spLocks noGrp="1"/>
          </p:cNvSpPr>
          <p:nvPr>
            <p:ph type="body" sz="half" idx="1"/>
          </p:nvPr>
        </p:nvSpPr>
        <p:spPr>
          <a:xfrm>
            <a:off x="323851" y="969962"/>
            <a:ext cx="7813524" cy="5202238"/>
          </a:xfrm>
        </p:spPr>
        <p:txBody>
          <a:bodyPr wrap="square" anchor="t">
            <a:noAutofit/>
          </a:bodyPr>
          <a:lstStyle/>
          <a:p>
            <a:pPr marL="233045" indent="-233045">
              <a:buNone/>
            </a:pPr>
            <a:endParaRPr lang="en-US" sz="1100" dirty="0">
              <a:latin typeface="Calibri"/>
              <a:ea typeface="Calibri"/>
              <a:cs typeface="Times New Roman"/>
            </a:endParaRPr>
          </a:p>
          <a:p>
            <a:pPr marL="233045" indent="-233045">
              <a:buFont typeface="Wingdings"/>
              <a:buChar char="§"/>
            </a:pPr>
            <a:r>
              <a:rPr lang="en-US" sz="1100" u="sng" dirty="0">
                <a:latin typeface="Calibri"/>
                <a:ea typeface="Calibri"/>
                <a:cs typeface="Calibri"/>
                <a:hlinkClick r:id="rId3"/>
              </a:rPr>
              <a:t>Google Agent Development Kit (ADK)</a:t>
            </a:r>
            <a:endParaRPr lang="en-US" sz="1100" dirty="0">
              <a:latin typeface="Calibri"/>
              <a:ea typeface="Calibri"/>
              <a:cs typeface="Calibri"/>
            </a:endParaRPr>
          </a:p>
          <a:p>
            <a:pPr marL="233045" indent="-233045">
              <a:buFont typeface="Wingdings"/>
              <a:buChar char="§"/>
            </a:pPr>
            <a:r>
              <a:rPr lang="en-US" sz="1100" u="sng" dirty="0">
                <a:latin typeface="Calibri"/>
                <a:ea typeface="Calibri"/>
                <a:cs typeface="Calibri"/>
                <a:hlinkClick r:id="rId4"/>
              </a:rPr>
              <a:t>google-adk·PyPI</a:t>
            </a:r>
            <a:endParaRPr lang="en-US" sz="1100" dirty="0">
              <a:latin typeface="Calibri"/>
              <a:ea typeface="Calibri"/>
              <a:cs typeface="Calibri"/>
            </a:endParaRPr>
          </a:p>
          <a:p>
            <a:pPr marL="233045" indent="-233045">
              <a:buFont typeface="Wingdings"/>
              <a:buChar char="§"/>
            </a:pPr>
            <a:r>
              <a:rPr lang="en-US" sz="1100" u="sng" dirty="0">
                <a:latin typeface="Calibri"/>
                <a:ea typeface="Calibri"/>
                <a:cs typeface="Calibri"/>
                <a:hlinkClick r:id="rId5"/>
              </a:rPr>
              <a:t>Gemini models  |  Gemini API  |  Google AI for Developers</a:t>
            </a:r>
            <a:endParaRPr lang="en-US" sz="1100" dirty="0">
              <a:latin typeface="Calibri"/>
              <a:ea typeface="Calibri"/>
              <a:cs typeface="Calibri"/>
            </a:endParaRPr>
          </a:p>
          <a:p>
            <a:pPr marL="233045" indent="-233045">
              <a:buFont typeface="Wingdings"/>
              <a:buChar char="§"/>
            </a:pPr>
            <a:r>
              <a:rPr lang="en-US" sz="1100" u="sng" dirty="0">
                <a:latin typeface="Calibri"/>
                <a:ea typeface="Calibri"/>
                <a:cs typeface="Calibri"/>
                <a:hlinkClick r:id="rId6"/>
              </a:rPr>
              <a:t>Brandon Hancock's ADK Crash Course</a:t>
            </a:r>
            <a:endParaRPr lang="en-US" sz="1100" dirty="0">
              <a:latin typeface="Calibri"/>
              <a:ea typeface="Calibri"/>
              <a:cs typeface="Calibri"/>
            </a:endParaRPr>
          </a:p>
          <a:p>
            <a:pPr marL="687070" lvl="1">
              <a:buFont typeface="Times"/>
              <a:buChar char="•"/>
            </a:pPr>
            <a:r>
              <a:rPr lang="en-US" sz="1100" dirty="0">
                <a:latin typeface="Calibri"/>
                <a:ea typeface="Calibri"/>
                <a:cs typeface="Calibri"/>
              </a:rPr>
              <a:t>Module 4: Structured Output</a:t>
            </a:r>
          </a:p>
          <a:p>
            <a:pPr marL="233045" indent="-233045">
              <a:buFont typeface="Wingdings"/>
              <a:buChar char="§"/>
            </a:pPr>
            <a:r>
              <a:rPr lang="en-US" sz="1100" u="sng" dirty="0">
                <a:latin typeface="Calibri"/>
                <a:ea typeface="Calibri"/>
                <a:cs typeface="Calibri"/>
                <a:hlinkClick r:id="rId7"/>
              </a:rPr>
              <a:t>Brandon Hancock's ADK Masterclass: Build AI Agents &amp; Automate Workflows (Beginner to Pro)</a:t>
            </a:r>
            <a:r>
              <a:rPr lang="en-US" sz="1100" dirty="0">
                <a:latin typeface="Calibri"/>
                <a:ea typeface="Calibri"/>
                <a:cs typeface="Calibri"/>
              </a:rPr>
              <a:t> (3:12:47)</a:t>
            </a:r>
          </a:p>
          <a:p>
            <a:pPr marL="687070" lvl="1">
              <a:buFont typeface="Times"/>
              <a:buChar char="•"/>
            </a:pPr>
            <a:r>
              <a:rPr lang="en-US" sz="1100" dirty="0">
                <a:latin typeface="Calibri"/>
                <a:ea typeface="+mn-lt"/>
                <a:cs typeface="+mn-lt"/>
              </a:rPr>
              <a:t>Module 4: Structured Outputs in ADK (0:43:41 – 0:52:58) </a:t>
            </a:r>
            <a:endParaRPr lang="en-US" sz="1100" dirty="0">
              <a:latin typeface="Calibri"/>
              <a:ea typeface="Calibri"/>
              <a:cs typeface="Times New Roman"/>
            </a:endParaRPr>
          </a:p>
          <a:p>
            <a:pPr marL="233045" indent="-233045">
              <a:buFont typeface="Wingdings"/>
              <a:buChar char="§"/>
            </a:pPr>
            <a:r>
              <a:rPr lang="en-US" sz="1100" dirty="0">
                <a:latin typeface="Calibri"/>
                <a:ea typeface="Calibri"/>
                <a:cs typeface="Times New Roman"/>
              </a:rPr>
              <a:t>Google. (2025). </a:t>
            </a:r>
            <a:r>
              <a:rPr lang="en-US" sz="1100" i="1" dirty="0">
                <a:latin typeface="Calibri"/>
                <a:ea typeface="Calibri"/>
                <a:cs typeface="Times New Roman"/>
              </a:rPr>
              <a:t>Agent Development Kit</a:t>
            </a:r>
            <a:r>
              <a:rPr lang="en-US" sz="1100" dirty="0">
                <a:latin typeface="Calibri"/>
                <a:ea typeface="Calibri"/>
                <a:cs typeface="Times New Roman"/>
              </a:rPr>
              <a:t>. Github.io. </a:t>
            </a:r>
            <a:r>
              <a:rPr lang="en-US" sz="1100" dirty="0">
                <a:latin typeface="Calibri"/>
                <a:ea typeface="Calibri"/>
                <a:cs typeface="Times New Roman"/>
                <a:hlinkClick r:id="rId8"/>
              </a:rPr>
              <a:t>https://google.github.io/adk-docs/agents/llm-agents/#guiding-the-agent-instructions-instruction</a:t>
            </a:r>
            <a:endParaRPr lang="en-US" sz="1100" dirty="0">
              <a:latin typeface="Calibri"/>
              <a:ea typeface="Calibri"/>
              <a:cs typeface="Times New Roman"/>
            </a:endParaRPr>
          </a:p>
          <a:p>
            <a:pPr marL="233045" indent="-233045"/>
            <a:r>
              <a:rPr lang="en-US" sz="1100" dirty="0">
                <a:latin typeface="Calibri"/>
                <a:ea typeface="+mn-lt"/>
                <a:cs typeface="+mn-lt"/>
              </a:rPr>
              <a:t>W3Schools. (2025). JSON. W3schools.com. </a:t>
            </a:r>
            <a:r>
              <a:rPr lang="en-US" sz="1100" dirty="0">
                <a:latin typeface="Calibri"/>
                <a:ea typeface="+mn-lt"/>
                <a:cs typeface="+mn-lt"/>
                <a:hlinkClick r:id="rId9"/>
              </a:rPr>
              <a:t>https://www.w3schools.com/js/js_json.asp</a:t>
            </a:r>
            <a:endParaRPr lang="en-US" sz="1100" dirty="0">
              <a:latin typeface="Calibri"/>
              <a:ea typeface="+mn-lt"/>
              <a:cs typeface="+mn-lt"/>
            </a:endParaRPr>
          </a:p>
          <a:p>
            <a:pPr marL="233045" indent="-233045"/>
            <a:r>
              <a:rPr lang="en-US" sz="1200" dirty="0" err="1">
                <a:latin typeface="Times New Roman"/>
                <a:ea typeface="+mn-lt"/>
                <a:cs typeface="Times New Roman"/>
              </a:rPr>
              <a:t>Pixcile</a:t>
            </a:r>
            <a:r>
              <a:rPr lang="en-US" sz="1200" dirty="0">
                <a:latin typeface="Times New Roman"/>
                <a:ea typeface="+mn-lt"/>
                <a:cs typeface="Times New Roman"/>
              </a:rPr>
              <a:t> Technologies. (2025, March 21). </a:t>
            </a:r>
            <a:r>
              <a:rPr lang="en-US" sz="1200" i="1" dirty="0">
                <a:latin typeface="Times New Roman"/>
                <a:ea typeface="+mn-lt"/>
                <a:cs typeface="Times New Roman"/>
              </a:rPr>
              <a:t>The Role of Schema in Software Development: 7 Key Benefits</a:t>
            </a:r>
            <a:r>
              <a:rPr lang="en-US" sz="1200" dirty="0">
                <a:latin typeface="Times New Roman"/>
                <a:ea typeface="+mn-lt"/>
                <a:cs typeface="Times New Roman"/>
              </a:rPr>
              <a:t>. </a:t>
            </a:r>
            <a:r>
              <a:rPr lang="en-US" sz="1200" dirty="0" err="1">
                <a:latin typeface="Times New Roman"/>
                <a:ea typeface="+mn-lt"/>
                <a:cs typeface="Times New Roman"/>
              </a:rPr>
              <a:t>Pixcile</a:t>
            </a:r>
            <a:r>
              <a:rPr lang="en-US" sz="1200" dirty="0">
                <a:latin typeface="Times New Roman"/>
                <a:ea typeface="+mn-lt"/>
                <a:cs typeface="Times New Roman"/>
              </a:rPr>
              <a:t> Technologies. </a:t>
            </a:r>
            <a:r>
              <a:rPr lang="en-US" sz="1200" dirty="0">
                <a:latin typeface="Times New Roman"/>
                <a:ea typeface="+mn-lt"/>
                <a:cs typeface="Times New Roman"/>
                <a:hlinkClick r:id="rId10"/>
              </a:rPr>
              <a:t>https://www.pixciletechnologies.com/blogs/schema/</a:t>
            </a:r>
            <a:endParaRPr lang="en-US" sz="1100" dirty="0">
              <a:latin typeface="Calibri"/>
              <a:ea typeface="+mn-lt"/>
              <a:cs typeface="+mn-lt"/>
            </a:endParaRPr>
          </a:p>
          <a:p>
            <a:pPr marL="233045" indent="-233045"/>
            <a:r>
              <a:rPr lang="en-US" sz="1100" dirty="0" err="1">
                <a:latin typeface="Calibri"/>
                <a:ea typeface="+mn-lt"/>
                <a:cs typeface="+mn-lt"/>
              </a:rPr>
              <a:t>Pydantic</a:t>
            </a:r>
            <a:r>
              <a:rPr lang="en-US" sz="1100" dirty="0">
                <a:latin typeface="Calibri"/>
                <a:ea typeface="+mn-lt"/>
                <a:cs typeface="+mn-lt"/>
              </a:rPr>
              <a:t>. (2020). Welcome to </a:t>
            </a:r>
            <a:r>
              <a:rPr lang="en-US" sz="1100" dirty="0" err="1">
                <a:latin typeface="Calibri"/>
                <a:ea typeface="+mn-lt"/>
                <a:cs typeface="+mn-lt"/>
              </a:rPr>
              <a:t>Pydantic</a:t>
            </a:r>
            <a:r>
              <a:rPr lang="en-US" sz="1100" dirty="0">
                <a:latin typeface="Calibri"/>
                <a:ea typeface="+mn-lt"/>
                <a:cs typeface="+mn-lt"/>
              </a:rPr>
              <a:t> - </a:t>
            </a:r>
            <a:r>
              <a:rPr lang="en-US" sz="1100" dirty="0" err="1">
                <a:latin typeface="Calibri"/>
                <a:ea typeface="+mn-lt"/>
                <a:cs typeface="+mn-lt"/>
              </a:rPr>
              <a:t>Pydantic</a:t>
            </a:r>
            <a:r>
              <a:rPr lang="en-US" sz="1100" dirty="0">
                <a:latin typeface="Calibri"/>
                <a:ea typeface="+mn-lt"/>
                <a:cs typeface="+mn-lt"/>
              </a:rPr>
              <a:t>. </a:t>
            </a:r>
            <a:r>
              <a:rPr lang="en-US" sz="1100" dirty="0" err="1">
                <a:latin typeface="Calibri"/>
                <a:ea typeface="+mn-lt"/>
                <a:cs typeface="+mn-lt"/>
              </a:rPr>
              <a:t>Pydantic.dev</a:t>
            </a:r>
            <a:r>
              <a:rPr lang="en-US" sz="1100" dirty="0">
                <a:latin typeface="Calibri"/>
                <a:ea typeface="+mn-lt"/>
                <a:cs typeface="+mn-lt"/>
              </a:rPr>
              <a:t>. </a:t>
            </a:r>
            <a:r>
              <a:rPr lang="en-US" sz="1100" dirty="0">
                <a:latin typeface="Calibri"/>
                <a:ea typeface="+mn-lt"/>
                <a:cs typeface="+mn-lt"/>
                <a:hlinkClick r:id="rId11"/>
              </a:rPr>
              <a:t>https://docs.pydantic.dev/latest/</a:t>
            </a:r>
            <a:endParaRPr lang="en-US" sz="1100" dirty="0">
              <a:latin typeface="Calibri"/>
              <a:ea typeface="Calibri"/>
              <a:cs typeface="Times New Roman"/>
            </a:endParaRPr>
          </a:p>
          <a:p>
            <a:pPr marL="233045" indent="-233045"/>
            <a:r>
              <a:rPr lang="en-US" sz="1200">
                <a:latin typeface="Times New Roman"/>
                <a:ea typeface="Calibri"/>
                <a:cs typeface="Times New Roman"/>
              </a:rPr>
              <a:t>AI Engineer. (2025). </a:t>
            </a:r>
            <a:r>
              <a:rPr lang="en-US" sz="1200" i="1" err="1">
                <a:latin typeface="Times New Roman"/>
                <a:ea typeface="Calibri"/>
                <a:cs typeface="Times New Roman"/>
              </a:rPr>
              <a:t>Pydantic</a:t>
            </a:r>
            <a:r>
              <a:rPr lang="en-US" sz="1200" i="1">
                <a:latin typeface="Times New Roman"/>
                <a:ea typeface="Calibri"/>
                <a:cs typeface="Times New Roman"/>
              </a:rPr>
              <a:t> is all you need: Jason Liu</a:t>
            </a:r>
            <a:r>
              <a:rPr lang="en-US" sz="1200">
                <a:latin typeface="Times New Roman"/>
                <a:ea typeface="Calibri"/>
                <a:cs typeface="Times New Roman"/>
              </a:rPr>
              <a:t>. Youtube.com. </a:t>
            </a:r>
            <a:r>
              <a:rPr lang="en-US" sz="1200" dirty="0">
                <a:latin typeface="Times New Roman"/>
                <a:ea typeface="Calibri"/>
                <a:cs typeface="Times New Roman"/>
                <a:hlinkClick r:id="rId12"/>
              </a:rPr>
              <a:t>https://www.youtube.com/watch?v=yj-wSRJwrrc</a:t>
            </a:r>
            <a:endParaRPr lang="en-US" sz="1100" dirty="0">
              <a:latin typeface="Arial"/>
              <a:ea typeface="Calibri"/>
              <a:cs typeface="Arial"/>
            </a:endParaRPr>
          </a:p>
          <a:p>
            <a:pPr marL="233045" indent="-233045"/>
            <a:r>
              <a:rPr lang="en-US" sz="1200">
                <a:latin typeface="Times New Roman"/>
                <a:ea typeface="Calibri"/>
                <a:cs typeface="Times New Roman"/>
              </a:rPr>
              <a:t>‌</a:t>
            </a:r>
            <a:endParaRPr lang="en-US"/>
          </a:p>
          <a:p>
            <a:pPr marL="233045" indent="-233045"/>
            <a:endParaRPr lang="en-US" sz="1100" dirty="0">
              <a:latin typeface="Arial"/>
              <a:ea typeface="Calibri"/>
              <a:cs typeface="Arial"/>
            </a:endParaRPr>
          </a:p>
          <a:p>
            <a:pPr marL="233045" indent="-233045">
              <a:buNone/>
            </a:pPr>
            <a:r>
              <a:rPr lang="en-US" sz="1100" dirty="0">
                <a:latin typeface="Calibri"/>
                <a:ea typeface="Calibri"/>
                <a:cs typeface="Times New Roman"/>
              </a:rPr>
              <a:t>‌</a:t>
            </a:r>
            <a:endParaRPr lang="en-US" sz="1100" dirty="0">
              <a:latin typeface="Calibri"/>
              <a:ea typeface="Calibri"/>
              <a:cs typeface="Arial"/>
            </a:endParaRPr>
          </a:p>
          <a:p>
            <a:pPr marL="233045" indent="-233045">
              <a:buNone/>
            </a:pPr>
            <a:endParaRPr lang="en-US" sz="1100" dirty="0">
              <a:latin typeface="Calibri"/>
              <a:ea typeface="Calibri"/>
              <a:cs typeface="Times New Roman"/>
            </a:endParaRPr>
          </a:p>
          <a:p>
            <a:pPr marL="0" indent="0">
              <a:lnSpc>
                <a:spcPct val="114999"/>
              </a:lnSpc>
              <a:spcBef>
                <a:spcPts val="0"/>
              </a:spcBef>
              <a:spcAft>
                <a:spcPts val="0"/>
              </a:spcAft>
              <a:buNone/>
            </a:pPr>
            <a:endParaRPr lang="en-US" sz="1100" dirty="0">
              <a:latin typeface="Calibri"/>
              <a:ea typeface="Calibri"/>
              <a:cs typeface="Arial"/>
            </a:endParaRPr>
          </a:p>
        </p:txBody>
      </p:sp>
    </p:spTree>
    <p:extLst>
      <p:ext uri="{BB962C8B-B14F-4D97-AF65-F5344CB8AC3E}">
        <p14:creationId xmlns:p14="http://schemas.microsoft.com/office/powerpoint/2010/main" val="3712092304"/>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06AAA-CE01-CE33-32A3-B5C2E289FE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E4A4CC-8024-B820-CDE5-16211011166C}"/>
              </a:ext>
            </a:extLst>
          </p:cNvPr>
          <p:cNvSpPr>
            <a:spLocks noGrp="1"/>
          </p:cNvSpPr>
          <p:nvPr>
            <p:ph type="title"/>
          </p:nvPr>
        </p:nvSpPr>
        <p:spPr>
          <a:xfrm>
            <a:off x="194693" y="304800"/>
            <a:ext cx="8299450" cy="990600"/>
          </a:xfrm>
        </p:spPr>
        <p:txBody>
          <a:bodyPr/>
          <a:lstStyle/>
          <a:p>
            <a:pPr marL="685800" indent="-685800"/>
            <a:r>
              <a:rPr lang="en-US" dirty="0"/>
              <a:t>Structuring Data with LLM Agents</a:t>
            </a:r>
          </a:p>
        </p:txBody>
      </p:sp>
      <p:sp>
        <p:nvSpPr>
          <p:cNvPr id="3" name="Content Placeholder 2">
            <a:extLst>
              <a:ext uri="{FF2B5EF4-FFF2-40B4-BE49-F238E27FC236}">
                <a16:creationId xmlns:a16="http://schemas.microsoft.com/office/drawing/2014/main" id="{74F302CA-FCBF-1C3C-9DE7-24A068689DBD}"/>
              </a:ext>
            </a:extLst>
          </p:cNvPr>
          <p:cNvSpPr>
            <a:spLocks noGrp="1"/>
          </p:cNvSpPr>
          <p:nvPr>
            <p:ph idx="1"/>
          </p:nvPr>
        </p:nvSpPr>
        <p:spPr>
          <a:xfrm>
            <a:off x="200618" y="1106993"/>
            <a:ext cx="8299450" cy="4648200"/>
          </a:xfrm>
        </p:spPr>
        <p:txBody>
          <a:bodyPr/>
          <a:lstStyle/>
          <a:p>
            <a:pPr marL="233045" indent="-233045"/>
            <a:r>
              <a:rPr lang="en-US" dirty="0">
                <a:ea typeface="+mn-lt"/>
                <a:cs typeface="+mn-lt"/>
              </a:rPr>
              <a:t>The input and output schema is typically a </a:t>
            </a:r>
            <a:r>
              <a:rPr lang="en-US" dirty="0" err="1">
                <a:ea typeface="+mn-lt"/>
                <a:cs typeface="+mn-lt"/>
              </a:rPr>
              <a:t>Pydantic</a:t>
            </a:r>
            <a:r>
              <a:rPr lang="en-US" dirty="0">
                <a:ea typeface="+mn-lt"/>
                <a:cs typeface="+mn-lt"/>
              </a:rPr>
              <a:t> </a:t>
            </a:r>
            <a:r>
              <a:rPr lang="en-US" dirty="0" err="1">
                <a:ea typeface="+mn-lt"/>
                <a:cs typeface="+mn-lt"/>
              </a:rPr>
              <a:t>BaseModel</a:t>
            </a:r>
            <a:endParaRPr lang="en-US" dirty="0">
              <a:ea typeface="+mn-lt"/>
              <a:cs typeface="+mn-lt"/>
            </a:endParaRPr>
          </a:p>
        </p:txBody>
      </p:sp>
      <p:sp>
        <p:nvSpPr>
          <p:cNvPr id="4" name="TextBox 3">
            <a:extLst>
              <a:ext uri="{FF2B5EF4-FFF2-40B4-BE49-F238E27FC236}">
                <a16:creationId xmlns:a16="http://schemas.microsoft.com/office/drawing/2014/main" id="{26EA9200-14C7-0794-F6B2-3B29B7E2F3A1}"/>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pic>
        <p:nvPicPr>
          <p:cNvPr id="5" name="Picture 4" descr="A screenshot of a computer code&#10;&#10;AI-generated content may be incorrect.">
            <a:extLst>
              <a:ext uri="{FF2B5EF4-FFF2-40B4-BE49-F238E27FC236}">
                <a16:creationId xmlns:a16="http://schemas.microsoft.com/office/drawing/2014/main" id="{78FCBD7E-AF56-AB89-F4C2-6CFC166B8257}"/>
              </a:ext>
            </a:extLst>
          </p:cNvPr>
          <p:cNvPicPr>
            <a:picLocks noChangeAspect="1"/>
          </p:cNvPicPr>
          <p:nvPr/>
        </p:nvPicPr>
        <p:blipFill>
          <a:blip r:embed="rId3"/>
          <a:stretch>
            <a:fillRect/>
          </a:stretch>
        </p:blipFill>
        <p:spPr>
          <a:xfrm>
            <a:off x="0" y="2113046"/>
            <a:ext cx="9144000" cy="3654592"/>
          </a:xfrm>
          <a:prstGeom prst="rect">
            <a:avLst/>
          </a:prstGeom>
        </p:spPr>
      </p:pic>
    </p:spTree>
    <p:extLst>
      <p:ext uri="{BB962C8B-B14F-4D97-AF65-F5344CB8AC3E}">
        <p14:creationId xmlns:p14="http://schemas.microsoft.com/office/powerpoint/2010/main" val="842085108"/>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24F0E-1249-D476-6358-94DAB94514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A0780E-7DE8-EB34-6858-2E33CE8613CE}"/>
              </a:ext>
            </a:extLst>
          </p:cNvPr>
          <p:cNvSpPr>
            <a:spLocks noGrp="1"/>
          </p:cNvSpPr>
          <p:nvPr>
            <p:ph type="title"/>
          </p:nvPr>
        </p:nvSpPr>
        <p:spPr>
          <a:xfrm>
            <a:off x="539750" y="304800"/>
            <a:ext cx="8299450" cy="990600"/>
          </a:xfrm>
        </p:spPr>
        <p:txBody>
          <a:bodyPr wrap="square" anchor="t">
            <a:normAutofit/>
          </a:bodyPr>
          <a:lstStyle/>
          <a:p>
            <a:pPr>
              <a:lnSpc>
                <a:spcPct val="90000"/>
              </a:lnSpc>
            </a:pPr>
            <a:r>
              <a:rPr lang="en-US" sz="3100"/>
              <a:t>Q&amp;A</a:t>
            </a:r>
            <a:br>
              <a:rPr lang="en-US" sz="3100"/>
            </a:br>
            <a:endParaRPr lang="en-US" sz="3100"/>
          </a:p>
        </p:txBody>
      </p:sp>
      <p:sp>
        <p:nvSpPr>
          <p:cNvPr id="3" name="Content Placeholder 2">
            <a:extLst>
              <a:ext uri="{FF2B5EF4-FFF2-40B4-BE49-F238E27FC236}">
                <a16:creationId xmlns:a16="http://schemas.microsoft.com/office/drawing/2014/main" id="{1CF33031-773C-0A24-27A6-285427FC70E3}"/>
              </a:ext>
            </a:extLst>
          </p:cNvPr>
          <p:cNvSpPr>
            <a:spLocks noGrp="1"/>
          </p:cNvSpPr>
          <p:nvPr>
            <p:ph type="body" sz="half" idx="1"/>
          </p:nvPr>
        </p:nvSpPr>
        <p:spPr>
          <a:xfrm>
            <a:off x="323851" y="969962"/>
            <a:ext cx="5297487" cy="5202238"/>
          </a:xfrm>
        </p:spPr>
        <p:txBody>
          <a:bodyPr wrap="square" anchor="t">
            <a:noAutofit/>
          </a:bodyPr>
          <a:lstStyle/>
          <a:p>
            <a:pPr marL="0" marR="0" indent="0">
              <a:lnSpc>
                <a:spcPct val="115000"/>
              </a:lnSpc>
              <a:spcBef>
                <a:spcPts val="0"/>
              </a:spcBef>
              <a:spcAft>
                <a:spcPts val="0"/>
              </a:spcAft>
              <a:buNone/>
            </a:pPr>
            <a:endParaRPr lang="en-US" sz="2400" kern="0">
              <a:ea typeface="Calibri"/>
              <a:cs typeface="Arial"/>
            </a:endParaRPr>
          </a:p>
        </p:txBody>
      </p:sp>
      <p:pic>
        <p:nvPicPr>
          <p:cNvPr id="4" name="Picture 3" descr="Questions and Answers">
            <a:extLst>
              <a:ext uri="{FF2B5EF4-FFF2-40B4-BE49-F238E27FC236}">
                <a16:creationId xmlns:a16="http://schemas.microsoft.com/office/drawing/2014/main" id="{5AB53C02-6176-4DE2-DE8A-18343B32E461}"/>
              </a:ext>
            </a:extLst>
          </p:cNvPr>
          <p:cNvPicPr>
            <a:picLocks noChangeAspect="1"/>
          </p:cNvPicPr>
          <p:nvPr/>
        </p:nvPicPr>
        <p:blipFill>
          <a:blip r:embed="rId3"/>
          <a:stretch>
            <a:fillRect/>
          </a:stretch>
        </p:blipFill>
        <p:spPr>
          <a:xfrm>
            <a:off x="5621338" y="2057400"/>
            <a:ext cx="3217862" cy="3217862"/>
          </a:xfrm>
          <a:prstGeom prst="rect">
            <a:avLst/>
          </a:prstGeom>
          <a:noFill/>
        </p:spPr>
      </p:pic>
    </p:spTree>
    <p:extLst>
      <p:ext uri="{BB962C8B-B14F-4D97-AF65-F5344CB8AC3E}">
        <p14:creationId xmlns:p14="http://schemas.microsoft.com/office/powerpoint/2010/main" val="224708200"/>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F4C24-9173-8E86-9D1F-C2CA8ACFF9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60D3F3-CD69-70FA-867F-CF441F64B360}"/>
              </a:ext>
            </a:extLst>
          </p:cNvPr>
          <p:cNvSpPr>
            <a:spLocks noGrp="1"/>
          </p:cNvSpPr>
          <p:nvPr>
            <p:ph type="title"/>
          </p:nvPr>
        </p:nvSpPr>
        <p:spPr>
          <a:xfrm>
            <a:off x="194693" y="304800"/>
            <a:ext cx="8299450" cy="990600"/>
          </a:xfrm>
        </p:spPr>
        <p:txBody>
          <a:bodyPr/>
          <a:lstStyle/>
          <a:p>
            <a:pPr marL="685800" indent="-685800"/>
            <a:r>
              <a:rPr lang="en-US" dirty="0"/>
              <a:t>What is a Schema</a:t>
            </a:r>
          </a:p>
        </p:txBody>
      </p:sp>
      <p:sp>
        <p:nvSpPr>
          <p:cNvPr id="3" name="Content Placeholder 2">
            <a:extLst>
              <a:ext uri="{FF2B5EF4-FFF2-40B4-BE49-F238E27FC236}">
                <a16:creationId xmlns:a16="http://schemas.microsoft.com/office/drawing/2014/main" id="{84AAA515-F2AC-874F-187C-99E05E18D21D}"/>
              </a:ext>
            </a:extLst>
          </p:cNvPr>
          <p:cNvSpPr>
            <a:spLocks noGrp="1"/>
          </p:cNvSpPr>
          <p:nvPr>
            <p:ph idx="1"/>
          </p:nvPr>
        </p:nvSpPr>
        <p:spPr>
          <a:xfrm>
            <a:off x="200618" y="1106993"/>
            <a:ext cx="8299450" cy="4648200"/>
          </a:xfrm>
        </p:spPr>
        <p:txBody>
          <a:bodyPr/>
          <a:lstStyle/>
          <a:p>
            <a:pPr marL="233045" indent="-233045"/>
            <a:r>
              <a:rPr lang="en-US" dirty="0">
                <a:ea typeface="+mn-lt"/>
                <a:cs typeface="+mn-lt"/>
              </a:rPr>
              <a:t>Blueprint for data organization</a:t>
            </a:r>
          </a:p>
          <a:p>
            <a:pPr marL="233045" indent="-233045"/>
            <a:r>
              <a:rPr lang="en-US" dirty="0">
                <a:cs typeface="Arial"/>
              </a:rPr>
              <a:t>Schema for DBs </a:t>
            </a:r>
          </a:p>
          <a:p>
            <a:pPr marL="233045" indent="-233045"/>
            <a:r>
              <a:rPr lang="en-US" dirty="0">
                <a:cs typeface="Arial"/>
              </a:rPr>
              <a:t>Schema for APIs (JSON)</a:t>
            </a:r>
          </a:p>
          <a:p>
            <a:pPr marL="233045" indent="-233045"/>
            <a:endParaRPr lang="en-US" dirty="0">
              <a:cs typeface="Arial"/>
            </a:endParaRPr>
          </a:p>
          <a:p>
            <a:pPr marL="233045" indent="-233045"/>
            <a:r>
              <a:rPr lang="en-US" dirty="0">
                <a:cs typeface="Arial"/>
              </a:rPr>
              <a:t>Consistency</a:t>
            </a:r>
          </a:p>
          <a:p>
            <a:pPr marL="233045" indent="-233045"/>
            <a:r>
              <a:rPr lang="en-US" dirty="0">
                <a:cs typeface="Arial"/>
              </a:rPr>
              <a:t>Reliability</a:t>
            </a:r>
          </a:p>
          <a:p>
            <a:pPr marL="233045" indent="-233045"/>
            <a:r>
              <a:rPr lang="en-US" dirty="0">
                <a:cs typeface="Arial"/>
              </a:rPr>
              <a:t>Efficiency</a:t>
            </a:r>
          </a:p>
        </p:txBody>
      </p:sp>
      <p:sp>
        <p:nvSpPr>
          <p:cNvPr id="4" name="TextBox 3">
            <a:extLst>
              <a:ext uri="{FF2B5EF4-FFF2-40B4-BE49-F238E27FC236}">
                <a16:creationId xmlns:a16="http://schemas.microsoft.com/office/drawing/2014/main" id="{C42C03C9-7799-7F9A-5343-83BFBB8A992D}"/>
              </a:ext>
            </a:extLst>
          </p:cNvPr>
          <p:cNvSpPr txBox="1"/>
          <p:nvPr/>
        </p:nvSpPr>
        <p:spPr>
          <a:xfrm>
            <a:off x="5693938" y="5900973"/>
            <a:ext cx="3292997"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a:t>
            </a:r>
            <a:r>
              <a:rPr lang="en-US" dirty="0" err="1">
                <a:latin typeface="Arial"/>
                <a:cs typeface="Arial"/>
              </a:rPr>
              <a:t>Pixcile</a:t>
            </a:r>
            <a:r>
              <a:rPr lang="en-US" dirty="0">
                <a:latin typeface="Arial"/>
                <a:cs typeface="Arial"/>
              </a:rPr>
              <a:t> Technologies</a:t>
            </a:r>
            <a:r>
              <a:rPr lang="en-US" dirty="0">
                <a:latin typeface="Times New Roman"/>
                <a:cs typeface="Times New Roman"/>
              </a:rPr>
              <a:t>, 2025)</a:t>
            </a:r>
            <a:endParaRPr lang="en-US" dirty="0">
              <a:cs typeface="Arial" charset="0"/>
            </a:endParaRPr>
          </a:p>
        </p:txBody>
      </p:sp>
    </p:spTree>
    <p:extLst>
      <p:ext uri="{BB962C8B-B14F-4D97-AF65-F5344CB8AC3E}">
        <p14:creationId xmlns:p14="http://schemas.microsoft.com/office/powerpoint/2010/main" val="3228359833"/>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3F7F0-E1D6-F4CE-A698-103A46938C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E68167-FF12-801E-54E2-351FA10ACC4B}"/>
              </a:ext>
            </a:extLst>
          </p:cNvPr>
          <p:cNvSpPr>
            <a:spLocks noGrp="1"/>
          </p:cNvSpPr>
          <p:nvPr>
            <p:ph type="title"/>
          </p:nvPr>
        </p:nvSpPr>
        <p:spPr>
          <a:xfrm>
            <a:off x="194693" y="304800"/>
            <a:ext cx="8299450" cy="990600"/>
          </a:xfrm>
        </p:spPr>
        <p:txBody>
          <a:bodyPr/>
          <a:lstStyle/>
          <a:p>
            <a:pPr marL="685800" indent="-685800"/>
            <a:r>
              <a:rPr lang="en-US" dirty="0">
                <a:cs typeface="Arial"/>
              </a:rPr>
              <a:t>JSON Schema</a:t>
            </a:r>
            <a:endParaRPr lang="en-US" dirty="0"/>
          </a:p>
        </p:txBody>
      </p:sp>
      <p:sp>
        <p:nvSpPr>
          <p:cNvPr id="3" name="Content Placeholder 2">
            <a:extLst>
              <a:ext uri="{FF2B5EF4-FFF2-40B4-BE49-F238E27FC236}">
                <a16:creationId xmlns:a16="http://schemas.microsoft.com/office/drawing/2014/main" id="{390EF683-DCE6-739D-F8C4-A7232C9ED3D0}"/>
              </a:ext>
            </a:extLst>
          </p:cNvPr>
          <p:cNvSpPr>
            <a:spLocks noGrp="1"/>
          </p:cNvSpPr>
          <p:nvPr>
            <p:ph idx="1"/>
          </p:nvPr>
        </p:nvSpPr>
        <p:spPr>
          <a:xfrm>
            <a:off x="200618" y="1301546"/>
            <a:ext cx="8299450" cy="4453647"/>
          </a:xfrm>
        </p:spPr>
        <p:txBody>
          <a:bodyPr/>
          <a:lstStyle/>
          <a:p>
            <a:pPr marL="233045" indent="-233045"/>
            <a:r>
              <a:rPr lang="en-US" dirty="0">
                <a:ea typeface="+mn-lt"/>
                <a:cs typeface="+mn-lt"/>
              </a:rPr>
              <a:t>JSON stands for JavaScript Object Notation.</a:t>
            </a:r>
          </a:p>
          <a:p>
            <a:pPr marL="233045" indent="-233045"/>
            <a:r>
              <a:rPr lang="en-US" dirty="0">
                <a:ea typeface="+mn-lt"/>
                <a:cs typeface="+mn-lt"/>
              </a:rPr>
              <a:t>JSON is a plain text format for storing and transporting data.</a:t>
            </a:r>
          </a:p>
          <a:p>
            <a:pPr marL="233045" indent="-233045"/>
            <a:r>
              <a:rPr lang="en-US" dirty="0">
                <a:ea typeface="+mn-lt"/>
                <a:cs typeface="+mn-lt"/>
              </a:rPr>
              <a:t>JSON is similar to the syntax for creating JavaScript objects.</a:t>
            </a:r>
          </a:p>
          <a:p>
            <a:pPr marL="233045" indent="-233045"/>
            <a:r>
              <a:rPr lang="en-US" dirty="0">
                <a:ea typeface="+mn-lt"/>
                <a:cs typeface="+mn-lt"/>
              </a:rPr>
              <a:t>JSON is used to send, receive and store data.</a:t>
            </a:r>
          </a:p>
        </p:txBody>
      </p:sp>
      <p:sp>
        <p:nvSpPr>
          <p:cNvPr id="4" name="TextBox 3">
            <a:extLst>
              <a:ext uri="{FF2B5EF4-FFF2-40B4-BE49-F238E27FC236}">
                <a16:creationId xmlns:a16="http://schemas.microsoft.com/office/drawing/2014/main" id="{2487FE41-EC02-0316-2D36-30F2F1580828}"/>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(W3Schools, 2025)</a:t>
            </a:r>
            <a:endParaRPr lang="en-US" dirty="0">
              <a:cs typeface="Arial" charset="0"/>
            </a:endParaRPr>
          </a:p>
        </p:txBody>
      </p:sp>
    </p:spTree>
    <p:extLst>
      <p:ext uri="{BB962C8B-B14F-4D97-AF65-F5344CB8AC3E}">
        <p14:creationId xmlns:p14="http://schemas.microsoft.com/office/powerpoint/2010/main" val="1132236475"/>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7790A-743F-D7E3-9E14-8C30B81CAC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CFB051-2FAC-C4EF-CC43-13ACC5302DFB}"/>
              </a:ext>
            </a:extLst>
          </p:cNvPr>
          <p:cNvSpPr>
            <a:spLocks noGrp="1"/>
          </p:cNvSpPr>
          <p:nvPr>
            <p:ph type="title"/>
          </p:nvPr>
        </p:nvSpPr>
        <p:spPr>
          <a:xfrm>
            <a:off x="194693" y="304800"/>
            <a:ext cx="8299450" cy="990600"/>
          </a:xfrm>
        </p:spPr>
        <p:txBody>
          <a:bodyPr/>
          <a:lstStyle/>
          <a:p>
            <a:pPr marL="685800" indent="-685800"/>
            <a:r>
              <a:rPr lang="en-US" dirty="0">
                <a:cs typeface="Arial"/>
              </a:rPr>
              <a:t>JSON Schema</a:t>
            </a:r>
            <a:endParaRPr lang="en-US" dirty="0"/>
          </a:p>
        </p:txBody>
      </p:sp>
      <p:sp>
        <p:nvSpPr>
          <p:cNvPr id="3" name="Content Placeholder 2">
            <a:extLst>
              <a:ext uri="{FF2B5EF4-FFF2-40B4-BE49-F238E27FC236}">
                <a16:creationId xmlns:a16="http://schemas.microsoft.com/office/drawing/2014/main" id="{EC5B74CF-AF6D-82AF-E280-E3931AD6CC90}"/>
              </a:ext>
            </a:extLst>
          </p:cNvPr>
          <p:cNvSpPr>
            <a:spLocks noGrp="1"/>
          </p:cNvSpPr>
          <p:nvPr>
            <p:ph idx="1"/>
          </p:nvPr>
        </p:nvSpPr>
        <p:spPr>
          <a:xfrm>
            <a:off x="200618" y="2079759"/>
            <a:ext cx="3776089" cy="3517360"/>
          </a:xfrm>
        </p:spPr>
        <p:txBody>
          <a:bodyPr/>
          <a:lstStyle/>
          <a:p>
            <a:pPr marL="233045" indent="-233045"/>
            <a:r>
              <a:rPr lang="en-US" sz="2000" dirty="0">
                <a:ea typeface="+mn-lt"/>
                <a:cs typeface="+mn-lt"/>
              </a:rPr>
              <a:t>The example above defines an object with 3 properties:</a:t>
            </a:r>
          </a:p>
          <a:p>
            <a:pPr marL="687070" lvl="1">
              <a:buFont typeface="Courier New" pitchFamily="2" charset="2"/>
              <a:buChar char="o"/>
            </a:pPr>
            <a:r>
              <a:rPr lang="en-US" sz="2000" dirty="0">
                <a:ea typeface="+mn-lt"/>
                <a:cs typeface="+mn-lt"/>
              </a:rPr>
              <a:t>"name"</a:t>
            </a:r>
          </a:p>
          <a:p>
            <a:pPr marL="687070" lvl="1">
              <a:buFont typeface="Courier New" pitchFamily="2" charset="2"/>
              <a:buChar char="o"/>
            </a:pPr>
            <a:r>
              <a:rPr lang="en-US" sz="2000" dirty="0">
                <a:ea typeface="+mn-lt"/>
                <a:cs typeface="+mn-lt"/>
              </a:rPr>
              <a:t>"age"</a:t>
            </a:r>
          </a:p>
          <a:p>
            <a:pPr marL="687070" lvl="1">
              <a:buFont typeface="Courier New" pitchFamily="2" charset="2"/>
              <a:buChar char="o"/>
            </a:pPr>
            <a:r>
              <a:rPr lang="en-US" sz="2000" dirty="0">
                <a:ea typeface="+mn-lt"/>
                <a:cs typeface="+mn-lt"/>
              </a:rPr>
              <a:t>"car"</a:t>
            </a:r>
          </a:p>
          <a:p>
            <a:pPr marL="233045" indent="-233045"/>
            <a:r>
              <a:rPr lang="en-US" sz="2000" dirty="0">
                <a:ea typeface="+mn-lt"/>
                <a:cs typeface="+mn-lt"/>
              </a:rPr>
              <a:t>Each property has a value:</a:t>
            </a:r>
          </a:p>
          <a:p>
            <a:pPr marL="687070" lvl="1">
              <a:buFont typeface="Courier New" pitchFamily="2" charset="2"/>
              <a:buChar char="o"/>
            </a:pPr>
            <a:r>
              <a:rPr lang="en-US" sz="2000" dirty="0">
                <a:ea typeface="+mn-lt"/>
                <a:cs typeface="+mn-lt"/>
              </a:rPr>
              <a:t>"John"</a:t>
            </a:r>
          </a:p>
          <a:p>
            <a:pPr marL="687070" lvl="1">
              <a:buFont typeface="Courier New" pitchFamily="2" charset="2"/>
              <a:buChar char="o"/>
            </a:pPr>
            <a:r>
              <a:rPr lang="en-US" sz="2000" dirty="0">
                <a:ea typeface="+mn-lt"/>
                <a:cs typeface="+mn-lt"/>
              </a:rPr>
              <a:t>30</a:t>
            </a:r>
          </a:p>
          <a:p>
            <a:pPr marL="687070" lvl="1">
              <a:buFont typeface="Courier New" pitchFamily="2" charset="2"/>
              <a:buChar char="o"/>
            </a:pPr>
            <a:r>
              <a:rPr lang="en-US" sz="2000" dirty="0">
                <a:ea typeface="+mn-lt"/>
                <a:cs typeface="+mn-lt"/>
              </a:rPr>
              <a:t>null</a:t>
            </a:r>
          </a:p>
        </p:txBody>
      </p:sp>
      <p:sp>
        <p:nvSpPr>
          <p:cNvPr id="4" name="TextBox 3">
            <a:extLst>
              <a:ext uri="{FF2B5EF4-FFF2-40B4-BE49-F238E27FC236}">
                <a16:creationId xmlns:a16="http://schemas.microsoft.com/office/drawing/2014/main" id="{6C0CF353-6954-BD4E-4D96-F79316D61CE9}"/>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(W3Schools, 2025)</a:t>
            </a:r>
            <a:endParaRPr lang="en-US" dirty="0">
              <a:cs typeface="Arial" charset="0"/>
            </a:endParaRPr>
          </a:p>
        </p:txBody>
      </p:sp>
      <p:pic>
        <p:nvPicPr>
          <p:cNvPr id="5" name="Picture 4" descr="A green text on a white background&#10;&#10;AI-generated content may be incorrect.">
            <a:extLst>
              <a:ext uri="{FF2B5EF4-FFF2-40B4-BE49-F238E27FC236}">
                <a16:creationId xmlns:a16="http://schemas.microsoft.com/office/drawing/2014/main" id="{A4A8C382-B98B-AE63-DCDC-7012FCB84DAC}"/>
              </a:ext>
            </a:extLst>
          </p:cNvPr>
          <p:cNvPicPr>
            <a:picLocks noChangeAspect="1"/>
          </p:cNvPicPr>
          <p:nvPr/>
        </p:nvPicPr>
        <p:blipFill>
          <a:blip r:embed="rId3"/>
          <a:stretch>
            <a:fillRect/>
          </a:stretch>
        </p:blipFill>
        <p:spPr>
          <a:xfrm>
            <a:off x="1095375" y="1297629"/>
            <a:ext cx="6953250" cy="590550"/>
          </a:xfrm>
          <a:prstGeom prst="rect">
            <a:avLst/>
          </a:prstGeom>
        </p:spPr>
      </p:pic>
      <p:sp>
        <p:nvSpPr>
          <p:cNvPr id="7" name="Content Placeholder 2">
            <a:extLst>
              <a:ext uri="{FF2B5EF4-FFF2-40B4-BE49-F238E27FC236}">
                <a16:creationId xmlns:a16="http://schemas.microsoft.com/office/drawing/2014/main" id="{AB675B60-6E12-7544-43C0-CFA511735431}"/>
              </a:ext>
            </a:extLst>
          </p:cNvPr>
          <p:cNvSpPr txBox="1">
            <a:spLocks/>
          </p:cNvSpPr>
          <p:nvPr/>
        </p:nvSpPr>
        <p:spPr bwMode="auto">
          <a:xfrm>
            <a:off x="4353518" y="2074085"/>
            <a:ext cx="3776089" cy="3517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3363" indent="-233363" algn="l" rtl="0" eaLnBrk="0" fontAlgn="base" hangingPunct="0">
              <a:spcBef>
                <a:spcPct val="20000"/>
              </a:spcBef>
              <a:spcAft>
                <a:spcPct val="0"/>
              </a:spcAft>
              <a:buClr>
                <a:srgbClr val="ED6E2E"/>
              </a:buClr>
              <a:buFont typeface="Wingdings" pitchFamily="2" charset="2"/>
              <a:buChar char="§"/>
              <a:defRPr sz="2800">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2400">
                <a:solidFill>
                  <a:schemeClr val="tx1"/>
                </a:solidFill>
                <a:latin typeface="+mn-lt"/>
              </a:defRPr>
            </a:lvl2pPr>
            <a:lvl3pPr marL="1143000" indent="-228600" algn="l" rtl="0" eaLnBrk="0" fontAlgn="base" hangingPunct="0">
              <a:spcBef>
                <a:spcPct val="20000"/>
              </a:spcBef>
              <a:spcAft>
                <a:spcPct val="0"/>
              </a:spcAft>
              <a:buClr>
                <a:srgbClr val="ED6E2E"/>
              </a:buClr>
              <a:buChar char="-"/>
              <a:defRPr sz="20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2000">
                <a:solidFill>
                  <a:schemeClr val="tx1"/>
                </a:solidFill>
                <a:latin typeface="+mn-lt"/>
              </a:defRPr>
            </a:lvl4pPr>
            <a:lvl5pPr marL="2052638" indent="-222250" algn="l" rtl="0" eaLnBrk="0" fontAlgn="base" hangingPunct="0">
              <a:spcBef>
                <a:spcPct val="20000"/>
              </a:spcBef>
              <a:spcAft>
                <a:spcPct val="0"/>
              </a:spcAft>
              <a:buClr>
                <a:srgbClr val="ED6E2E"/>
              </a:buClr>
              <a:buChar char="-"/>
              <a:defRPr sz="2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0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0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0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000">
                <a:solidFill>
                  <a:schemeClr val="tx1"/>
                </a:solidFill>
                <a:latin typeface="+mn-lt"/>
              </a:defRPr>
            </a:lvl9pPr>
          </a:lstStyle>
          <a:p>
            <a:pPr marL="233045" indent="-233045"/>
            <a:r>
              <a:rPr lang="en-US" sz="2000" kern="0" dirty="0">
                <a:ea typeface="+mn-lt"/>
                <a:cs typeface="+mn-lt"/>
              </a:rPr>
              <a:t>Why JSON?</a:t>
            </a:r>
            <a:endParaRPr lang="en-US" dirty="0">
              <a:ea typeface="+mn-lt"/>
              <a:cs typeface="+mn-lt"/>
            </a:endParaRPr>
          </a:p>
          <a:p>
            <a:pPr marL="687070" lvl="1">
              <a:buFont typeface="Courier New" pitchFamily="2" charset="2"/>
              <a:buChar char="o"/>
            </a:pPr>
            <a:r>
              <a:rPr lang="en-US" sz="1600" kern="0" dirty="0">
                <a:ea typeface="+mn-lt"/>
                <a:cs typeface="+mn-lt"/>
              </a:rPr>
              <a:t>JSON is make it easy to send and store data between computers</a:t>
            </a:r>
            <a:endParaRPr lang="en-US" sz="2800" dirty="0">
              <a:ea typeface="+mn-lt"/>
              <a:cs typeface="+mn-lt"/>
            </a:endParaRPr>
          </a:p>
          <a:p>
            <a:pPr marL="687070" lvl="1">
              <a:buFont typeface="Courier New" pitchFamily="2" charset="2"/>
              <a:buChar char="o"/>
            </a:pPr>
            <a:r>
              <a:rPr lang="en-US" sz="1600" kern="0" dirty="0">
                <a:ea typeface="+mn-lt"/>
                <a:cs typeface="+mn-lt"/>
              </a:rPr>
              <a:t>JSON is text only and language independent *</a:t>
            </a:r>
            <a:endParaRPr lang="en-US" dirty="0">
              <a:ea typeface="+mn-lt"/>
              <a:cs typeface="+mn-lt"/>
            </a:endParaRPr>
          </a:p>
          <a:p>
            <a:pPr marL="233045" indent="-233045"/>
            <a:endParaRPr lang="en-US" sz="2000" kern="0" dirty="0">
              <a:ea typeface="+mn-lt"/>
              <a:cs typeface="+mn-lt"/>
            </a:endParaRPr>
          </a:p>
        </p:txBody>
      </p:sp>
    </p:spTree>
    <p:extLst>
      <p:ext uri="{BB962C8B-B14F-4D97-AF65-F5344CB8AC3E}">
        <p14:creationId xmlns:p14="http://schemas.microsoft.com/office/powerpoint/2010/main" val="788045288"/>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A73B47-D09F-EE47-FEB2-1045A4B199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54198F-0D18-DF48-62A3-6B95EBB5299C}"/>
              </a:ext>
            </a:extLst>
          </p:cNvPr>
          <p:cNvSpPr>
            <a:spLocks noGrp="1"/>
          </p:cNvSpPr>
          <p:nvPr>
            <p:ph type="title"/>
          </p:nvPr>
        </p:nvSpPr>
        <p:spPr>
          <a:xfrm>
            <a:off x="194693" y="304800"/>
            <a:ext cx="8299450" cy="990600"/>
          </a:xfrm>
        </p:spPr>
        <p:txBody>
          <a:bodyPr/>
          <a:lstStyle/>
          <a:p>
            <a:pPr marL="685800" indent="-685800"/>
            <a:r>
              <a:rPr lang="en-US" dirty="0"/>
              <a:t>Structuring Data with LLM Agents</a:t>
            </a:r>
          </a:p>
        </p:txBody>
      </p:sp>
      <p:sp>
        <p:nvSpPr>
          <p:cNvPr id="3" name="Content Placeholder 2">
            <a:extLst>
              <a:ext uri="{FF2B5EF4-FFF2-40B4-BE49-F238E27FC236}">
                <a16:creationId xmlns:a16="http://schemas.microsoft.com/office/drawing/2014/main" id="{63099473-65FF-7370-83DA-2D50866BEF82}"/>
              </a:ext>
            </a:extLst>
          </p:cNvPr>
          <p:cNvSpPr>
            <a:spLocks noGrp="1"/>
          </p:cNvSpPr>
          <p:nvPr>
            <p:ph idx="1"/>
          </p:nvPr>
        </p:nvSpPr>
        <p:spPr>
          <a:xfrm>
            <a:off x="200618" y="1106993"/>
            <a:ext cx="8299450" cy="4648200"/>
          </a:xfrm>
        </p:spPr>
        <p:txBody>
          <a:bodyPr/>
          <a:lstStyle/>
          <a:p>
            <a:pPr marL="233045" indent="-233045"/>
            <a:r>
              <a:rPr lang="en-US" dirty="0">
                <a:ea typeface="+mn-lt"/>
                <a:cs typeface="+mn-lt"/>
              </a:rPr>
              <a:t>For scenarios requiring structured data exchange with an LLM Agent, the ADK provides mechanisms to define expected input and desired output formats using schema definitions.</a:t>
            </a:r>
          </a:p>
          <a:p>
            <a:pPr marL="233045" indent="-233045"/>
            <a:r>
              <a:rPr lang="en-US" dirty="0" err="1">
                <a:ea typeface="+mn-lt"/>
                <a:cs typeface="+mn-lt"/>
              </a:rPr>
              <a:t>input_schema</a:t>
            </a:r>
          </a:p>
          <a:p>
            <a:pPr marL="233045" indent="-233045"/>
            <a:r>
              <a:rPr lang="en-US" dirty="0" err="1">
                <a:ea typeface="+mn-lt"/>
                <a:cs typeface="+mn-lt"/>
              </a:rPr>
              <a:t>output_schema</a:t>
            </a:r>
          </a:p>
          <a:p>
            <a:pPr marL="233045" indent="-233045"/>
            <a:r>
              <a:rPr lang="en-US" dirty="0" err="1">
                <a:ea typeface="+mn-lt"/>
                <a:cs typeface="+mn-lt"/>
              </a:rPr>
              <a:t>output_key</a:t>
            </a:r>
          </a:p>
          <a:p>
            <a:pPr marL="233045" indent="-233045"/>
            <a:endParaRPr lang="en-US" dirty="0">
              <a:ea typeface="+mn-lt"/>
              <a:cs typeface="+mn-lt"/>
            </a:endParaRPr>
          </a:p>
        </p:txBody>
      </p:sp>
      <p:sp>
        <p:nvSpPr>
          <p:cNvPr id="4" name="TextBox 3">
            <a:extLst>
              <a:ext uri="{FF2B5EF4-FFF2-40B4-BE49-F238E27FC236}">
                <a16:creationId xmlns:a16="http://schemas.microsoft.com/office/drawing/2014/main" id="{2A684CB7-A44F-C130-8807-05974AE30D55}"/>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spTree>
    <p:extLst>
      <p:ext uri="{BB962C8B-B14F-4D97-AF65-F5344CB8AC3E}">
        <p14:creationId xmlns:p14="http://schemas.microsoft.com/office/powerpoint/2010/main" val="1242767990"/>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DB4EC-1660-798D-0BC2-BEF8204349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7488EE-D6FD-2F00-4A56-BEE6541A4132}"/>
              </a:ext>
            </a:extLst>
          </p:cNvPr>
          <p:cNvSpPr>
            <a:spLocks noGrp="1"/>
          </p:cNvSpPr>
          <p:nvPr>
            <p:ph type="title"/>
          </p:nvPr>
        </p:nvSpPr>
        <p:spPr>
          <a:xfrm>
            <a:off x="194693" y="304800"/>
            <a:ext cx="8299450" cy="990600"/>
          </a:xfrm>
        </p:spPr>
        <p:txBody>
          <a:bodyPr/>
          <a:lstStyle/>
          <a:p>
            <a:pPr marL="685800" indent="-685800"/>
            <a:r>
              <a:rPr lang="en-US" dirty="0"/>
              <a:t>Input Schema</a:t>
            </a:r>
          </a:p>
        </p:txBody>
      </p:sp>
      <p:sp>
        <p:nvSpPr>
          <p:cNvPr id="3" name="Content Placeholder 2">
            <a:extLst>
              <a:ext uri="{FF2B5EF4-FFF2-40B4-BE49-F238E27FC236}">
                <a16:creationId xmlns:a16="http://schemas.microsoft.com/office/drawing/2014/main" id="{09B9A8FA-46AE-8DD4-8164-6502DA0C93BB}"/>
              </a:ext>
            </a:extLst>
          </p:cNvPr>
          <p:cNvSpPr>
            <a:spLocks noGrp="1"/>
          </p:cNvSpPr>
          <p:nvPr>
            <p:ph idx="1"/>
          </p:nvPr>
        </p:nvSpPr>
        <p:spPr>
          <a:xfrm>
            <a:off x="200618" y="1106993"/>
            <a:ext cx="8299450" cy="4648200"/>
          </a:xfrm>
        </p:spPr>
        <p:txBody>
          <a:bodyPr/>
          <a:lstStyle/>
          <a:p>
            <a:pPr marL="233045" indent="-233045"/>
            <a:r>
              <a:rPr lang="en-US" err="1">
                <a:ea typeface="+mn-lt"/>
                <a:cs typeface="+mn-lt"/>
              </a:rPr>
              <a:t>input_schema</a:t>
            </a:r>
            <a:r>
              <a:rPr lang="en-US" dirty="0">
                <a:ea typeface="+mn-lt"/>
                <a:cs typeface="+mn-lt"/>
              </a:rPr>
              <a:t> (Optional): </a:t>
            </a:r>
          </a:p>
          <a:p>
            <a:pPr marL="687070" lvl="1">
              <a:buFont typeface="Courier New" pitchFamily="2" charset="2"/>
              <a:buChar char="o"/>
            </a:pPr>
            <a:r>
              <a:rPr lang="en-US" dirty="0">
                <a:ea typeface="+mn-lt"/>
                <a:cs typeface="+mn-lt"/>
              </a:rPr>
              <a:t>Define a schema representing the expected input structure. </a:t>
            </a:r>
          </a:p>
          <a:p>
            <a:pPr marL="687070" lvl="1">
              <a:buFont typeface="Courier New" pitchFamily="2" charset="2"/>
              <a:buChar char="o"/>
            </a:pPr>
            <a:r>
              <a:rPr lang="en-US" dirty="0">
                <a:ea typeface="+mn-lt"/>
                <a:cs typeface="+mn-lt"/>
              </a:rPr>
              <a:t>If set, the user message content passed to this agent must be a JSON string conforming to this schema. </a:t>
            </a:r>
          </a:p>
          <a:p>
            <a:pPr marL="687070" lvl="1">
              <a:buFont typeface="Courier New" pitchFamily="2" charset="2"/>
              <a:buChar char="o"/>
            </a:pPr>
            <a:r>
              <a:rPr lang="en-US" dirty="0">
                <a:ea typeface="+mn-lt"/>
                <a:cs typeface="+mn-lt"/>
              </a:rPr>
              <a:t>Your instructions should guide the user or preceding agent accordingly.</a:t>
            </a:r>
            <a:endParaRPr lang="en-US">
              <a:cs typeface="Arial"/>
            </a:endParaRPr>
          </a:p>
          <a:p>
            <a:pPr marL="233045" indent="-233045"/>
            <a:endParaRPr lang="en-US"/>
          </a:p>
          <a:p>
            <a:pPr marL="233045" indent="-233045"/>
            <a:endParaRPr lang="en-US" dirty="0">
              <a:cs typeface="Arial"/>
            </a:endParaRPr>
          </a:p>
        </p:txBody>
      </p:sp>
      <p:sp>
        <p:nvSpPr>
          <p:cNvPr id="4" name="TextBox 3">
            <a:extLst>
              <a:ext uri="{FF2B5EF4-FFF2-40B4-BE49-F238E27FC236}">
                <a16:creationId xmlns:a16="http://schemas.microsoft.com/office/drawing/2014/main" id="{08A97640-62AC-68F7-4316-4D553BEB1149}"/>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spTree>
    <p:extLst>
      <p:ext uri="{BB962C8B-B14F-4D97-AF65-F5344CB8AC3E}">
        <p14:creationId xmlns:p14="http://schemas.microsoft.com/office/powerpoint/2010/main" val="2708789205"/>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810A0-C1C6-93FE-4280-6CC0B17A74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CC1B77-B170-87DF-562B-D66CA8D36E0A}"/>
              </a:ext>
            </a:extLst>
          </p:cNvPr>
          <p:cNvSpPr>
            <a:spLocks noGrp="1"/>
          </p:cNvSpPr>
          <p:nvPr>
            <p:ph type="title"/>
          </p:nvPr>
        </p:nvSpPr>
        <p:spPr>
          <a:xfrm>
            <a:off x="194693" y="304800"/>
            <a:ext cx="8299450" cy="990600"/>
          </a:xfrm>
        </p:spPr>
        <p:txBody>
          <a:bodyPr/>
          <a:lstStyle/>
          <a:p>
            <a:pPr marL="685800" indent="-685800"/>
            <a:r>
              <a:rPr lang="en-US" dirty="0"/>
              <a:t>Output Schema</a:t>
            </a:r>
          </a:p>
        </p:txBody>
      </p:sp>
      <p:sp>
        <p:nvSpPr>
          <p:cNvPr id="3" name="Content Placeholder 2">
            <a:extLst>
              <a:ext uri="{FF2B5EF4-FFF2-40B4-BE49-F238E27FC236}">
                <a16:creationId xmlns:a16="http://schemas.microsoft.com/office/drawing/2014/main" id="{982B4D8C-3626-956A-59A7-5C379D6B5129}"/>
              </a:ext>
            </a:extLst>
          </p:cNvPr>
          <p:cNvSpPr>
            <a:spLocks noGrp="1"/>
          </p:cNvSpPr>
          <p:nvPr>
            <p:ph idx="1"/>
          </p:nvPr>
        </p:nvSpPr>
        <p:spPr>
          <a:xfrm>
            <a:off x="200618" y="1106993"/>
            <a:ext cx="8299450" cy="4648200"/>
          </a:xfrm>
        </p:spPr>
        <p:txBody>
          <a:bodyPr/>
          <a:lstStyle/>
          <a:p>
            <a:pPr marL="233045" indent="-233045"/>
            <a:r>
              <a:rPr lang="en-US" dirty="0" err="1">
                <a:ea typeface="+mn-lt"/>
                <a:cs typeface="+mn-lt"/>
              </a:rPr>
              <a:t>output_schema</a:t>
            </a:r>
            <a:r>
              <a:rPr lang="en-US" dirty="0">
                <a:ea typeface="+mn-lt"/>
                <a:cs typeface="+mn-lt"/>
              </a:rPr>
              <a:t> (Optional): </a:t>
            </a:r>
          </a:p>
          <a:p>
            <a:pPr marL="687070" indent="-233045">
              <a:buFont typeface="Times" pitchFamily="2" charset="2"/>
              <a:buChar char="•"/>
            </a:pPr>
            <a:r>
              <a:rPr lang="en-US" dirty="0">
                <a:ea typeface="+mn-lt"/>
                <a:cs typeface="+mn-lt"/>
              </a:rPr>
              <a:t>Define a schema representing the desired output structure. If set, the agent's final response must be a JSON string conforming to this schema.</a:t>
            </a:r>
          </a:p>
          <a:p>
            <a:pPr marL="687070" lvl="1">
              <a:buFont typeface="Times" pitchFamily="2" charset="2"/>
              <a:buChar char="•"/>
            </a:pPr>
            <a:endParaRPr lang="en-US"/>
          </a:p>
          <a:p>
            <a:pPr marL="687070" lvl="1">
              <a:buFont typeface="Times" pitchFamily="2" charset="2"/>
              <a:buChar char="•"/>
            </a:pPr>
            <a:r>
              <a:rPr lang="en-US" dirty="0">
                <a:ea typeface="+mn-lt"/>
                <a:cs typeface="+mn-lt"/>
              </a:rPr>
              <a:t>Constraint: Using </a:t>
            </a:r>
            <a:r>
              <a:rPr lang="en-US" dirty="0" err="1">
                <a:ea typeface="+mn-lt"/>
                <a:cs typeface="+mn-lt"/>
              </a:rPr>
              <a:t>output_schema</a:t>
            </a:r>
            <a:r>
              <a:rPr lang="en-US" dirty="0">
                <a:ea typeface="+mn-lt"/>
                <a:cs typeface="+mn-lt"/>
              </a:rPr>
              <a:t> enables controlled generation within the LLM but disables the agent's ability to use tools or transfer control to other agents. Your instructions must guide the LLM to produce JSON matching the schema directly.</a:t>
            </a:r>
            <a:endParaRPr lang="en-US" dirty="0">
              <a:cs typeface="Arial"/>
            </a:endParaRPr>
          </a:p>
          <a:p>
            <a:pPr marL="233045" indent="-233045"/>
            <a:endParaRPr lang="en-US">
              <a:cs typeface="Arial"/>
            </a:endParaRPr>
          </a:p>
          <a:p>
            <a:pPr marL="233045" indent="-233045"/>
            <a:endParaRPr lang="en-US" dirty="0">
              <a:cs typeface="Arial"/>
            </a:endParaRPr>
          </a:p>
        </p:txBody>
      </p:sp>
      <p:sp>
        <p:nvSpPr>
          <p:cNvPr id="4" name="TextBox 3">
            <a:extLst>
              <a:ext uri="{FF2B5EF4-FFF2-40B4-BE49-F238E27FC236}">
                <a16:creationId xmlns:a16="http://schemas.microsoft.com/office/drawing/2014/main" id="{861AA77C-5FA7-A2D5-7B35-7731D450F53B}"/>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spTree>
    <p:extLst>
      <p:ext uri="{BB962C8B-B14F-4D97-AF65-F5344CB8AC3E}">
        <p14:creationId xmlns:p14="http://schemas.microsoft.com/office/powerpoint/2010/main" val="2409237244"/>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EF17D-D863-F58D-7BF5-27074EB011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8D1C7B-BE15-D982-008D-34191FBC193C}"/>
              </a:ext>
            </a:extLst>
          </p:cNvPr>
          <p:cNvSpPr>
            <a:spLocks noGrp="1"/>
          </p:cNvSpPr>
          <p:nvPr>
            <p:ph type="title"/>
          </p:nvPr>
        </p:nvSpPr>
        <p:spPr>
          <a:xfrm>
            <a:off x="194693" y="304800"/>
            <a:ext cx="8299450" cy="990600"/>
          </a:xfrm>
        </p:spPr>
        <p:txBody>
          <a:bodyPr/>
          <a:lstStyle/>
          <a:p>
            <a:pPr marL="685800" indent="-685800"/>
            <a:r>
              <a:rPr lang="en-US" dirty="0"/>
              <a:t>Output Key</a:t>
            </a:r>
          </a:p>
        </p:txBody>
      </p:sp>
      <p:sp>
        <p:nvSpPr>
          <p:cNvPr id="3" name="Content Placeholder 2">
            <a:extLst>
              <a:ext uri="{FF2B5EF4-FFF2-40B4-BE49-F238E27FC236}">
                <a16:creationId xmlns:a16="http://schemas.microsoft.com/office/drawing/2014/main" id="{C90D658C-A766-BE7D-D750-39E667D97F11}"/>
              </a:ext>
            </a:extLst>
          </p:cNvPr>
          <p:cNvSpPr>
            <a:spLocks noGrp="1"/>
          </p:cNvSpPr>
          <p:nvPr>
            <p:ph idx="1"/>
          </p:nvPr>
        </p:nvSpPr>
        <p:spPr>
          <a:xfrm>
            <a:off x="200618" y="1106993"/>
            <a:ext cx="8299450" cy="4648200"/>
          </a:xfrm>
        </p:spPr>
        <p:txBody>
          <a:bodyPr/>
          <a:lstStyle/>
          <a:p>
            <a:pPr marL="233045" indent="-233045"/>
            <a:r>
              <a:rPr lang="en-US" dirty="0" err="1">
                <a:ea typeface="+mn-lt"/>
                <a:cs typeface="+mn-lt"/>
              </a:rPr>
              <a:t>output_key</a:t>
            </a:r>
            <a:r>
              <a:rPr lang="en-US" dirty="0">
                <a:ea typeface="+mn-lt"/>
                <a:cs typeface="+mn-lt"/>
              </a:rPr>
              <a:t> (Optional): Provide a string key. If set, the text content of the agent's final response will be automatically saved to the session's state dictionary under this key. This is useful for passing results between agents or steps in a workflow.</a:t>
            </a:r>
          </a:p>
          <a:p>
            <a:pPr marL="233045" indent="-233045"/>
            <a:endParaRPr lang="en-US"/>
          </a:p>
          <a:p>
            <a:pPr marL="233045" indent="-233045"/>
            <a:r>
              <a:rPr lang="en-US" dirty="0">
                <a:ea typeface="+mn-lt"/>
                <a:cs typeface="+mn-lt"/>
              </a:rPr>
              <a:t>In Python, this might look like: </a:t>
            </a:r>
            <a:r>
              <a:rPr lang="en-US" dirty="0" err="1">
                <a:ea typeface="+mn-lt"/>
                <a:cs typeface="+mn-lt"/>
              </a:rPr>
              <a:t>session.state</a:t>
            </a:r>
            <a:r>
              <a:rPr lang="en-US" dirty="0">
                <a:ea typeface="+mn-lt"/>
                <a:cs typeface="+mn-lt"/>
              </a:rPr>
              <a:t>[</a:t>
            </a:r>
            <a:r>
              <a:rPr lang="en-US" dirty="0" err="1">
                <a:ea typeface="+mn-lt"/>
                <a:cs typeface="+mn-lt"/>
              </a:rPr>
              <a:t>output_key</a:t>
            </a:r>
            <a:r>
              <a:rPr lang="en-US" dirty="0">
                <a:ea typeface="+mn-lt"/>
                <a:cs typeface="+mn-lt"/>
              </a:rPr>
              <a:t>] = </a:t>
            </a:r>
            <a:r>
              <a:rPr lang="en-US" dirty="0" err="1">
                <a:ea typeface="+mn-lt"/>
                <a:cs typeface="+mn-lt"/>
              </a:rPr>
              <a:t>agent_response_text</a:t>
            </a:r>
            <a:endParaRPr lang="en-US" dirty="0" err="1">
              <a:cs typeface="Arial"/>
            </a:endParaRPr>
          </a:p>
          <a:p>
            <a:pPr marL="233045" indent="-233045"/>
            <a:endParaRPr lang="en-US" dirty="0">
              <a:cs typeface="Arial"/>
            </a:endParaRPr>
          </a:p>
        </p:txBody>
      </p:sp>
      <p:sp>
        <p:nvSpPr>
          <p:cNvPr id="4" name="TextBox 3">
            <a:extLst>
              <a:ext uri="{FF2B5EF4-FFF2-40B4-BE49-F238E27FC236}">
                <a16:creationId xmlns:a16="http://schemas.microsoft.com/office/drawing/2014/main" id="{700639B6-E8E2-CCBC-F2A6-EDE8CEB1CDF7}"/>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spTree>
    <p:extLst>
      <p:ext uri="{BB962C8B-B14F-4D97-AF65-F5344CB8AC3E}">
        <p14:creationId xmlns:p14="http://schemas.microsoft.com/office/powerpoint/2010/main" val="226135290"/>
      </p:ext>
    </p:extLst>
  </p:cSld>
  <p:clrMapOvr>
    <a:masterClrMapping/>
  </p:clrMapOvr>
  <p:transition spd="med">
    <p:wipe dir="r"/>
  </p:transition>
</p:sld>
</file>

<file path=ppt/theme/theme1.xml><?xml version="1.0" encoding="utf-8"?>
<a:theme xmlns:a="http://schemas.openxmlformats.org/drawingml/2006/main" name="1_Blank Presentation">
  <a:themeElements>
    <a:clrScheme name="1_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1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1_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1_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1_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95b2506-1074-4ddc-af93-d4437205e20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34AF10A37F87B43970F7CFB5E84EB76" ma:contentTypeVersion="18" ma:contentTypeDescription="Create a new document." ma:contentTypeScope="" ma:versionID="c4f7f51279b101b8e2ea9dfefd5aedc4">
  <xsd:schema xmlns:xsd="http://www.w3.org/2001/XMLSchema" xmlns:xs="http://www.w3.org/2001/XMLSchema" xmlns:p="http://schemas.microsoft.com/office/2006/metadata/properties" xmlns:ns3="995b2506-1074-4ddc-af93-d4437205e205" xmlns:ns4="8b5094ac-e50c-4f5c-965f-37193990e5fe" targetNamespace="http://schemas.microsoft.com/office/2006/metadata/properties" ma:root="true" ma:fieldsID="4edb0567b8f1bb119c9cfada057e0655" ns3:_="" ns4:_="">
    <xsd:import namespace="995b2506-1074-4ddc-af93-d4437205e205"/>
    <xsd:import namespace="8b5094ac-e50c-4f5c-965f-37193990e5f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5b2506-1074-4ddc-af93-d4437205e2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b5094ac-e50c-4f5c-965f-37193990e5f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631FD6-F46F-4B37-B428-F5F67A7DF90D}">
  <ds:schemaRefs>
    <ds:schemaRef ds:uri="http://schemas.microsoft.com/sharepoint/v3/contenttype/forms"/>
  </ds:schemaRefs>
</ds:datastoreItem>
</file>

<file path=customXml/itemProps2.xml><?xml version="1.0" encoding="utf-8"?>
<ds:datastoreItem xmlns:ds="http://schemas.openxmlformats.org/officeDocument/2006/customXml" ds:itemID="{633C4810-6A33-47CD-8CA6-3C4148A93C60}">
  <ds:schemaRefs>
    <ds:schemaRef ds:uri="8b5094ac-e50c-4f5c-965f-37193990e5fe"/>
    <ds:schemaRef ds:uri="http://schemas.microsoft.com/office/infopath/2007/PartnerControls"/>
    <ds:schemaRef ds:uri="http://schemas.microsoft.com/office/2006/documentManagement/types"/>
    <ds:schemaRef ds:uri="http://www.w3.org/XML/1998/namespace"/>
    <ds:schemaRef ds:uri="http://schemas.microsoft.com/office/2006/metadata/properties"/>
    <ds:schemaRef ds:uri="http://purl.org/dc/dcmitype/"/>
    <ds:schemaRef ds:uri="http://schemas.openxmlformats.org/package/2006/metadata/core-properties"/>
    <ds:schemaRef ds:uri="http://purl.org/dc/elements/1.1/"/>
    <ds:schemaRef ds:uri="http://purl.org/dc/terms/"/>
    <ds:schemaRef ds:uri="995b2506-1074-4ddc-af93-d4437205e205"/>
  </ds:schemaRefs>
</ds:datastoreItem>
</file>

<file path=customXml/itemProps3.xml><?xml version="1.0" encoding="utf-8"?>
<ds:datastoreItem xmlns:ds="http://schemas.openxmlformats.org/officeDocument/2006/customXml" ds:itemID="{90C580B5-6581-42D1-B7AF-186829A226D6}">
  <ds:schemaRefs>
    <ds:schemaRef ds:uri="8b5094ac-e50c-4f5c-965f-37193990e5fe"/>
    <ds:schemaRef ds:uri="995b2506-1074-4ddc-af93-d4437205e20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b3fa96d9-f515-4662-add7-63d854e39e63}" enabled="0" method="" siteId="{b3fa96d9-f515-4662-add7-63d854e39e63}" removed="1"/>
</clbl:labelList>
</file>

<file path=docProps/app.xml><?xml version="1.0" encoding="utf-8"?>
<Properties xmlns="http://schemas.openxmlformats.org/officeDocument/2006/extended-properties" xmlns:vt="http://schemas.openxmlformats.org/officeDocument/2006/docPropsVTypes">
  <Template>ppt_template</Template>
  <TotalTime>18</TotalTime>
  <Words>3413</Words>
  <Application>Microsoft Office PowerPoint</Application>
  <PresentationFormat>On-screen Show (4:3)</PresentationFormat>
  <Paragraphs>417</Paragraphs>
  <Slides>20</Slides>
  <Notes>20</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1_Blank Presentation</vt:lpstr>
      <vt:lpstr>Blank Presentation</vt:lpstr>
      <vt:lpstr>CS630 AI Agent Engineering Module 04 Experiencing Structured Output</vt:lpstr>
      <vt:lpstr>Structuring Data with LLM Agents</vt:lpstr>
      <vt:lpstr>What is a Schema</vt:lpstr>
      <vt:lpstr>JSON Schema</vt:lpstr>
      <vt:lpstr>JSON Schema</vt:lpstr>
      <vt:lpstr>Structuring Data with LLM Agents</vt:lpstr>
      <vt:lpstr>Input Schema</vt:lpstr>
      <vt:lpstr>Output Schema</vt:lpstr>
      <vt:lpstr>Output Key</vt:lpstr>
      <vt:lpstr>Why Pydantic</vt:lpstr>
      <vt:lpstr>Pydantic and Structured Prompting</vt:lpstr>
      <vt:lpstr>Pydantic core logic</vt:lpstr>
      <vt:lpstr>Validation Successful</vt:lpstr>
      <vt:lpstr>Validation Error</vt:lpstr>
      <vt:lpstr>Pydantic can handle "magic" validations</vt:lpstr>
      <vt:lpstr>Email Agent Class Diagram</vt:lpstr>
      <vt:lpstr>Email Agent Deployment Diagram</vt:lpstr>
      <vt:lpstr>Structured Output Example</vt:lpstr>
      <vt:lpstr>References</vt:lpstr>
      <vt:lpstr>Q&amp;A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Logan Para</dc:creator>
  <cp:lastModifiedBy>Clark Jason Ngo</cp:lastModifiedBy>
  <cp:revision>351</cp:revision>
  <cp:lastPrinted>2014-07-14T18:25:42Z</cp:lastPrinted>
  <dcterms:created xsi:type="dcterms:W3CDTF">2010-12-08T20:24:10Z</dcterms:created>
  <dcterms:modified xsi:type="dcterms:W3CDTF">2025-08-15T23:02:07Z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0x010100934AF10A37F87B43970F7CFB5E84EB76</vt:lpwstr>
  </property>
</Properties>
</file>