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650" r:id="rId5"/>
  </p:sldMasterIdLst>
  <p:notesMasterIdLst>
    <p:notesMasterId r:id="rId44"/>
  </p:notesMasterIdLst>
  <p:handoutMasterIdLst>
    <p:handoutMasterId r:id="rId45"/>
  </p:handoutMasterIdLst>
  <p:sldIdLst>
    <p:sldId id="681" r:id="rId6"/>
    <p:sldId id="762" r:id="rId7"/>
    <p:sldId id="774" r:id="rId8"/>
    <p:sldId id="777" r:id="rId9"/>
    <p:sldId id="714" r:id="rId10"/>
    <p:sldId id="771" r:id="rId11"/>
    <p:sldId id="763" r:id="rId12"/>
    <p:sldId id="788" r:id="rId13"/>
    <p:sldId id="760" r:id="rId14"/>
    <p:sldId id="764" r:id="rId15"/>
    <p:sldId id="751" r:id="rId16"/>
    <p:sldId id="768" r:id="rId17"/>
    <p:sldId id="769" r:id="rId18"/>
    <p:sldId id="766" r:id="rId19"/>
    <p:sldId id="783" r:id="rId20"/>
    <p:sldId id="759" r:id="rId21"/>
    <p:sldId id="778" r:id="rId22"/>
    <p:sldId id="780" r:id="rId23"/>
    <p:sldId id="779" r:id="rId24"/>
    <p:sldId id="781" r:id="rId25"/>
    <p:sldId id="761" r:id="rId26"/>
    <p:sldId id="765" r:id="rId27"/>
    <p:sldId id="767" r:id="rId28"/>
    <p:sldId id="770" r:id="rId29"/>
    <p:sldId id="772" r:id="rId30"/>
    <p:sldId id="773" r:id="rId31"/>
    <p:sldId id="782" r:id="rId32"/>
    <p:sldId id="784" r:id="rId33"/>
    <p:sldId id="785" r:id="rId34"/>
    <p:sldId id="776" r:id="rId35"/>
    <p:sldId id="787" r:id="rId36"/>
    <p:sldId id="789" r:id="rId37"/>
    <p:sldId id="786" r:id="rId38"/>
    <p:sldId id="792" r:id="rId39"/>
    <p:sldId id="790" r:id="rId40"/>
    <p:sldId id="791" r:id="rId41"/>
    <p:sldId id="599" r:id="rId42"/>
    <p:sldId id="687" r:id="rId43"/>
  </p:sldIdLst>
  <p:sldSz cx="9144000" cy="6858000" type="screen4x3"/>
  <p:notesSz cx="9393238" cy="70770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2880">
          <p15:clr>
            <a:srgbClr val="A4A3A4"/>
          </p15:clr>
        </p15:guide>
      </p15:sldGuideLst>
    </p:ext>
    <p:ext uri="{2D200454-40CA-4A62-9FC3-DE9A4176ACB9}">
      <p15:notesGuideLst xmlns:p15="http://schemas.microsoft.com/office/powerpoint/2012/main">
        <p15:guide id="1" orient="horz" pos="2229">
          <p15:clr>
            <a:srgbClr val="A4A3A4"/>
          </p15:clr>
        </p15:guide>
        <p15:guide id="2" pos="29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24AA7-23C8-6D71-ED02-E416E2490AC1}" v="2" dt="2025-09-05T17:18:19.9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7"/>
    <p:restoredTop sz="94658"/>
  </p:normalViewPr>
  <p:slideViewPr>
    <p:cSldViewPr snapToGrid="0">
      <p:cViewPr varScale="1">
        <p:scale>
          <a:sx n="115" d="100"/>
          <a:sy n="115" d="100"/>
        </p:scale>
        <p:origin x="1392" y="200"/>
      </p:cViewPr>
      <p:guideLst>
        <p:guide orient="horz" pos="1872"/>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229"/>
        <p:guide pos="295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k Jason Ngo" userId="S::ngoclarkjason@cityuniversity.edu::2b34b64c-11a7-4bf0-9698-880008265935" providerId="AD" clId="Web-{F81648C6-DBDD-D792-598F-2BFE35E075A1}"/>
    <pc:docChg chg="addSld delSld modSld">
      <pc:chgData name="Clark Jason Ngo" userId="S::ngoclarkjason@cityuniversity.edu::2b34b64c-11a7-4bf0-9698-880008265935" providerId="AD" clId="Web-{F81648C6-DBDD-D792-598F-2BFE35E075A1}" dt="2025-08-15T21:36:07.551" v="903" actId="1076"/>
      <pc:docMkLst>
        <pc:docMk/>
      </pc:docMkLst>
      <pc:sldChg chg="modSp">
        <pc:chgData name="Clark Jason Ngo" userId="S::ngoclarkjason@cityuniversity.edu::2b34b64c-11a7-4bf0-9698-880008265935" providerId="AD" clId="Web-{F81648C6-DBDD-D792-598F-2BFE35E075A1}" dt="2025-08-14T16:17:10.159" v="16" actId="20577"/>
        <pc:sldMkLst>
          <pc:docMk/>
          <pc:sldMk cId="716079258" sldId="681"/>
        </pc:sldMkLst>
        <pc:spChg chg="mod">
          <ac:chgData name="Clark Jason Ngo" userId="S::ngoclarkjason@cityuniversity.edu::2b34b64c-11a7-4bf0-9698-880008265935" providerId="AD" clId="Web-{F81648C6-DBDD-D792-598F-2BFE35E075A1}" dt="2025-08-14T16:02:06.043" v="3" actId="20577"/>
          <ac:spMkLst>
            <pc:docMk/>
            <pc:sldMk cId="716079258" sldId="681"/>
            <ac:spMk id="3" creationId="{371F130C-E3D0-0E71-BDED-DDEB9AF247B3}"/>
          </ac:spMkLst>
        </pc:spChg>
        <pc:spChg chg="mod">
          <ac:chgData name="Clark Jason Ngo" userId="S::ngoclarkjason@cityuniversity.edu::2b34b64c-11a7-4bf0-9698-880008265935" providerId="AD" clId="Web-{F81648C6-DBDD-D792-598F-2BFE35E075A1}" dt="2025-08-14T16:17:10.159" v="16" actId="20577"/>
          <ac:spMkLst>
            <pc:docMk/>
            <pc:sldMk cId="716079258" sldId="681"/>
            <ac:spMk id="4" creationId="{71F3283E-84B5-DF6D-A1F6-DA708F2AD545}"/>
          </ac:spMkLst>
        </pc:spChg>
      </pc:sldChg>
      <pc:sldChg chg="addSp delSp modSp">
        <pc:chgData name="Clark Jason Ngo" userId="S::ngoclarkjason@cityuniversity.edu::2b34b64c-11a7-4bf0-9698-880008265935" providerId="AD" clId="Web-{F81648C6-DBDD-D792-598F-2BFE35E075A1}" dt="2025-08-15T21:36:07.551" v="903" actId="1076"/>
        <pc:sldMkLst>
          <pc:docMk/>
          <pc:sldMk cId="842085108" sldId="714"/>
        </pc:sldMkLst>
        <pc:spChg chg="mod">
          <ac:chgData name="Clark Jason Ngo" userId="S::ngoclarkjason@cityuniversity.edu::2b34b64c-11a7-4bf0-9698-880008265935" providerId="AD" clId="Web-{F81648C6-DBDD-D792-598F-2BFE35E075A1}" dt="2025-08-14T16:17:12.393" v="22" actId="20577"/>
          <ac:spMkLst>
            <pc:docMk/>
            <pc:sldMk cId="842085108" sldId="714"/>
            <ac:spMk id="2" creationId="{76E4A4CC-8024-B820-CDE5-16211011166C}"/>
          </ac:spMkLst>
        </pc:spChg>
        <pc:spChg chg="mod">
          <ac:chgData name="Clark Jason Ngo" userId="S::ngoclarkjason@cityuniversity.edu::2b34b64c-11a7-4bf0-9698-880008265935" providerId="AD" clId="Web-{F81648C6-DBDD-D792-598F-2BFE35E075A1}" dt="2025-08-14T16:20:58.133" v="42" actId="20577"/>
          <ac:spMkLst>
            <pc:docMk/>
            <pc:sldMk cId="842085108" sldId="714"/>
            <ac:spMk id="3" creationId="{74F302CA-FCBF-1C3C-9DE7-24A068689DBD}"/>
          </ac:spMkLst>
        </pc:spChg>
        <pc:picChg chg="add mod">
          <ac:chgData name="Clark Jason Ngo" userId="S::ngoclarkjason@cityuniversity.edu::2b34b64c-11a7-4bf0-9698-880008265935" providerId="AD" clId="Web-{F81648C6-DBDD-D792-598F-2BFE35E075A1}" dt="2025-08-15T21:36:07.551" v="903" actId="1076"/>
          <ac:picMkLst>
            <pc:docMk/>
            <pc:sldMk cId="842085108" sldId="714"/>
            <ac:picMk id="5" creationId="{8A759DE6-89F0-8231-2137-FBAEBBE5CDEC}"/>
          </ac:picMkLst>
        </pc:picChg>
      </pc:sldChg>
      <pc:sldChg chg="del">
        <pc:chgData name="Clark Jason Ngo" userId="S::ngoclarkjason@cityuniversity.edu::2b34b64c-11a7-4bf0-9698-880008265935" providerId="AD" clId="Web-{F81648C6-DBDD-D792-598F-2BFE35E075A1}" dt="2025-08-14T16:47:10.515" v="148"/>
        <pc:sldMkLst>
          <pc:docMk/>
          <pc:sldMk cId="584688357" sldId="719"/>
        </pc:sldMkLst>
      </pc:sldChg>
      <pc:sldChg chg="del">
        <pc:chgData name="Clark Jason Ngo" userId="S::ngoclarkjason@cityuniversity.edu::2b34b64c-11a7-4bf0-9698-880008265935" providerId="AD" clId="Web-{F81648C6-DBDD-D792-598F-2BFE35E075A1}" dt="2025-08-14T16:47:10.530" v="150"/>
        <pc:sldMkLst>
          <pc:docMk/>
          <pc:sldMk cId="1560754410" sldId="735"/>
        </pc:sldMkLst>
      </pc:sldChg>
      <pc:sldChg chg="del">
        <pc:chgData name="Clark Jason Ngo" userId="S::ngoclarkjason@cityuniversity.edu::2b34b64c-11a7-4bf0-9698-880008265935" providerId="AD" clId="Web-{F81648C6-DBDD-D792-598F-2BFE35E075A1}" dt="2025-08-14T16:47:10.515" v="147"/>
        <pc:sldMkLst>
          <pc:docMk/>
          <pc:sldMk cId="4156700349" sldId="747"/>
        </pc:sldMkLst>
      </pc:sldChg>
      <pc:sldChg chg="del">
        <pc:chgData name="Clark Jason Ngo" userId="S::ngoclarkjason@cityuniversity.edu::2b34b64c-11a7-4bf0-9698-880008265935" providerId="AD" clId="Web-{F81648C6-DBDD-D792-598F-2BFE35E075A1}" dt="2025-08-14T16:47:10.530" v="155"/>
        <pc:sldMkLst>
          <pc:docMk/>
          <pc:sldMk cId="4107635572" sldId="748"/>
        </pc:sldMkLst>
      </pc:sldChg>
      <pc:sldChg chg="del">
        <pc:chgData name="Clark Jason Ngo" userId="S::ngoclarkjason@cityuniversity.edu::2b34b64c-11a7-4bf0-9698-880008265935" providerId="AD" clId="Web-{F81648C6-DBDD-D792-598F-2BFE35E075A1}" dt="2025-08-14T16:47:10.530" v="151"/>
        <pc:sldMkLst>
          <pc:docMk/>
          <pc:sldMk cId="384478885" sldId="749"/>
        </pc:sldMkLst>
      </pc:sldChg>
      <pc:sldChg chg="del">
        <pc:chgData name="Clark Jason Ngo" userId="S::ngoclarkjason@cityuniversity.edu::2b34b64c-11a7-4bf0-9698-880008265935" providerId="AD" clId="Web-{F81648C6-DBDD-D792-598F-2BFE35E075A1}" dt="2025-08-14T16:47:10.530" v="149"/>
        <pc:sldMkLst>
          <pc:docMk/>
          <pc:sldMk cId="3680689596" sldId="750"/>
        </pc:sldMkLst>
      </pc:sldChg>
      <pc:sldChg chg="modSp">
        <pc:chgData name="Clark Jason Ngo" userId="S::ngoclarkjason@cityuniversity.edu::2b34b64c-11a7-4bf0-9698-880008265935" providerId="AD" clId="Web-{F81648C6-DBDD-D792-598F-2BFE35E075A1}" dt="2025-08-14T18:30:02.366" v="167" actId="20577"/>
        <pc:sldMkLst>
          <pc:docMk/>
          <pc:sldMk cId="1242767990" sldId="751"/>
        </pc:sldMkLst>
        <pc:spChg chg="mod">
          <ac:chgData name="Clark Jason Ngo" userId="S::ngoclarkjason@cityuniversity.edu::2b34b64c-11a7-4bf0-9698-880008265935" providerId="AD" clId="Web-{F81648C6-DBDD-D792-598F-2BFE35E075A1}" dt="2025-08-14T18:30:00.256" v="165" actId="20577"/>
          <ac:spMkLst>
            <pc:docMk/>
            <pc:sldMk cId="1242767990" sldId="751"/>
            <ac:spMk id="2" creationId="{7854198F-0D18-DF48-62A3-6B95EBB5299C}"/>
          </ac:spMkLst>
        </pc:spChg>
        <pc:spChg chg="mod">
          <ac:chgData name="Clark Jason Ngo" userId="S::ngoclarkjason@cityuniversity.edu::2b34b64c-11a7-4bf0-9698-880008265935" providerId="AD" clId="Web-{F81648C6-DBDD-D792-598F-2BFE35E075A1}" dt="2025-08-14T18:30:02.366" v="167" actId="20577"/>
          <ac:spMkLst>
            <pc:docMk/>
            <pc:sldMk cId="1242767990" sldId="751"/>
            <ac:spMk id="3" creationId="{63099473-65FF-7370-83DA-2D50866BEF82}"/>
          </ac:spMkLst>
        </pc:spChg>
      </pc:sldChg>
      <pc:sldChg chg="del">
        <pc:chgData name="Clark Jason Ngo" userId="S::ngoclarkjason@cityuniversity.edu::2b34b64c-11a7-4bf0-9698-880008265935" providerId="AD" clId="Web-{F81648C6-DBDD-D792-598F-2BFE35E075A1}" dt="2025-08-14T16:47:10.546" v="158"/>
        <pc:sldMkLst>
          <pc:docMk/>
          <pc:sldMk cId="2708789205" sldId="752"/>
        </pc:sldMkLst>
      </pc:sldChg>
      <pc:sldChg chg="del">
        <pc:chgData name="Clark Jason Ngo" userId="S::ngoclarkjason@cityuniversity.edu::2b34b64c-11a7-4bf0-9698-880008265935" providerId="AD" clId="Web-{F81648C6-DBDD-D792-598F-2BFE35E075A1}" dt="2025-08-14T16:47:10.530" v="157"/>
        <pc:sldMkLst>
          <pc:docMk/>
          <pc:sldMk cId="2409237244" sldId="753"/>
        </pc:sldMkLst>
      </pc:sldChg>
      <pc:sldChg chg="del">
        <pc:chgData name="Clark Jason Ngo" userId="S::ngoclarkjason@cityuniversity.edu::2b34b64c-11a7-4bf0-9698-880008265935" providerId="AD" clId="Web-{F81648C6-DBDD-D792-598F-2BFE35E075A1}" dt="2025-08-14T16:47:10.530" v="156"/>
        <pc:sldMkLst>
          <pc:docMk/>
          <pc:sldMk cId="226135290" sldId="754"/>
        </pc:sldMkLst>
      </pc:sldChg>
      <pc:sldChg chg="del">
        <pc:chgData name="Clark Jason Ngo" userId="S::ngoclarkjason@cityuniversity.edu::2b34b64c-11a7-4bf0-9698-880008265935" providerId="AD" clId="Web-{F81648C6-DBDD-D792-598F-2BFE35E075A1}" dt="2025-08-14T16:47:10.515" v="146"/>
        <pc:sldMkLst>
          <pc:docMk/>
          <pc:sldMk cId="4143152539" sldId="755"/>
        </pc:sldMkLst>
      </pc:sldChg>
      <pc:sldChg chg="del">
        <pc:chgData name="Clark Jason Ngo" userId="S::ngoclarkjason@cityuniversity.edu::2b34b64c-11a7-4bf0-9698-880008265935" providerId="AD" clId="Web-{F81648C6-DBDD-D792-598F-2BFE35E075A1}" dt="2025-08-14T16:47:10.530" v="154"/>
        <pc:sldMkLst>
          <pc:docMk/>
          <pc:sldMk cId="1373198064" sldId="756"/>
        </pc:sldMkLst>
      </pc:sldChg>
      <pc:sldChg chg="del">
        <pc:chgData name="Clark Jason Ngo" userId="S::ngoclarkjason@cityuniversity.edu::2b34b64c-11a7-4bf0-9698-880008265935" providerId="AD" clId="Web-{F81648C6-DBDD-D792-598F-2BFE35E075A1}" dt="2025-08-14T16:47:10.530" v="153"/>
        <pc:sldMkLst>
          <pc:docMk/>
          <pc:sldMk cId="1132236475" sldId="757"/>
        </pc:sldMkLst>
      </pc:sldChg>
      <pc:sldChg chg="del">
        <pc:chgData name="Clark Jason Ngo" userId="S::ngoclarkjason@cityuniversity.edu::2b34b64c-11a7-4bf0-9698-880008265935" providerId="AD" clId="Web-{F81648C6-DBDD-D792-598F-2BFE35E075A1}" dt="2025-08-14T16:47:10.530" v="152"/>
        <pc:sldMkLst>
          <pc:docMk/>
          <pc:sldMk cId="788045288" sldId="758"/>
        </pc:sldMkLst>
      </pc:sldChg>
      <pc:sldChg chg="modSp add replId">
        <pc:chgData name="Clark Jason Ngo" userId="S::ngoclarkjason@cityuniversity.edu::2b34b64c-11a7-4bf0-9698-880008265935" providerId="AD" clId="Web-{F81648C6-DBDD-D792-598F-2BFE35E075A1}" dt="2025-08-14T16:28:16.956" v="91" actId="20577"/>
        <pc:sldMkLst>
          <pc:docMk/>
          <pc:sldMk cId="440839563" sldId="759"/>
        </pc:sldMkLst>
        <pc:spChg chg="mod">
          <ac:chgData name="Clark Jason Ngo" userId="S::ngoclarkjason@cityuniversity.edu::2b34b64c-11a7-4bf0-9698-880008265935" providerId="AD" clId="Web-{F81648C6-DBDD-D792-598F-2BFE35E075A1}" dt="2025-08-14T16:21:29.758" v="63" actId="20577"/>
          <ac:spMkLst>
            <pc:docMk/>
            <pc:sldMk cId="440839563" sldId="759"/>
            <ac:spMk id="2" creationId="{D9F45020-AA88-E080-207C-A1C44FB40AE2}"/>
          </ac:spMkLst>
        </pc:spChg>
        <pc:spChg chg="mod">
          <ac:chgData name="Clark Jason Ngo" userId="S::ngoclarkjason@cityuniversity.edu::2b34b64c-11a7-4bf0-9698-880008265935" providerId="AD" clId="Web-{F81648C6-DBDD-D792-598F-2BFE35E075A1}" dt="2025-08-14T16:28:16.956" v="91" actId="20577"/>
          <ac:spMkLst>
            <pc:docMk/>
            <pc:sldMk cId="440839563" sldId="759"/>
            <ac:spMk id="3" creationId="{2DDAE72C-1EB8-3C45-D0F3-130EA7C3D4BE}"/>
          </ac:spMkLst>
        </pc:spChg>
      </pc:sldChg>
      <pc:sldChg chg="modSp add replId">
        <pc:chgData name="Clark Jason Ngo" userId="S::ngoclarkjason@cityuniversity.edu::2b34b64c-11a7-4bf0-9698-880008265935" providerId="AD" clId="Web-{F81648C6-DBDD-D792-598F-2BFE35E075A1}" dt="2025-08-14T16:47:04.702" v="145" actId="20577"/>
        <pc:sldMkLst>
          <pc:docMk/>
          <pc:sldMk cId="3162090770" sldId="760"/>
        </pc:sldMkLst>
        <pc:spChg chg="mod">
          <ac:chgData name="Clark Jason Ngo" userId="S::ngoclarkjason@cityuniversity.edu::2b34b64c-11a7-4bf0-9698-880008265935" providerId="AD" clId="Web-{F81648C6-DBDD-D792-598F-2BFE35E075A1}" dt="2025-08-14T16:28:19.925" v="93" actId="20577"/>
          <ac:spMkLst>
            <pc:docMk/>
            <pc:sldMk cId="3162090770" sldId="760"/>
            <ac:spMk id="2" creationId="{3F595621-27F8-6402-750B-E7AE107A4FE9}"/>
          </ac:spMkLst>
        </pc:spChg>
        <pc:spChg chg="mod">
          <ac:chgData name="Clark Jason Ngo" userId="S::ngoclarkjason@cityuniversity.edu::2b34b64c-11a7-4bf0-9698-880008265935" providerId="AD" clId="Web-{F81648C6-DBDD-D792-598F-2BFE35E075A1}" dt="2025-08-14T16:47:04.702" v="145" actId="20577"/>
          <ac:spMkLst>
            <pc:docMk/>
            <pc:sldMk cId="3162090770" sldId="760"/>
            <ac:spMk id="3" creationId="{6F1FC67F-6C9A-94FF-1856-590A59F33DC5}"/>
          </ac:spMkLst>
        </pc:spChg>
      </pc:sldChg>
      <pc:sldChg chg="add replId">
        <pc:chgData name="Clark Jason Ngo" userId="S::ngoclarkjason@cityuniversity.edu::2b34b64c-11a7-4bf0-9698-880008265935" providerId="AD" clId="Web-{F81648C6-DBDD-D792-598F-2BFE35E075A1}" dt="2025-08-14T18:29:41.896" v="159"/>
        <pc:sldMkLst>
          <pc:docMk/>
          <pc:sldMk cId="1638049550" sldId="761"/>
        </pc:sldMkLst>
      </pc:sldChg>
      <pc:sldChg chg="modSp add replId">
        <pc:chgData name="Clark Jason Ngo" userId="S::ngoclarkjason@cityuniversity.edu::2b34b64c-11a7-4bf0-9698-880008265935" providerId="AD" clId="Web-{F81648C6-DBDD-D792-598F-2BFE35E075A1}" dt="2025-08-14T18:30:54.305" v="185" actId="20577"/>
        <pc:sldMkLst>
          <pc:docMk/>
          <pc:sldMk cId="415616077" sldId="762"/>
        </pc:sldMkLst>
        <pc:spChg chg="mod">
          <ac:chgData name="Clark Jason Ngo" userId="S::ngoclarkjason@cityuniversity.edu::2b34b64c-11a7-4bf0-9698-880008265935" providerId="AD" clId="Web-{F81648C6-DBDD-D792-598F-2BFE35E075A1}" dt="2025-08-14T18:30:24.163" v="172" actId="20577"/>
          <ac:spMkLst>
            <pc:docMk/>
            <pc:sldMk cId="415616077" sldId="762"/>
            <ac:spMk id="2" creationId="{9E793119-51CC-41D8-A0ED-DB9D7CD7DB97}"/>
          </ac:spMkLst>
        </pc:spChg>
        <pc:spChg chg="mod">
          <ac:chgData name="Clark Jason Ngo" userId="S::ngoclarkjason@cityuniversity.edu::2b34b64c-11a7-4bf0-9698-880008265935" providerId="AD" clId="Web-{F81648C6-DBDD-D792-598F-2BFE35E075A1}" dt="2025-08-14T18:30:54.305" v="185" actId="20577"/>
          <ac:spMkLst>
            <pc:docMk/>
            <pc:sldMk cId="415616077" sldId="762"/>
            <ac:spMk id="3" creationId="{116CCCAF-18DF-3A75-4313-0ED89F2EDC56}"/>
          </ac:spMkLst>
        </pc:spChg>
      </pc:sldChg>
      <pc:sldChg chg="modSp add replId">
        <pc:chgData name="Clark Jason Ngo" userId="S::ngoclarkjason@cityuniversity.edu::2b34b64c-11a7-4bf0-9698-880008265935" providerId="AD" clId="Web-{F81648C6-DBDD-D792-598F-2BFE35E075A1}" dt="2025-08-14T18:31:15.196" v="192" actId="20577"/>
        <pc:sldMkLst>
          <pc:docMk/>
          <pc:sldMk cId="3556999049" sldId="763"/>
        </pc:sldMkLst>
        <pc:spChg chg="mod">
          <ac:chgData name="Clark Jason Ngo" userId="S::ngoclarkjason@cityuniversity.edu::2b34b64c-11a7-4bf0-9698-880008265935" providerId="AD" clId="Web-{F81648C6-DBDD-D792-598F-2BFE35E075A1}" dt="2025-08-14T18:31:03.774" v="189" actId="20577"/>
          <ac:spMkLst>
            <pc:docMk/>
            <pc:sldMk cId="3556999049" sldId="763"/>
            <ac:spMk id="2" creationId="{8933C6B9-FF15-0C62-B025-7104ECE3C51B}"/>
          </ac:spMkLst>
        </pc:spChg>
        <pc:spChg chg="mod">
          <ac:chgData name="Clark Jason Ngo" userId="S::ngoclarkjason@cityuniversity.edu::2b34b64c-11a7-4bf0-9698-880008265935" providerId="AD" clId="Web-{F81648C6-DBDD-D792-598F-2BFE35E075A1}" dt="2025-08-14T18:31:15.196" v="192" actId="20577"/>
          <ac:spMkLst>
            <pc:docMk/>
            <pc:sldMk cId="3556999049" sldId="763"/>
            <ac:spMk id="3" creationId="{C85AAD74-90A4-EA0B-1326-200CEC109662}"/>
          </ac:spMkLst>
        </pc:spChg>
      </pc:sldChg>
      <pc:sldChg chg="modSp add replId">
        <pc:chgData name="Clark Jason Ngo" userId="S::ngoclarkjason@cityuniversity.edu::2b34b64c-11a7-4bf0-9698-880008265935" providerId="AD" clId="Web-{F81648C6-DBDD-D792-598F-2BFE35E075A1}" dt="2025-08-14T18:41:00.589" v="248" actId="14100"/>
        <pc:sldMkLst>
          <pc:docMk/>
          <pc:sldMk cId="288127976" sldId="764"/>
        </pc:sldMkLst>
        <pc:spChg chg="mod">
          <ac:chgData name="Clark Jason Ngo" userId="S::ngoclarkjason@cityuniversity.edu::2b34b64c-11a7-4bf0-9698-880008265935" providerId="AD" clId="Web-{F81648C6-DBDD-D792-598F-2BFE35E075A1}" dt="2025-08-14T18:41:00.589" v="248" actId="14100"/>
          <ac:spMkLst>
            <pc:docMk/>
            <pc:sldMk cId="288127976" sldId="764"/>
            <ac:spMk id="2" creationId="{EEA75766-A1D1-0704-52E3-C303574F0B60}"/>
          </ac:spMkLst>
        </pc:spChg>
        <pc:spChg chg="mod">
          <ac:chgData name="Clark Jason Ngo" userId="S::ngoclarkjason@cityuniversity.edu::2b34b64c-11a7-4bf0-9698-880008265935" providerId="AD" clId="Web-{F81648C6-DBDD-D792-598F-2BFE35E075A1}" dt="2025-08-14T18:31:24.978" v="195" actId="20577"/>
          <ac:spMkLst>
            <pc:docMk/>
            <pc:sldMk cId="288127976" sldId="764"/>
            <ac:spMk id="3" creationId="{762D2C4C-E617-85C5-4653-C701539B57A7}"/>
          </ac:spMkLst>
        </pc:spChg>
      </pc:sldChg>
      <pc:sldChg chg="modSp add replId">
        <pc:chgData name="Clark Jason Ngo" userId="S::ngoclarkjason@cityuniversity.edu::2b34b64c-11a7-4bf0-9698-880008265935" providerId="AD" clId="Web-{F81648C6-DBDD-D792-598F-2BFE35E075A1}" dt="2025-08-14T18:41:04.370" v="249" actId="14100"/>
        <pc:sldMkLst>
          <pc:docMk/>
          <pc:sldMk cId="1692242939" sldId="765"/>
        </pc:sldMkLst>
        <pc:spChg chg="mod">
          <ac:chgData name="Clark Jason Ngo" userId="S::ngoclarkjason@cityuniversity.edu::2b34b64c-11a7-4bf0-9698-880008265935" providerId="AD" clId="Web-{F81648C6-DBDD-D792-598F-2BFE35E075A1}" dt="2025-08-14T18:41:04.370" v="249" actId="14100"/>
          <ac:spMkLst>
            <pc:docMk/>
            <pc:sldMk cId="1692242939" sldId="765"/>
            <ac:spMk id="2" creationId="{EF7F70ED-08E2-D444-DDF3-4DA37B53C221}"/>
          </ac:spMkLst>
        </pc:spChg>
        <pc:spChg chg="mod">
          <ac:chgData name="Clark Jason Ngo" userId="S::ngoclarkjason@cityuniversity.edu::2b34b64c-11a7-4bf0-9698-880008265935" providerId="AD" clId="Web-{F81648C6-DBDD-D792-598F-2BFE35E075A1}" dt="2025-08-14T18:32:37.495" v="206" actId="20577"/>
          <ac:spMkLst>
            <pc:docMk/>
            <pc:sldMk cId="1692242939" sldId="765"/>
            <ac:spMk id="3" creationId="{77D31A12-229F-1372-62DD-6FCAF01A984F}"/>
          </ac:spMkLst>
        </pc:spChg>
      </pc:sldChg>
      <pc:sldChg chg="modSp add replId">
        <pc:chgData name="Clark Jason Ngo" userId="S::ngoclarkjason@cityuniversity.edu::2b34b64c-11a7-4bf0-9698-880008265935" providerId="AD" clId="Web-{F81648C6-DBDD-D792-598F-2BFE35E075A1}" dt="2025-08-14T18:33:31.153" v="225" actId="14100"/>
        <pc:sldMkLst>
          <pc:docMk/>
          <pc:sldMk cId="792914106" sldId="766"/>
        </pc:sldMkLst>
        <pc:spChg chg="mod">
          <ac:chgData name="Clark Jason Ngo" userId="S::ngoclarkjason@cityuniversity.edu::2b34b64c-11a7-4bf0-9698-880008265935" providerId="AD" clId="Web-{F81648C6-DBDD-D792-598F-2BFE35E075A1}" dt="2025-08-14T18:33:05.996" v="210" actId="20577"/>
          <ac:spMkLst>
            <pc:docMk/>
            <pc:sldMk cId="792914106" sldId="766"/>
            <ac:spMk id="2" creationId="{41811A38-9391-9A53-547B-F79B44112246}"/>
          </ac:spMkLst>
        </pc:spChg>
        <pc:spChg chg="mod">
          <ac:chgData name="Clark Jason Ngo" userId="S::ngoclarkjason@cityuniversity.edu::2b34b64c-11a7-4bf0-9698-880008265935" providerId="AD" clId="Web-{F81648C6-DBDD-D792-598F-2BFE35E075A1}" dt="2025-08-14T18:33:31.153" v="225" actId="14100"/>
          <ac:spMkLst>
            <pc:docMk/>
            <pc:sldMk cId="792914106" sldId="766"/>
            <ac:spMk id="3" creationId="{25E1F302-4962-DB53-830A-B2142D232CAD}"/>
          </ac:spMkLst>
        </pc:spChg>
      </pc:sldChg>
      <pc:sldChg chg="modSp add replId">
        <pc:chgData name="Clark Jason Ngo" userId="S::ngoclarkjason@cityuniversity.edu::2b34b64c-11a7-4bf0-9698-880008265935" providerId="AD" clId="Web-{F81648C6-DBDD-D792-598F-2BFE35E075A1}" dt="2025-08-14T18:40:37.229" v="247" actId="14100"/>
        <pc:sldMkLst>
          <pc:docMk/>
          <pc:sldMk cId="337405124" sldId="767"/>
        </pc:sldMkLst>
        <pc:spChg chg="mod">
          <ac:chgData name="Clark Jason Ngo" userId="S::ngoclarkjason@cityuniversity.edu::2b34b64c-11a7-4bf0-9698-880008265935" providerId="AD" clId="Web-{F81648C6-DBDD-D792-598F-2BFE35E075A1}" dt="2025-08-14T18:40:33.525" v="243" actId="20577"/>
          <ac:spMkLst>
            <pc:docMk/>
            <pc:sldMk cId="337405124" sldId="767"/>
            <ac:spMk id="2" creationId="{D8A815B6-A1DC-C3DD-90F8-909E6418BFFA}"/>
          </ac:spMkLst>
        </pc:spChg>
        <pc:spChg chg="mod">
          <ac:chgData name="Clark Jason Ngo" userId="S::ngoclarkjason@cityuniversity.edu::2b34b64c-11a7-4bf0-9698-880008265935" providerId="AD" clId="Web-{F81648C6-DBDD-D792-598F-2BFE35E075A1}" dt="2025-08-14T18:40:37.229" v="247" actId="14100"/>
          <ac:spMkLst>
            <pc:docMk/>
            <pc:sldMk cId="337405124" sldId="767"/>
            <ac:spMk id="3" creationId="{FAD2FAF5-B24C-1DEE-FCD9-B9FF0DED692D}"/>
          </ac:spMkLst>
        </pc:spChg>
      </pc:sldChg>
      <pc:sldChg chg="modSp add replId modNotes">
        <pc:chgData name="Clark Jason Ngo" userId="S::ngoclarkjason@cityuniversity.edu::2b34b64c-11a7-4bf0-9698-880008265935" providerId="AD" clId="Web-{F81648C6-DBDD-D792-598F-2BFE35E075A1}" dt="2025-08-14T19:00:49.139" v="282"/>
        <pc:sldMkLst>
          <pc:docMk/>
          <pc:sldMk cId="3641257884" sldId="768"/>
        </pc:sldMkLst>
        <pc:spChg chg="mod">
          <ac:chgData name="Clark Jason Ngo" userId="S::ngoclarkjason@cityuniversity.edu::2b34b64c-11a7-4bf0-9698-880008265935" providerId="AD" clId="Web-{F81648C6-DBDD-D792-598F-2BFE35E075A1}" dt="2025-08-14T18:46:44.536" v="263" actId="20577"/>
          <ac:spMkLst>
            <pc:docMk/>
            <pc:sldMk cId="3641257884" sldId="768"/>
            <ac:spMk id="2" creationId="{876C24FD-41DC-CA21-A337-73DD23B7F391}"/>
          </ac:spMkLst>
        </pc:spChg>
        <pc:spChg chg="mod">
          <ac:chgData name="Clark Jason Ngo" userId="S::ngoclarkjason@cityuniversity.edu::2b34b64c-11a7-4bf0-9698-880008265935" providerId="AD" clId="Web-{F81648C6-DBDD-D792-598F-2BFE35E075A1}" dt="2025-08-14T18:47:13.256" v="280" actId="20577"/>
          <ac:spMkLst>
            <pc:docMk/>
            <pc:sldMk cId="3641257884" sldId="768"/>
            <ac:spMk id="3" creationId="{A8CEEE44-59D1-8A9E-489B-4AC8784AA9F7}"/>
          </ac:spMkLst>
        </pc:spChg>
      </pc:sldChg>
      <pc:sldChg chg="addSp delSp modSp add replId modNotes">
        <pc:chgData name="Clark Jason Ngo" userId="S::ngoclarkjason@cityuniversity.edu::2b34b64c-11a7-4bf0-9698-880008265935" providerId="AD" clId="Web-{F81648C6-DBDD-D792-598F-2BFE35E075A1}" dt="2025-08-14T19:03:07.112" v="301"/>
        <pc:sldMkLst>
          <pc:docMk/>
          <pc:sldMk cId="1096901628" sldId="769"/>
        </pc:sldMkLst>
        <pc:picChg chg="add mod ord">
          <ac:chgData name="Clark Jason Ngo" userId="S::ngoclarkjason@cityuniversity.edu::2b34b64c-11a7-4bf0-9698-880008265935" providerId="AD" clId="Web-{F81648C6-DBDD-D792-598F-2BFE35E075A1}" dt="2025-08-14T19:01:00.312" v="287" actId="1076"/>
          <ac:picMkLst>
            <pc:docMk/>
            <pc:sldMk cId="1096901628" sldId="769"/>
            <ac:picMk id="5" creationId="{633F661D-FB82-12AC-306B-32417397876C}"/>
          </ac:picMkLst>
        </pc:picChg>
      </pc:sldChg>
      <pc:sldChg chg="addSp delSp modSp add replId modNotes">
        <pc:chgData name="Clark Jason Ngo" userId="S::ngoclarkjason@cityuniversity.edu::2b34b64c-11a7-4bf0-9698-880008265935" providerId="AD" clId="Web-{F81648C6-DBDD-D792-598F-2BFE35E075A1}" dt="2025-08-14T19:08:26.715" v="334" actId="14100"/>
        <pc:sldMkLst>
          <pc:docMk/>
          <pc:sldMk cId="1776595269" sldId="770"/>
        </pc:sldMkLst>
        <pc:spChg chg="mod">
          <ac:chgData name="Clark Jason Ngo" userId="S::ngoclarkjason@cityuniversity.edu::2b34b64c-11a7-4bf0-9698-880008265935" providerId="AD" clId="Web-{F81648C6-DBDD-D792-598F-2BFE35E075A1}" dt="2025-08-14T19:07:28.776" v="306" actId="20577"/>
          <ac:spMkLst>
            <pc:docMk/>
            <pc:sldMk cId="1776595269" sldId="770"/>
            <ac:spMk id="2" creationId="{375B5A88-945D-B72D-90BC-C16BC2BB14C7}"/>
          </ac:spMkLst>
        </pc:spChg>
        <pc:spChg chg="add mod">
          <ac:chgData name="Clark Jason Ngo" userId="S::ngoclarkjason@cityuniversity.edu::2b34b64c-11a7-4bf0-9698-880008265935" providerId="AD" clId="Web-{F81648C6-DBDD-D792-598F-2BFE35E075A1}" dt="2025-08-14T19:08:26.715" v="334" actId="14100"/>
          <ac:spMkLst>
            <pc:docMk/>
            <pc:sldMk cId="1776595269" sldId="770"/>
            <ac:spMk id="9" creationId="{ACD0652E-A49D-4F14-BF42-CF208B862276}"/>
          </ac:spMkLst>
        </pc:spChg>
      </pc:sldChg>
      <pc:sldChg chg="add replId">
        <pc:chgData name="Clark Jason Ngo" userId="S::ngoclarkjason@cityuniversity.edu::2b34b64c-11a7-4bf0-9698-880008265935" providerId="AD" clId="Web-{F81648C6-DBDD-D792-598F-2BFE35E075A1}" dt="2025-08-14T19:07:14.057" v="302"/>
        <pc:sldMkLst>
          <pc:docMk/>
          <pc:sldMk cId="1037352979" sldId="771"/>
        </pc:sldMkLst>
      </pc:sldChg>
      <pc:sldChg chg="addSp delSp modSp add replId modNotes">
        <pc:chgData name="Clark Jason Ngo" userId="S::ngoclarkjason@cityuniversity.edu::2b34b64c-11a7-4bf0-9698-880008265935" providerId="AD" clId="Web-{F81648C6-DBDD-D792-598F-2BFE35E075A1}" dt="2025-08-14T19:13:14.974" v="872"/>
        <pc:sldMkLst>
          <pc:docMk/>
          <pc:sldMk cId="2270107254" sldId="772"/>
        </pc:sldMkLst>
        <pc:spChg chg="mod">
          <ac:chgData name="Clark Jason Ngo" userId="S::ngoclarkjason@cityuniversity.edu::2b34b64c-11a7-4bf0-9698-880008265935" providerId="AD" clId="Web-{F81648C6-DBDD-D792-598F-2BFE35E075A1}" dt="2025-08-14T19:08:58.935" v="349" actId="20577"/>
          <ac:spMkLst>
            <pc:docMk/>
            <pc:sldMk cId="2270107254" sldId="772"/>
            <ac:spMk id="2" creationId="{4584EBAB-2E73-835C-68BD-277C6249B4B2}"/>
          </ac:spMkLst>
        </pc:spChg>
        <pc:graphicFrameChg chg="add mod ord modGraphic">
          <ac:chgData name="Clark Jason Ngo" userId="S::ngoclarkjason@cityuniversity.edu::2b34b64c-11a7-4bf0-9698-880008265935" providerId="AD" clId="Web-{F81648C6-DBDD-D792-598F-2BFE35E075A1}" dt="2025-08-14T19:12:59.286" v="870"/>
          <ac:graphicFrameMkLst>
            <pc:docMk/>
            <pc:sldMk cId="2270107254" sldId="772"/>
            <ac:graphicFrameMk id="6" creationId="{C4F760CD-C6CB-BBC8-D975-311FCE042A86}"/>
          </ac:graphicFrameMkLst>
        </pc:graphicFrameChg>
      </pc:sldChg>
      <pc:sldChg chg="addSp delSp modSp add replId">
        <pc:chgData name="Clark Jason Ngo" userId="S::ngoclarkjason@cityuniversity.edu::2b34b64c-11a7-4bf0-9698-880008265935" providerId="AD" clId="Web-{F81648C6-DBDD-D792-598F-2BFE35E075A1}" dt="2025-08-14T19:14:41.039" v="897" actId="1076"/>
        <pc:sldMkLst>
          <pc:docMk/>
          <pc:sldMk cId="3227635833" sldId="773"/>
        </pc:sldMkLst>
        <pc:spChg chg="mod">
          <ac:chgData name="Clark Jason Ngo" userId="S::ngoclarkjason@cityuniversity.edu::2b34b64c-11a7-4bf0-9698-880008265935" providerId="AD" clId="Web-{F81648C6-DBDD-D792-598F-2BFE35E075A1}" dt="2025-08-14T19:14:38.211" v="894" actId="20577"/>
          <ac:spMkLst>
            <pc:docMk/>
            <pc:sldMk cId="3227635833" sldId="773"/>
            <ac:spMk id="2" creationId="{A9A0CBF6-ED97-66B6-5B7C-F0B6BFE291D3}"/>
          </ac:spMkLst>
        </pc:spChg>
        <pc:picChg chg="add mod ord">
          <ac:chgData name="Clark Jason Ngo" userId="S::ngoclarkjason@cityuniversity.edu::2b34b64c-11a7-4bf0-9698-880008265935" providerId="AD" clId="Web-{F81648C6-DBDD-D792-598F-2BFE35E075A1}" dt="2025-08-14T19:14:40.977" v="895" actId="1076"/>
          <ac:picMkLst>
            <pc:docMk/>
            <pc:sldMk cId="3227635833" sldId="773"/>
            <ac:picMk id="7" creationId="{11996A05-A4E9-2D27-BCA7-02B9878C9763}"/>
          </ac:picMkLst>
        </pc:picChg>
        <pc:picChg chg="add mod">
          <ac:chgData name="Clark Jason Ngo" userId="S::ngoclarkjason@cityuniversity.edu::2b34b64c-11a7-4bf0-9698-880008265935" providerId="AD" clId="Web-{F81648C6-DBDD-D792-598F-2BFE35E075A1}" dt="2025-08-14T19:14:41.008" v="896" actId="1076"/>
          <ac:picMkLst>
            <pc:docMk/>
            <pc:sldMk cId="3227635833" sldId="773"/>
            <ac:picMk id="8" creationId="{4AB16824-1A0C-C997-84ED-745C9ACDCC10}"/>
          </ac:picMkLst>
        </pc:picChg>
        <pc:picChg chg="add mod">
          <ac:chgData name="Clark Jason Ngo" userId="S::ngoclarkjason@cityuniversity.edu::2b34b64c-11a7-4bf0-9698-880008265935" providerId="AD" clId="Web-{F81648C6-DBDD-D792-598F-2BFE35E075A1}" dt="2025-08-14T19:14:41.039" v="897" actId="1076"/>
          <ac:picMkLst>
            <pc:docMk/>
            <pc:sldMk cId="3227635833" sldId="773"/>
            <ac:picMk id="9" creationId="{9BC3352C-BCFF-18C4-B704-A02EBE3E67BE}"/>
          </ac:picMkLst>
        </pc:picChg>
      </pc:sldChg>
    </pc:docChg>
  </pc:docChgLst>
  <pc:docChgLst>
    <pc:chgData name="Clark Jason Ngo" userId="2b34b64c-11a7-4bf0-9698-880008265935" providerId="ADAL" clId="{3A1E9D82-C72B-CE47-83D6-773314EEC8AA}"/>
    <pc:docChg chg="undo custSel addSld delSld modSld modMainMaster">
      <pc:chgData name="Clark Jason Ngo" userId="2b34b64c-11a7-4bf0-9698-880008265935" providerId="ADAL" clId="{3A1E9D82-C72B-CE47-83D6-773314EEC8AA}" dt="2024-10-07T18:47:31.684" v="863" actId="20577"/>
      <pc:docMkLst>
        <pc:docMk/>
      </pc:docMkLst>
      <pc:sldChg chg="del">
        <pc:chgData name="Clark Jason Ngo" userId="2b34b64c-11a7-4bf0-9698-880008265935" providerId="ADAL" clId="{3A1E9D82-C72B-CE47-83D6-773314EEC8AA}" dt="2024-10-02T22:22:13.466" v="25" actId="2696"/>
        <pc:sldMkLst>
          <pc:docMk/>
          <pc:sldMk cId="0" sldId="353"/>
        </pc:sldMkLst>
      </pc:sldChg>
      <pc:sldChg chg="modSp mod">
        <pc:chgData name="Clark Jason Ngo" userId="2b34b64c-11a7-4bf0-9698-880008265935" providerId="ADAL" clId="{3A1E9D82-C72B-CE47-83D6-773314EEC8AA}" dt="2024-10-03T07:52:56.332" v="775" actId="962"/>
        <pc:sldMkLst>
          <pc:docMk/>
          <pc:sldMk cId="3712092304" sldId="599"/>
        </pc:sldMkLst>
      </pc:sldChg>
      <pc:sldChg chg="modSp mod">
        <pc:chgData name="Clark Jason Ngo" userId="2b34b64c-11a7-4bf0-9698-880008265935" providerId="ADAL" clId="{3A1E9D82-C72B-CE47-83D6-773314EEC8AA}" dt="2024-10-03T07:48:15.355" v="225" actId="962"/>
        <pc:sldMkLst>
          <pc:docMk/>
          <pc:sldMk cId="1728328592" sldId="600"/>
        </pc:sldMkLst>
      </pc:sldChg>
      <pc:sldChg chg="modSp mod">
        <pc:chgData name="Clark Jason Ngo" userId="2b34b64c-11a7-4bf0-9698-880008265935" providerId="ADAL" clId="{3A1E9D82-C72B-CE47-83D6-773314EEC8AA}" dt="2024-10-03T07:48:52.327" v="235" actId="962"/>
        <pc:sldMkLst>
          <pc:docMk/>
          <pc:sldMk cId="664317596" sldId="601"/>
        </pc:sldMkLst>
      </pc:sldChg>
      <pc:sldChg chg="modSp mod">
        <pc:chgData name="Clark Jason Ngo" userId="2b34b64c-11a7-4bf0-9698-880008265935" providerId="ADAL" clId="{3A1E9D82-C72B-CE47-83D6-773314EEC8AA}" dt="2024-10-03T07:51:29.880" v="711" actId="962"/>
        <pc:sldMkLst>
          <pc:docMk/>
          <pc:sldMk cId="670663847" sldId="603"/>
        </pc:sldMkLst>
      </pc:sldChg>
      <pc:sldChg chg="modSp mod">
        <pc:chgData name="Clark Jason Ngo" userId="2b34b64c-11a7-4bf0-9698-880008265935" providerId="ADAL" clId="{3A1E9D82-C72B-CE47-83D6-773314EEC8AA}" dt="2024-10-03T07:51:46.444" v="717" actId="962"/>
        <pc:sldMkLst>
          <pc:docMk/>
          <pc:sldMk cId="339324777" sldId="605"/>
        </pc:sldMkLst>
      </pc:sldChg>
      <pc:sldChg chg="modSp mod">
        <pc:chgData name="Clark Jason Ngo" userId="2b34b64c-11a7-4bf0-9698-880008265935" providerId="ADAL" clId="{3A1E9D82-C72B-CE47-83D6-773314EEC8AA}" dt="2024-10-03T07:52:47.758" v="733" actId="962"/>
        <pc:sldMkLst>
          <pc:docMk/>
          <pc:sldMk cId="2646572655" sldId="608"/>
        </pc:sldMkLst>
      </pc:sldChg>
      <pc:sldChg chg="modSp mod">
        <pc:chgData name="Clark Jason Ngo" userId="2b34b64c-11a7-4bf0-9698-880008265935" providerId="ADAL" clId="{3A1E9D82-C72B-CE47-83D6-773314EEC8AA}" dt="2024-10-03T07:52:00.092" v="719" actId="962"/>
        <pc:sldMkLst>
          <pc:docMk/>
          <pc:sldMk cId="83986025" sldId="618"/>
        </pc:sldMkLst>
      </pc:sldChg>
      <pc:sldChg chg="modSp mod">
        <pc:chgData name="Clark Jason Ngo" userId="2b34b64c-11a7-4bf0-9698-880008265935" providerId="ADAL" clId="{3A1E9D82-C72B-CE47-83D6-773314EEC8AA}" dt="2024-10-03T07:52:21.772" v="725" actId="962"/>
        <pc:sldMkLst>
          <pc:docMk/>
          <pc:sldMk cId="2804280778" sldId="619"/>
        </pc:sldMkLst>
      </pc:sldChg>
      <pc:sldChg chg="modSp mod">
        <pc:chgData name="Clark Jason Ngo" userId="2b34b64c-11a7-4bf0-9698-880008265935" providerId="ADAL" clId="{3A1E9D82-C72B-CE47-83D6-773314EEC8AA}" dt="2024-10-03T07:52:40.744" v="731" actId="962"/>
        <pc:sldMkLst>
          <pc:docMk/>
          <pc:sldMk cId="2417311715" sldId="620"/>
        </pc:sldMkLst>
      </pc:sldChg>
      <pc:sldChg chg="modSp mod">
        <pc:chgData name="Clark Jason Ngo" userId="2b34b64c-11a7-4bf0-9698-880008265935" providerId="ADAL" clId="{3A1E9D82-C72B-CE47-83D6-773314EEC8AA}" dt="2024-10-03T07:52:33.662" v="729" actId="962"/>
        <pc:sldMkLst>
          <pc:docMk/>
          <pc:sldMk cId="2780481495" sldId="621"/>
        </pc:sldMkLst>
      </pc:sldChg>
      <pc:sldChg chg="modSp mod">
        <pc:chgData name="Clark Jason Ngo" userId="2b34b64c-11a7-4bf0-9698-880008265935" providerId="ADAL" clId="{3A1E9D82-C72B-CE47-83D6-773314EEC8AA}" dt="2024-10-03T07:51:37.967" v="715" actId="962"/>
        <pc:sldMkLst>
          <pc:docMk/>
          <pc:sldMk cId="765296699" sldId="625"/>
        </pc:sldMkLst>
      </pc:sldChg>
      <pc:sldChg chg="modSp mod">
        <pc:chgData name="Clark Jason Ngo" userId="2b34b64c-11a7-4bf0-9698-880008265935" providerId="ADAL" clId="{3A1E9D82-C72B-CE47-83D6-773314EEC8AA}" dt="2024-10-03T07:53:07.992" v="777" actId="962"/>
        <pc:sldMkLst>
          <pc:docMk/>
          <pc:sldMk cId="3675973369" sldId="644"/>
        </pc:sldMkLst>
      </pc:sldChg>
      <pc:sldChg chg="modSp mod">
        <pc:chgData name="Clark Jason Ngo" userId="2b34b64c-11a7-4bf0-9698-880008265935" providerId="ADAL" clId="{3A1E9D82-C72B-CE47-83D6-773314EEC8AA}" dt="2024-10-03T07:53:33.317" v="851" actId="962"/>
        <pc:sldMkLst>
          <pc:docMk/>
          <pc:sldMk cId="693752561" sldId="649"/>
        </pc:sldMkLst>
      </pc:sldChg>
      <pc:sldChg chg="modSp">
        <pc:chgData name="Clark Jason Ngo" userId="2b34b64c-11a7-4bf0-9698-880008265935" providerId="ADAL" clId="{3A1E9D82-C72B-CE47-83D6-773314EEC8AA}" dt="2024-10-02T22:23:38.041" v="79" actId="962"/>
        <pc:sldMkLst>
          <pc:docMk/>
          <pc:sldMk cId="3466745642" sldId="650"/>
        </pc:sldMkLst>
      </pc:sldChg>
      <pc:sldChg chg="modSp mod">
        <pc:chgData name="Clark Jason Ngo" userId="2b34b64c-11a7-4bf0-9698-880008265935" providerId="ADAL" clId="{3A1E9D82-C72B-CE47-83D6-773314EEC8AA}" dt="2024-10-03T07:53:40.903" v="853" actId="962"/>
        <pc:sldMkLst>
          <pc:docMk/>
          <pc:sldMk cId="68176573" sldId="653"/>
        </pc:sldMkLst>
      </pc:sldChg>
      <pc:sldChg chg="modSp mod">
        <pc:chgData name="Clark Jason Ngo" userId="2b34b64c-11a7-4bf0-9698-880008265935" providerId="ADAL" clId="{3A1E9D82-C72B-CE47-83D6-773314EEC8AA}" dt="2024-10-03T07:50:03.394" v="425" actId="962"/>
        <pc:sldMkLst>
          <pc:docMk/>
          <pc:sldMk cId="1773663969" sldId="656"/>
        </pc:sldMkLst>
      </pc:sldChg>
      <pc:sldChg chg="modSp mod">
        <pc:chgData name="Clark Jason Ngo" userId="2b34b64c-11a7-4bf0-9698-880008265935" providerId="ADAL" clId="{3A1E9D82-C72B-CE47-83D6-773314EEC8AA}" dt="2024-10-03T07:51:11.076" v="705" actId="962"/>
        <pc:sldMkLst>
          <pc:docMk/>
          <pc:sldMk cId="1899172137" sldId="657"/>
        </pc:sldMkLst>
      </pc:sldChg>
      <pc:sldChg chg="modSp mod">
        <pc:chgData name="Clark Jason Ngo" userId="2b34b64c-11a7-4bf0-9698-880008265935" providerId="ADAL" clId="{3A1E9D82-C72B-CE47-83D6-773314EEC8AA}" dt="2024-10-03T07:50:38.575" v="628" actId="962"/>
        <pc:sldMkLst>
          <pc:docMk/>
          <pc:sldMk cId="3139306232" sldId="658"/>
        </pc:sldMkLst>
      </pc:sldChg>
      <pc:sldChg chg="modSp mod">
        <pc:chgData name="Clark Jason Ngo" userId="2b34b64c-11a7-4bf0-9698-880008265935" providerId="ADAL" clId="{3A1E9D82-C72B-CE47-83D6-773314EEC8AA}" dt="2024-10-03T07:50:48.027" v="630" actId="962"/>
        <pc:sldMkLst>
          <pc:docMk/>
          <pc:sldMk cId="85160899" sldId="659"/>
        </pc:sldMkLst>
      </pc:sldChg>
      <pc:sldChg chg="modSp mod">
        <pc:chgData name="Clark Jason Ngo" userId="2b34b64c-11a7-4bf0-9698-880008265935" providerId="ADAL" clId="{3A1E9D82-C72B-CE47-83D6-773314EEC8AA}" dt="2024-10-02T22:42:38.321" v="83" actId="962"/>
        <pc:sldMkLst>
          <pc:docMk/>
          <pc:sldMk cId="664339971" sldId="661"/>
        </pc:sldMkLst>
      </pc:sldChg>
      <pc:sldChg chg="modSp mod">
        <pc:chgData name="Clark Jason Ngo" userId="2b34b64c-11a7-4bf0-9698-880008265935" providerId="ADAL" clId="{3A1E9D82-C72B-CE47-83D6-773314EEC8AA}" dt="2024-10-02T22:43:12.175" v="145" actId="962"/>
        <pc:sldMkLst>
          <pc:docMk/>
          <pc:sldMk cId="3711580939" sldId="663"/>
        </pc:sldMkLst>
      </pc:sldChg>
      <pc:sldChg chg="modSp mod">
        <pc:chgData name="Clark Jason Ngo" userId="2b34b64c-11a7-4bf0-9698-880008265935" providerId="ADAL" clId="{3A1E9D82-C72B-CE47-83D6-773314EEC8AA}" dt="2024-10-03T07:48:04.776" v="223" actId="962"/>
        <pc:sldMkLst>
          <pc:docMk/>
          <pc:sldMk cId="1398963536" sldId="664"/>
        </pc:sldMkLst>
      </pc:sldChg>
      <pc:sldChg chg="modSp mod">
        <pc:chgData name="Clark Jason Ngo" userId="2b34b64c-11a7-4bf0-9698-880008265935" providerId="ADAL" clId="{3A1E9D82-C72B-CE47-83D6-773314EEC8AA}" dt="2024-10-03T07:53:47.661" v="855" actId="962"/>
        <pc:sldMkLst>
          <pc:docMk/>
          <pc:sldMk cId="3344373139" sldId="665"/>
        </pc:sldMkLst>
      </pc:sldChg>
      <pc:sldChg chg="modSp mod">
        <pc:chgData name="Clark Jason Ngo" userId="2b34b64c-11a7-4bf0-9698-880008265935" providerId="ADAL" clId="{3A1E9D82-C72B-CE47-83D6-773314EEC8AA}" dt="2024-10-03T07:54:00.831" v="859" actId="962"/>
        <pc:sldMkLst>
          <pc:docMk/>
          <pc:sldMk cId="458200149" sldId="666"/>
        </pc:sldMkLst>
      </pc:sldChg>
      <pc:sldChg chg="modSp mod">
        <pc:chgData name="Clark Jason Ngo" userId="2b34b64c-11a7-4bf0-9698-880008265935" providerId="ADAL" clId="{3A1E9D82-C72B-CE47-83D6-773314EEC8AA}" dt="2024-10-02T22:44:50.562" v="219" actId="962"/>
        <pc:sldMkLst>
          <pc:docMk/>
          <pc:sldMk cId="3023882514" sldId="669"/>
        </pc:sldMkLst>
      </pc:sldChg>
      <pc:sldChg chg="modSp mod">
        <pc:chgData name="Clark Jason Ngo" userId="2b34b64c-11a7-4bf0-9698-880008265935" providerId="ADAL" clId="{3A1E9D82-C72B-CE47-83D6-773314EEC8AA}" dt="2024-10-03T07:49:34.818" v="329" actId="962"/>
        <pc:sldMkLst>
          <pc:docMk/>
          <pc:sldMk cId="349347365" sldId="673"/>
        </pc:sldMkLst>
      </pc:sldChg>
      <pc:sldChg chg="modSp mod">
        <pc:chgData name="Clark Jason Ngo" userId="2b34b64c-11a7-4bf0-9698-880008265935" providerId="ADAL" clId="{3A1E9D82-C72B-CE47-83D6-773314EEC8AA}" dt="2024-10-03T07:49:40.247" v="331" actId="962"/>
        <pc:sldMkLst>
          <pc:docMk/>
          <pc:sldMk cId="4235164023" sldId="674"/>
        </pc:sldMkLst>
      </pc:sldChg>
      <pc:sldChg chg="modSp mod">
        <pc:chgData name="Clark Jason Ngo" userId="2b34b64c-11a7-4bf0-9698-880008265935" providerId="ADAL" clId="{3A1E9D82-C72B-CE47-83D6-773314EEC8AA}" dt="2024-10-03T07:49:56.202" v="423" actId="962"/>
        <pc:sldMkLst>
          <pc:docMk/>
          <pc:sldMk cId="3786000751" sldId="675"/>
        </pc:sldMkLst>
      </pc:sldChg>
      <pc:sldChg chg="modSp mod">
        <pc:chgData name="Clark Jason Ngo" userId="2b34b64c-11a7-4bf0-9698-880008265935" providerId="ADAL" clId="{3A1E9D82-C72B-CE47-83D6-773314EEC8AA}" dt="2024-10-03T07:48:27.609" v="229" actId="962"/>
        <pc:sldMkLst>
          <pc:docMk/>
          <pc:sldMk cId="1035464428" sldId="676"/>
        </pc:sldMkLst>
      </pc:sldChg>
      <pc:sldChg chg="modSp mod">
        <pc:chgData name="Clark Jason Ngo" userId="2b34b64c-11a7-4bf0-9698-880008265935" providerId="ADAL" clId="{3A1E9D82-C72B-CE47-83D6-773314EEC8AA}" dt="2024-10-03T07:48:21.031" v="227" actId="962"/>
        <pc:sldMkLst>
          <pc:docMk/>
          <pc:sldMk cId="3312902602" sldId="678"/>
        </pc:sldMkLst>
      </pc:sldChg>
      <pc:sldChg chg="modSp mod">
        <pc:chgData name="Clark Jason Ngo" userId="2b34b64c-11a7-4bf0-9698-880008265935" providerId="ADAL" clId="{3A1E9D82-C72B-CE47-83D6-773314EEC8AA}" dt="2024-10-03T07:48:37.205" v="231" actId="962"/>
        <pc:sldMkLst>
          <pc:docMk/>
          <pc:sldMk cId="3103719630" sldId="679"/>
        </pc:sldMkLst>
      </pc:sldChg>
      <pc:sldChg chg="modSp mod">
        <pc:chgData name="Clark Jason Ngo" userId="2b34b64c-11a7-4bf0-9698-880008265935" providerId="ADAL" clId="{3A1E9D82-C72B-CE47-83D6-773314EEC8AA}" dt="2024-10-03T07:52:06.455" v="721" actId="962"/>
        <pc:sldMkLst>
          <pc:docMk/>
          <pc:sldMk cId="2399645673" sldId="680"/>
        </pc:sldMkLst>
      </pc:sldChg>
      <pc:sldChg chg="addSp delSp modSp new mod modNotesTx">
        <pc:chgData name="Clark Jason Ngo" userId="2b34b64c-11a7-4bf0-9698-880008265935" providerId="ADAL" clId="{3A1E9D82-C72B-CE47-83D6-773314EEC8AA}" dt="2024-10-07T18:47:31.684" v="863" actId="20577"/>
        <pc:sldMkLst>
          <pc:docMk/>
          <pc:sldMk cId="716079258" sldId="681"/>
        </pc:sldMkLst>
      </pc:sldChg>
      <pc:sldChg chg="modSp mod">
        <pc:chgData name="Clark Jason Ngo" userId="2b34b64c-11a7-4bf0-9698-880008265935" providerId="ADAL" clId="{3A1E9D82-C72B-CE47-83D6-773314EEC8AA}" dt="2024-10-03T07:52:14.340" v="723" actId="962"/>
        <pc:sldMkLst>
          <pc:docMk/>
          <pc:sldMk cId="2182181130" sldId="682"/>
        </pc:sldMkLst>
      </pc:sldChg>
      <pc:sldChg chg="modSp mod">
        <pc:chgData name="Clark Jason Ngo" userId="2b34b64c-11a7-4bf0-9698-880008265935" providerId="ADAL" clId="{3A1E9D82-C72B-CE47-83D6-773314EEC8AA}" dt="2024-10-03T07:53:54.943" v="857" actId="962"/>
        <pc:sldMkLst>
          <pc:docMk/>
          <pc:sldMk cId="2432350962" sldId="683"/>
        </pc:sldMkLst>
      </pc:sldChg>
      <pc:sldMasterChg chg="modSldLayout">
        <pc:chgData name="Clark Jason Ngo" userId="2b34b64c-11a7-4bf0-9698-880008265935" providerId="ADAL" clId="{3A1E9D82-C72B-CE47-83D6-773314EEC8AA}" dt="2024-10-02T22:18:46.266" v="5" actId="1076"/>
        <pc:sldMasterMkLst>
          <pc:docMk/>
          <pc:sldMasterMk cId="0" sldId="2147483649"/>
        </pc:sldMasterMkLst>
        <pc:sldLayoutChg chg="addSp modSp mod">
          <pc:chgData name="Clark Jason Ngo" userId="2b34b64c-11a7-4bf0-9698-880008265935" providerId="ADAL" clId="{3A1E9D82-C72B-CE47-83D6-773314EEC8AA}" dt="2024-10-02T22:18:46.266" v="5" actId="1076"/>
          <pc:sldLayoutMkLst>
            <pc:docMk/>
            <pc:sldMasterMk cId="0" sldId="2147483649"/>
            <pc:sldLayoutMk cId="1344865327" sldId="2147484457"/>
          </pc:sldLayoutMkLst>
        </pc:sldLayoutChg>
      </pc:sldMasterChg>
    </pc:docChg>
  </pc:docChgLst>
  <pc:docChgLst>
    <pc:chgData name="Clark Jason Ngo" userId="S::ngoclarkjason@cityuniversity.edu::2b34b64c-11a7-4bf0-9698-880008265935" providerId="AD" clId="Web-{2B40E80D-2436-AA73-9F5F-CBA424F04E3A}"/>
    <pc:docChg chg="addSld delSld modSld">
      <pc:chgData name="Clark Jason Ngo" userId="S::ngoclarkjason@cityuniversity.edu::2b34b64c-11a7-4bf0-9698-880008265935" providerId="AD" clId="Web-{2B40E80D-2436-AA73-9F5F-CBA424F04E3A}" dt="2024-10-02T22:16:41.582" v="31"/>
      <pc:docMkLst>
        <pc:docMk/>
      </pc:docMkLst>
      <pc:sldChg chg="addSp delSp modSp">
        <pc:chgData name="Clark Jason Ngo" userId="S::ngoclarkjason@cityuniversity.edu::2b34b64c-11a7-4bf0-9698-880008265935" providerId="AD" clId="Web-{2B40E80D-2436-AA73-9F5F-CBA424F04E3A}" dt="2024-10-02T22:13:24.356" v="10"/>
        <pc:sldMkLst>
          <pc:docMk/>
          <pc:sldMk cId="0" sldId="353"/>
        </pc:sldMkLst>
      </pc:sldChg>
      <pc:sldChg chg="del">
        <pc:chgData name="Clark Jason Ngo" userId="S::ngoclarkjason@cityuniversity.edu::2b34b64c-11a7-4bf0-9698-880008265935" providerId="AD" clId="Web-{2B40E80D-2436-AA73-9F5F-CBA424F04E3A}" dt="2024-10-02T22:16:41.582" v="31"/>
        <pc:sldMkLst>
          <pc:docMk/>
          <pc:sldMk cId="277597112" sldId="606"/>
        </pc:sldMkLst>
      </pc:sldChg>
      <pc:sldChg chg="modSp">
        <pc:chgData name="Clark Jason Ngo" userId="S::ngoclarkjason@cityuniversity.edu::2b34b64c-11a7-4bf0-9698-880008265935" providerId="AD" clId="Web-{2B40E80D-2436-AA73-9F5F-CBA424F04E3A}" dt="2024-10-02T22:08:16.814" v="2"/>
        <pc:sldMkLst>
          <pc:docMk/>
          <pc:sldMk cId="693752561" sldId="649"/>
        </pc:sldMkLst>
      </pc:sldChg>
      <pc:sldChg chg="modSp">
        <pc:chgData name="Clark Jason Ngo" userId="S::ngoclarkjason@cityuniversity.edu::2b34b64c-11a7-4bf0-9698-880008265935" providerId="AD" clId="Web-{2B40E80D-2436-AA73-9F5F-CBA424F04E3A}" dt="2024-10-02T22:08:34.408" v="5"/>
        <pc:sldMkLst>
          <pc:docMk/>
          <pc:sldMk cId="3466745642" sldId="650"/>
        </pc:sldMkLst>
      </pc:sldChg>
      <pc:sldChg chg="addSp delSp modSp new">
        <pc:chgData name="Clark Jason Ngo" userId="S::ngoclarkjason@cityuniversity.edu::2b34b64c-11a7-4bf0-9698-880008265935" providerId="AD" clId="Web-{2B40E80D-2436-AA73-9F5F-CBA424F04E3A}" dt="2024-10-02T22:16:37.176" v="30"/>
        <pc:sldMkLst>
          <pc:docMk/>
          <pc:sldMk cId="2399645673" sldId="680"/>
        </pc:sldMkLst>
      </pc:sldChg>
      <pc:sldChg chg="addSp delSp modSp add del replId">
        <pc:chgData name="Clark Jason Ngo" userId="S::ngoclarkjason@cityuniversity.edu::2b34b64c-11a7-4bf0-9698-880008265935" providerId="AD" clId="Web-{2B40E80D-2436-AA73-9F5F-CBA424F04E3A}" dt="2024-10-02T22:15:39.189" v="20"/>
        <pc:sldMkLst>
          <pc:docMk/>
          <pc:sldMk cId="2448072980" sldId="680"/>
        </pc:sldMkLst>
      </pc:sldChg>
      <pc:sldChg chg="new del">
        <pc:chgData name="Clark Jason Ngo" userId="S::ngoclarkjason@cityuniversity.edu::2b34b64c-11a7-4bf0-9698-880008265935" providerId="AD" clId="Web-{2B40E80D-2436-AA73-9F5F-CBA424F04E3A}" dt="2024-10-02T22:15:39.189" v="19"/>
        <pc:sldMkLst>
          <pc:docMk/>
          <pc:sldMk cId="795973339" sldId="681"/>
        </pc:sldMkLst>
      </pc:sldChg>
      <pc:sldChg chg="new del">
        <pc:chgData name="Clark Jason Ngo" userId="S::ngoclarkjason@cityuniversity.edu::2b34b64c-11a7-4bf0-9698-880008265935" providerId="AD" clId="Web-{2B40E80D-2436-AA73-9F5F-CBA424F04E3A}" dt="2024-10-02T22:15:39.189" v="18"/>
        <pc:sldMkLst>
          <pc:docMk/>
          <pc:sldMk cId="664439387" sldId="682"/>
        </pc:sldMkLst>
      </pc:sldChg>
      <pc:sldChg chg="new del">
        <pc:chgData name="Clark Jason Ngo" userId="S::ngoclarkjason@cityuniversity.edu::2b34b64c-11a7-4bf0-9698-880008265935" providerId="AD" clId="Web-{2B40E80D-2436-AA73-9F5F-CBA424F04E3A}" dt="2024-10-02T22:15:38.049" v="17"/>
        <pc:sldMkLst>
          <pc:docMk/>
          <pc:sldMk cId="1550581339" sldId="683"/>
        </pc:sldMkLst>
      </pc:sldChg>
    </pc:docChg>
  </pc:docChgLst>
  <pc:docChgLst>
    <pc:chgData name="Clark Jason Ngo" userId="S::ngoclarkjason@cityuniversity.edu::2b34b64c-11a7-4bf0-9698-880008265935" providerId="AD" clId="Web-{72EFA856-594C-9D0A-B5C1-C7C6C27B112F}"/>
    <pc:docChg chg="addSld delSld modSld">
      <pc:chgData name="Clark Jason Ngo" userId="S::ngoclarkjason@cityuniversity.edu::2b34b64c-11a7-4bf0-9698-880008265935" providerId="AD" clId="Web-{72EFA856-594C-9D0A-B5C1-C7C6C27B112F}" dt="2025-07-24T16:31:43.105" v="111" actId="20577"/>
      <pc:docMkLst>
        <pc:docMk/>
      </pc:docMkLst>
      <pc:sldChg chg="modSp">
        <pc:chgData name="Clark Jason Ngo" userId="S::ngoclarkjason@cityuniversity.edu::2b34b64c-11a7-4bf0-9698-880008265935" providerId="AD" clId="Web-{72EFA856-594C-9D0A-B5C1-C7C6C27B112F}" dt="2025-07-24T16:24:08.943" v="25" actId="20577"/>
        <pc:sldMkLst>
          <pc:docMk/>
          <pc:sldMk cId="1739093303" sldId="588"/>
        </pc:sldMkLst>
      </pc:sldChg>
      <pc:sldChg chg="del">
        <pc:chgData name="Clark Jason Ngo" userId="S::ngoclarkjason@cityuniversity.edu::2b34b64c-11a7-4bf0-9698-880008265935" providerId="AD" clId="Web-{72EFA856-594C-9D0A-B5C1-C7C6C27B112F}" dt="2025-07-24T16:24:36.256" v="51"/>
        <pc:sldMkLst>
          <pc:docMk/>
          <pc:sldMk cId="3905458965" sldId="684"/>
        </pc:sldMkLst>
      </pc:sldChg>
      <pc:sldChg chg="del">
        <pc:chgData name="Clark Jason Ngo" userId="S::ngoclarkjason@cityuniversity.edu::2b34b64c-11a7-4bf0-9698-880008265935" providerId="AD" clId="Web-{72EFA856-594C-9D0A-B5C1-C7C6C27B112F}" dt="2025-07-24T16:24:36.256" v="49"/>
        <pc:sldMkLst>
          <pc:docMk/>
          <pc:sldMk cId="1859553706" sldId="685"/>
        </pc:sldMkLst>
      </pc:sldChg>
      <pc:sldChg chg="addSp delSp modSp">
        <pc:chgData name="Clark Jason Ngo" userId="S::ngoclarkjason@cityuniversity.edu::2b34b64c-11a7-4bf0-9698-880008265935" providerId="AD" clId="Web-{72EFA856-594C-9D0A-B5C1-C7C6C27B112F}" dt="2025-07-24T16:27:49.446" v="61" actId="20577"/>
        <pc:sldMkLst>
          <pc:docMk/>
          <pc:sldMk cId="386964862" sldId="686"/>
        </pc:sldMkLst>
      </pc:sldChg>
      <pc:sldChg chg="del">
        <pc:chgData name="Clark Jason Ngo" userId="S::ngoclarkjason@cityuniversity.edu::2b34b64c-11a7-4bf0-9698-880008265935" providerId="AD" clId="Web-{72EFA856-594C-9D0A-B5C1-C7C6C27B112F}" dt="2025-07-24T16:24:36.256" v="48"/>
        <pc:sldMkLst>
          <pc:docMk/>
          <pc:sldMk cId="3306695773" sldId="688"/>
        </pc:sldMkLst>
      </pc:sldChg>
      <pc:sldChg chg="del">
        <pc:chgData name="Clark Jason Ngo" userId="S::ngoclarkjason@cityuniversity.edu::2b34b64c-11a7-4bf0-9698-880008265935" providerId="AD" clId="Web-{72EFA856-594C-9D0A-B5C1-C7C6C27B112F}" dt="2025-07-24T16:24:36.256" v="47"/>
        <pc:sldMkLst>
          <pc:docMk/>
          <pc:sldMk cId="4135468538" sldId="689"/>
        </pc:sldMkLst>
      </pc:sldChg>
      <pc:sldChg chg="del">
        <pc:chgData name="Clark Jason Ngo" userId="S::ngoclarkjason@cityuniversity.edu::2b34b64c-11a7-4bf0-9698-880008265935" providerId="AD" clId="Web-{72EFA856-594C-9D0A-B5C1-C7C6C27B112F}" dt="2025-07-24T16:24:36.256" v="46"/>
        <pc:sldMkLst>
          <pc:docMk/>
          <pc:sldMk cId="2536547551" sldId="690"/>
        </pc:sldMkLst>
      </pc:sldChg>
      <pc:sldChg chg="del">
        <pc:chgData name="Clark Jason Ngo" userId="S::ngoclarkjason@cityuniversity.edu::2b34b64c-11a7-4bf0-9698-880008265935" providerId="AD" clId="Web-{72EFA856-594C-9D0A-B5C1-C7C6C27B112F}" dt="2025-07-24T16:24:36.256" v="45"/>
        <pc:sldMkLst>
          <pc:docMk/>
          <pc:sldMk cId="2461767350" sldId="691"/>
        </pc:sldMkLst>
      </pc:sldChg>
      <pc:sldChg chg="del">
        <pc:chgData name="Clark Jason Ngo" userId="S::ngoclarkjason@cityuniversity.edu::2b34b64c-11a7-4bf0-9698-880008265935" providerId="AD" clId="Web-{72EFA856-594C-9D0A-B5C1-C7C6C27B112F}" dt="2025-07-24T16:24:36.256" v="50"/>
        <pc:sldMkLst>
          <pc:docMk/>
          <pc:sldMk cId="3924604639" sldId="692"/>
        </pc:sldMkLst>
      </pc:sldChg>
      <pc:sldChg chg="del">
        <pc:chgData name="Clark Jason Ngo" userId="S::ngoclarkjason@cityuniversity.edu::2b34b64c-11a7-4bf0-9698-880008265935" providerId="AD" clId="Web-{72EFA856-594C-9D0A-B5C1-C7C6C27B112F}" dt="2025-07-24T16:24:36.256" v="44"/>
        <pc:sldMkLst>
          <pc:docMk/>
          <pc:sldMk cId="2306607774" sldId="693"/>
        </pc:sldMkLst>
      </pc:sldChg>
      <pc:sldChg chg="del">
        <pc:chgData name="Clark Jason Ngo" userId="S::ngoclarkjason@cityuniversity.edu::2b34b64c-11a7-4bf0-9698-880008265935" providerId="AD" clId="Web-{72EFA856-594C-9D0A-B5C1-C7C6C27B112F}" dt="2025-07-24T16:24:36.256" v="43"/>
        <pc:sldMkLst>
          <pc:docMk/>
          <pc:sldMk cId="1547843333" sldId="694"/>
        </pc:sldMkLst>
      </pc:sldChg>
      <pc:sldChg chg="del">
        <pc:chgData name="Clark Jason Ngo" userId="S::ngoclarkjason@cityuniversity.edu::2b34b64c-11a7-4bf0-9698-880008265935" providerId="AD" clId="Web-{72EFA856-594C-9D0A-B5C1-C7C6C27B112F}" dt="2025-07-24T16:24:36.241" v="42"/>
        <pc:sldMkLst>
          <pc:docMk/>
          <pc:sldMk cId="2462464344" sldId="695"/>
        </pc:sldMkLst>
      </pc:sldChg>
      <pc:sldChg chg="del">
        <pc:chgData name="Clark Jason Ngo" userId="S::ngoclarkjason@cityuniversity.edu::2b34b64c-11a7-4bf0-9698-880008265935" providerId="AD" clId="Web-{72EFA856-594C-9D0A-B5C1-C7C6C27B112F}" dt="2025-07-24T16:24:36.241" v="41"/>
        <pc:sldMkLst>
          <pc:docMk/>
          <pc:sldMk cId="3912611534" sldId="696"/>
        </pc:sldMkLst>
      </pc:sldChg>
      <pc:sldChg chg="addSp delSp modSp del">
        <pc:chgData name="Clark Jason Ngo" userId="S::ngoclarkjason@cityuniversity.edu::2b34b64c-11a7-4bf0-9698-880008265935" providerId="AD" clId="Web-{72EFA856-594C-9D0A-B5C1-C7C6C27B112F}" dt="2025-07-24T16:24:36.241" v="40"/>
        <pc:sldMkLst>
          <pc:docMk/>
          <pc:sldMk cId="540393180" sldId="697"/>
        </pc:sldMkLst>
      </pc:sldChg>
      <pc:sldChg chg="del">
        <pc:chgData name="Clark Jason Ngo" userId="S::ngoclarkjason@cityuniversity.edu::2b34b64c-11a7-4bf0-9698-880008265935" providerId="AD" clId="Web-{72EFA856-594C-9D0A-B5C1-C7C6C27B112F}" dt="2025-07-24T16:24:36.241" v="37"/>
        <pc:sldMkLst>
          <pc:docMk/>
          <pc:sldMk cId="3260201097" sldId="698"/>
        </pc:sldMkLst>
      </pc:sldChg>
      <pc:sldChg chg="del">
        <pc:chgData name="Clark Jason Ngo" userId="S::ngoclarkjason@cityuniversity.edu::2b34b64c-11a7-4bf0-9698-880008265935" providerId="AD" clId="Web-{72EFA856-594C-9D0A-B5C1-C7C6C27B112F}" dt="2025-07-24T16:24:36.241" v="36"/>
        <pc:sldMkLst>
          <pc:docMk/>
          <pc:sldMk cId="4270199055" sldId="699"/>
        </pc:sldMkLst>
      </pc:sldChg>
      <pc:sldChg chg="del">
        <pc:chgData name="Clark Jason Ngo" userId="S::ngoclarkjason@cityuniversity.edu::2b34b64c-11a7-4bf0-9698-880008265935" providerId="AD" clId="Web-{72EFA856-594C-9D0A-B5C1-C7C6C27B112F}" dt="2025-07-24T16:24:36.241" v="35"/>
        <pc:sldMkLst>
          <pc:docMk/>
          <pc:sldMk cId="963613208" sldId="700"/>
        </pc:sldMkLst>
      </pc:sldChg>
      <pc:sldChg chg="del">
        <pc:chgData name="Clark Jason Ngo" userId="S::ngoclarkjason@cityuniversity.edu::2b34b64c-11a7-4bf0-9698-880008265935" providerId="AD" clId="Web-{72EFA856-594C-9D0A-B5C1-C7C6C27B112F}" dt="2025-07-24T16:24:36.241" v="34"/>
        <pc:sldMkLst>
          <pc:docMk/>
          <pc:sldMk cId="3815234790" sldId="701"/>
        </pc:sldMkLst>
      </pc:sldChg>
      <pc:sldChg chg="del">
        <pc:chgData name="Clark Jason Ngo" userId="S::ngoclarkjason@cityuniversity.edu::2b34b64c-11a7-4bf0-9698-880008265935" providerId="AD" clId="Web-{72EFA856-594C-9D0A-B5C1-C7C6C27B112F}" dt="2025-07-24T16:24:36.225" v="33"/>
        <pc:sldMkLst>
          <pc:docMk/>
          <pc:sldMk cId="2719671051" sldId="702"/>
        </pc:sldMkLst>
      </pc:sldChg>
      <pc:sldChg chg="del">
        <pc:chgData name="Clark Jason Ngo" userId="S::ngoclarkjason@cityuniversity.edu::2b34b64c-11a7-4bf0-9698-880008265935" providerId="AD" clId="Web-{72EFA856-594C-9D0A-B5C1-C7C6C27B112F}" dt="2025-07-24T16:24:36.225" v="32"/>
        <pc:sldMkLst>
          <pc:docMk/>
          <pc:sldMk cId="2330397105" sldId="703"/>
        </pc:sldMkLst>
      </pc:sldChg>
      <pc:sldChg chg="del">
        <pc:chgData name="Clark Jason Ngo" userId="S::ngoclarkjason@cityuniversity.edu::2b34b64c-11a7-4bf0-9698-880008265935" providerId="AD" clId="Web-{72EFA856-594C-9D0A-B5C1-C7C6C27B112F}" dt="2025-07-24T16:24:36.225" v="30"/>
        <pc:sldMkLst>
          <pc:docMk/>
          <pc:sldMk cId="394149621" sldId="704"/>
        </pc:sldMkLst>
      </pc:sldChg>
      <pc:sldChg chg="del">
        <pc:chgData name="Clark Jason Ngo" userId="S::ngoclarkjason@cityuniversity.edu::2b34b64c-11a7-4bf0-9698-880008265935" providerId="AD" clId="Web-{72EFA856-594C-9D0A-B5C1-C7C6C27B112F}" dt="2025-07-24T16:24:36.225" v="29"/>
        <pc:sldMkLst>
          <pc:docMk/>
          <pc:sldMk cId="1668638348" sldId="706"/>
        </pc:sldMkLst>
      </pc:sldChg>
      <pc:sldChg chg="del">
        <pc:chgData name="Clark Jason Ngo" userId="S::ngoclarkjason@cityuniversity.edu::2b34b64c-11a7-4bf0-9698-880008265935" providerId="AD" clId="Web-{72EFA856-594C-9D0A-B5C1-C7C6C27B112F}" dt="2025-07-24T16:24:36.225" v="28"/>
        <pc:sldMkLst>
          <pc:docMk/>
          <pc:sldMk cId="3449656206" sldId="707"/>
        </pc:sldMkLst>
      </pc:sldChg>
      <pc:sldChg chg="del">
        <pc:chgData name="Clark Jason Ngo" userId="S::ngoclarkjason@cityuniversity.edu::2b34b64c-11a7-4bf0-9698-880008265935" providerId="AD" clId="Web-{72EFA856-594C-9D0A-B5C1-C7C6C27B112F}" dt="2025-07-24T16:24:36.631" v="53"/>
        <pc:sldMkLst>
          <pc:docMk/>
          <pc:sldMk cId="3899650378" sldId="708"/>
        </pc:sldMkLst>
      </pc:sldChg>
      <pc:sldChg chg="del">
        <pc:chgData name="Clark Jason Ngo" userId="S::ngoclarkjason@cityuniversity.edu::2b34b64c-11a7-4bf0-9698-880008265935" providerId="AD" clId="Web-{72EFA856-594C-9D0A-B5C1-C7C6C27B112F}" dt="2025-07-24T16:24:36.225" v="31"/>
        <pc:sldMkLst>
          <pc:docMk/>
          <pc:sldMk cId="4011266272" sldId="710"/>
        </pc:sldMkLst>
      </pc:sldChg>
      <pc:sldChg chg="del">
        <pc:chgData name="Clark Jason Ngo" userId="S::ngoclarkjason@cityuniversity.edu::2b34b64c-11a7-4bf0-9698-880008265935" providerId="AD" clId="Web-{72EFA856-594C-9D0A-B5C1-C7C6C27B112F}" dt="2025-07-24T16:24:36.225" v="27"/>
        <pc:sldMkLst>
          <pc:docMk/>
          <pc:sldMk cId="990918750" sldId="711"/>
        </pc:sldMkLst>
      </pc:sldChg>
      <pc:sldChg chg="del">
        <pc:chgData name="Clark Jason Ngo" userId="S::ngoclarkjason@cityuniversity.edu::2b34b64c-11a7-4bf0-9698-880008265935" providerId="AD" clId="Web-{72EFA856-594C-9D0A-B5C1-C7C6C27B112F}" dt="2025-07-24T16:24:36.225" v="26"/>
        <pc:sldMkLst>
          <pc:docMk/>
          <pc:sldMk cId="1432127964" sldId="712"/>
        </pc:sldMkLst>
      </pc:sldChg>
      <pc:sldChg chg="del">
        <pc:chgData name="Clark Jason Ngo" userId="S::ngoclarkjason@cityuniversity.edu::2b34b64c-11a7-4bf0-9698-880008265935" providerId="AD" clId="Web-{72EFA856-594C-9D0A-B5C1-C7C6C27B112F}" dt="2025-07-24T16:24:36.647" v="54"/>
        <pc:sldMkLst>
          <pc:docMk/>
          <pc:sldMk cId="1053299383" sldId="713"/>
        </pc:sldMkLst>
      </pc:sldChg>
      <pc:sldChg chg="add replId">
        <pc:chgData name="Clark Jason Ngo" userId="S::ngoclarkjason@cityuniversity.edu::2b34b64c-11a7-4bf0-9698-880008265935" providerId="AD" clId="Web-{72EFA856-594C-9D0A-B5C1-C7C6C27B112F}" dt="2025-07-24T16:24:36.444" v="52"/>
        <pc:sldMkLst>
          <pc:docMk/>
          <pc:sldMk cId="842085108" sldId="714"/>
        </pc:sldMkLst>
      </pc:sldChg>
      <pc:sldChg chg="addSp delSp modSp add del replId">
        <pc:chgData name="Clark Jason Ngo" userId="S::ngoclarkjason@cityuniversity.edu::2b34b64c-11a7-4bf0-9698-880008265935" providerId="AD" clId="Web-{72EFA856-594C-9D0A-B5C1-C7C6C27B112F}" dt="2025-07-24T16:24:36.241" v="39"/>
        <pc:sldMkLst>
          <pc:docMk/>
          <pc:sldMk cId="2340079196" sldId="714"/>
        </pc:sldMkLst>
      </pc:sldChg>
      <pc:sldChg chg="addSp delSp modSp add replId">
        <pc:chgData name="Clark Jason Ngo" userId="S::ngoclarkjason@cityuniversity.edu::2b34b64c-11a7-4bf0-9698-880008265935" providerId="AD" clId="Web-{72EFA856-594C-9D0A-B5C1-C7C6C27B112F}" dt="2025-07-24T16:28:49.290" v="88" actId="1076"/>
        <pc:sldMkLst>
          <pc:docMk/>
          <pc:sldMk cId="3262942101" sldId="715"/>
        </pc:sldMkLst>
      </pc:sldChg>
      <pc:sldChg chg="addSp delSp modSp add del replId">
        <pc:chgData name="Clark Jason Ngo" userId="S::ngoclarkjason@cityuniversity.edu::2b34b64c-11a7-4bf0-9698-880008265935" providerId="AD" clId="Web-{72EFA856-594C-9D0A-B5C1-C7C6C27B112F}" dt="2025-07-24T16:24:36.241" v="38"/>
        <pc:sldMkLst>
          <pc:docMk/>
          <pc:sldMk cId="3508583185" sldId="715"/>
        </pc:sldMkLst>
      </pc:sldChg>
      <pc:sldChg chg="addSp delSp modSp add replId">
        <pc:chgData name="Clark Jason Ngo" userId="S::ngoclarkjason@cityuniversity.edu::2b34b64c-11a7-4bf0-9698-880008265935" providerId="AD" clId="Web-{72EFA856-594C-9D0A-B5C1-C7C6C27B112F}" dt="2025-07-24T16:31:21.917" v="95" actId="20577"/>
        <pc:sldMkLst>
          <pc:docMk/>
          <pc:sldMk cId="2006405586" sldId="716"/>
        </pc:sldMkLst>
      </pc:sldChg>
      <pc:sldChg chg="addSp delSp modSp add replId">
        <pc:chgData name="Clark Jason Ngo" userId="S::ngoclarkjason@cityuniversity.edu::2b34b64c-11a7-4bf0-9698-880008265935" providerId="AD" clId="Web-{72EFA856-594C-9D0A-B5C1-C7C6C27B112F}" dt="2025-07-24T16:31:43.105" v="111" actId="20577"/>
        <pc:sldMkLst>
          <pc:docMk/>
          <pc:sldMk cId="2958574798" sldId="717"/>
        </pc:sldMkLst>
      </pc:sldChg>
    </pc:docChg>
  </pc:docChgLst>
  <pc:docChgLst>
    <pc:chgData name="Clark Jason Ngo" userId="S::ngoclarkjason@cityuniversity.edu::2b34b64c-11a7-4bf0-9698-880008265935" providerId="AD" clId="Web-{29ACFE72-E77A-E68D-146C-DE74F82079D8}"/>
    <pc:docChg chg="addSld delSld">
      <pc:chgData name="Clark Jason Ngo" userId="S::ngoclarkjason@cityuniversity.edu::2b34b64c-11a7-4bf0-9698-880008265935" providerId="AD" clId="Web-{29ACFE72-E77A-E68D-146C-DE74F82079D8}" dt="2025-07-24T16:39:11.137" v="3"/>
      <pc:docMkLst>
        <pc:docMk/>
      </pc:docMkLst>
      <pc:sldChg chg="del">
        <pc:chgData name="Clark Jason Ngo" userId="S::ngoclarkjason@cityuniversity.edu::2b34b64c-11a7-4bf0-9698-880008265935" providerId="AD" clId="Web-{29ACFE72-E77A-E68D-146C-DE74F82079D8}" dt="2025-07-24T16:39:11.090" v="0"/>
        <pc:sldMkLst>
          <pc:docMk/>
          <pc:sldMk cId="1739093303" sldId="588"/>
        </pc:sldMkLst>
      </pc:sldChg>
      <pc:sldChg chg="del">
        <pc:chgData name="Clark Jason Ngo" userId="S::ngoclarkjason@cityuniversity.edu::2b34b64c-11a7-4bf0-9698-880008265935" providerId="AD" clId="Web-{29ACFE72-E77A-E68D-146C-DE74F82079D8}" dt="2025-07-24T16:39:11.090" v="1"/>
        <pc:sldMkLst>
          <pc:docMk/>
          <pc:sldMk cId="3806359162" sldId="682"/>
        </pc:sldMkLst>
      </pc:sldChg>
      <pc:sldChg chg="add del">
        <pc:chgData name="Clark Jason Ngo" userId="S::ngoclarkjason@cityuniversity.edu::2b34b64c-11a7-4bf0-9698-880008265935" providerId="AD" clId="Web-{29ACFE72-E77A-E68D-146C-DE74F82079D8}" dt="2025-07-24T16:39:11.137" v="3"/>
        <pc:sldMkLst>
          <pc:docMk/>
          <pc:sldMk cId="842085108" sldId="714"/>
        </pc:sldMkLst>
      </pc:sldChg>
    </pc:docChg>
  </pc:docChgLst>
  <pc:docChgLst>
    <pc:chgData name="Clark Jason Ngo" userId="S::ngoclarkjason@cityuniversity.edu::2b34b64c-11a7-4bf0-9698-880008265935" providerId="AD" clId="Web-{526D0201-C608-2F00-288E-A69612F7035D}"/>
    <pc:docChg chg="addSld delSld modSld">
      <pc:chgData name="Clark Jason Ngo" userId="S::ngoclarkjason@cityuniversity.edu::2b34b64c-11a7-4bf0-9698-880008265935" providerId="AD" clId="Web-{526D0201-C608-2F00-288E-A69612F7035D}" dt="2025-08-12T21:29:09.965" v="638" actId="20577"/>
      <pc:docMkLst>
        <pc:docMk/>
      </pc:docMkLst>
      <pc:sldChg chg="modSp modNotes">
        <pc:chgData name="Clark Jason Ngo" userId="S::ngoclarkjason@cityuniversity.edu::2b34b64c-11a7-4bf0-9698-880008265935" providerId="AD" clId="Web-{526D0201-C608-2F00-288E-A69612F7035D}" dt="2025-08-12T21:27:13.387" v="596" actId="20577"/>
        <pc:sldMkLst>
          <pc:docMk/>
          <pc:sldMk cId="3712092304" sldId="599"/>
        </pc:sldMkLst>
        <pc:spChg chg="mod">
          <ac:chgData name="Clark Jason Ngo" userId="S::ngoclarkjason@cityuniversity.edu::2b34b64c-11a7-4bf0-9698-880008265935" providerId="AD" clId="Web-{526D0201-C608-2F00-288E-A69612F7035D}" dt="2025-08-12T21:27:13.387" v="596" actId="20577"/>
          <ac:spMkLst>
            <pc:docMk/>
            <pc:sldMk cId="3712092304" sldId="599"/>
            <ac:spMk id="3" creationId="{00000000-0000-0000-0000-000000000000}"/>
          </ac:spMkLst>
        </pc:spChg>
      </pc:sldChg>
      <pc:sldChg chg="modSp">
        <pc:chgData name="Clark Jason Ngo" userId="S::ngoclarkjason@cityuniversity.edu::2b34b64c-11a7-4bf0-9698-880008265935" providerId="AD" clId="Web-{526D0201-C608-2F00-288E-A69612F7035D}" dt="2025-08-12T17:14:28.257" v="461" actId="20577"/>
        <pc:sldMkLst>
          <pc:docMk/>
          <pc:sldMk cId="716079258" sldId="681"/>
        </pc:sldMkLst>
        <pc:spChg chg="mod">
          <ac:chgData name="Clark Jason Ngo" userId="S::ngoclarkjason@cityuniversity.edu::2b34b64c-11a7-4bf0-9698-880008265935" providerId="AD" clId="Web-{526D0201-C608-2F00-288E-A69612F7035D}" dt="2025-08-12T15:28:38.183" v="12" actId="20577"/>
          <ac:spMkLst>
            <pc:docMk/>
            <pc:sldMk cId="716079258" sldId="681"/>
            <ac:spMk id="3" creationId="{371F130C-E3D0-0E71-BDED-DDEB9AF247B3}"/>
          </ac:spMkLst>
        </pc:spChg>
        <pc:spChg chg="mod">
          <ac:chgData name="Clark Jason Ngo" userId="S::ngoclarkjason@cityuniversity.edu::2b34b64c-11a7-4bf0-9698-880008265935" providerId="AD" clId="Web-{526D0201-C608-2F00-288E-A69612F7035D}" dt="2025-08-12T17:14:28.257" v="461" actId="20577"/>
          <ac:spMkLst>
            <pc:docMk/>
            <pc:sldMk cId="716079258" sldId="681"/>
            <ac:spMk id="4" creationId="{71F3283E-84B5-DF6D-A1F6-DA708F2AD545}"/>
          </ac:spMkLst>
        </pc:spChg>
      </pc:sldChg>
      <pc:sldChg chg="del">
        <pc:chgData name="Clark Jason Ngo" userId="S::ngoclarkjason@cityuniversity.edu::2b34b64c-11a7-4bf0-9698-880008265935" providerId="AD" clId="Web-{526D0201-C608-2F00-288E-A69612F7035D}" dt="2025-08-12T17:12:35.443" v="432"/>
        <pc:sldMkLst>
          <pc:docMk/>
          <pc:sldMk cId="386964862" sldId="686"/>
        </pc:sldMkLst>
      </pc:sldChg>
      <pc:sldChg chg="addSp modSp">
        <pc:chgData name="Clark Jason Ngo" userId="S::ngoclarkjason@cityuniversity.edu::2b34b64c-11a7-4bf0-9698-880008265935" providerId="AD" clId="Web-{526D0201-C608-2F00-288E-A69612F7035D}" dt="2025-08-12T16:40:16.494" v="291" actId="1076"/>
        <pc:sldMkLst>
          <pc:docMk/>
          <pc:sldMk cId="842085108" sldId="714"/>
        </pc:sldMkLst>
        <pc:spChg chg="mod">
          <ac:chgData name="Clark Jason Ngo" userId="S::ngoclarkjason@cityuniversity.edu::2b34b64c-11a7-4bf0-9698-880008265935" providerId="AD" clId="Web-{526D0201-C608-2F00-288E-A69612F7035D}" dt="2025-08-12T15:36:44.487" v="85" actId="20577"/>
          <ac:spMkLst>
            <pc:docMk/>
            <pc:sldMk cId="842085108" sldId="714"/>
            <ac:spMk id="2" creationId="{76E4A4CC-8024-B820-CDE5-16211011166C}"/>
          </ac:spMkLst>
        </pc:spChg>
        <pc:spChg chg="mod">
          <ac:chgData name="Clark Jason Ngo" userId="S::ngoclarkjason@cityuniversity.edu::2b34b64c-11a7-4bf0-9698-880008265935" providerId="AD" clId="Web-{526D0201-C608-2F00-288E-A69612F7035D}" dt="2025-08-12T16:40:13.307" v="289" actId="20577"/>
          <ac:spMkLst>
            <pc:docMk/>
            <pc:sldMk cId="842085108" sldId="714"/>
            <ac:spMk id="3" creationId="{74F302CA-FCBF-1C3C-9DE7-24A068689DBD}"/>
          </ac:spMkLst>
        </pc:spChg>
        <pc:spChg chg="add mod">
          <ac:chgData name="Clark Jason Ngo" userId="S::ngoclarkjason@cityuniversity.edu::2b34b64c-11a7-4bf0-9698-880008265935" providerId="AD" clId="Web-{526D0201-C608-2F00-288E-A69612F7035D}" dt="2025-08-12T15:34:53.329" v="37" actId="1076"/>
          <ac:spMkLst>
            <pc:docMk/>
            <pc:sldMk cId="842085108" sldId="714"/>
            <ac:spMk id="4" creationId="{26EA9200-14C7-0794-F6B2-3B29B7E2F3A1}"/>
          </ac:spMkLst>
        </pc:spChg>
      </pc:sldChg>
      <pc:sldChg chg="del">
        <pc:chgData name="Clark Jason Ngo" userId="S::ngoclarkjason@cityuniversity.edu::2b34b64c-11a7-4bf0-9698-880008265935" providerId="AD" clId="Web-{526D0201-C608-2F00-288E-A69612F7035D}" dt="2025-08-12T17:12:32.615" v="429"/>
        <pc:sldMkLst>
          <pc:docMk/>
          <pc:sldMk cId="3262942101" sldId="715"/>
        </pc:sldMkLst>
      </pc:sldChg>
      <pc:sldChg chg="addSp delSp modSp">
        <pc:chgData name="Clark Jason Ngo" userId="S::ngoclarkjason@cityuniversity.edu::2b34b64c-11a7-4bf0-9698-880008265935" providerId="AD" clId="Web-{526D0201-C608-2F00-288E-A69612F7035D}" dt="2025-08-12T17:03:48.670" v="373" actId="20577"/>
        <pc:sldMkLst>
          <pc:docMk/>
          <pc:sldMk cId="584688357" sldId="719"/>
        </pc:sldMkLst>
      </pc:sldChg>
      <pc:sldChg chg="del">
        <pc:chgData name="Clark Jason Ngo" userId="S::ngoclarkjason@cityuniversity.edu::2b34b64c-11a7-4bf0-9698-880008265935" providerId="AD" clId="Web-{526D0201-C608-2F00-288E-A69612F7035D}" dt="2025-08-12T17:12:27.568" v="425"/>
        <pc:sldMkLst>
          <pc:docMk/>
          <pc:sldMk cId="2902499604" sldId="727"/>
        </pc:sldMkLst>
      </pc:sldChg>
      <pc:sldChg chg="del">
        <pc:chgData name="Clark Jason Ngo" userId="S::ngoclarkjason@cityuniversity.edu::2b34b64c-11a7-4bf0-9698-880008265935" providerId="AD" clId="Web-{526D0201-C608-2F00-288E-A69612F7035D}" dt="2025-08-12T17:12:15.271" v="419"/>
        <pc:sldMkLst>
          <pc:docMk/>
          <pc:sldMk cId="1828165847" sldId="728"/>
        </pc:sldMkLst>
      </pc:sldChg>
      <pc:sldChg chg="del">
        <pc:chgData name="Clark Jason Ngo" userId="S::ngoclarkjason@cityuniversity.edu::2b34b64c-11a7-4bf0-9698-880008265935" providerId="AD" clId="Web-{526D0201-C608-2F00-288E-A69612F7035D}" dt="2025-08-12T17:12:33.943" v="431"/>
        <pc:sldMkLst>
          <pc:docMk/>
          <pc:sldMk cId="1549552251" sldId="732"/>
        </pc:sldMkLst>
      </pc:sldChg>
      <pc:sldChg chg="del">
        <pc:chgData name="Clark Jason Ngo" userId="S::ngoclarkjason@cityuniversity.edu::2b34b64c-11a7-4bf0-9698-880008265935" providerId="AD" clId="Web-{526D0201-C608-2F00-288E-A69612F7035D}" dt="2025-08-12T17:12:31.943" v="428"/>
        <pc:sldMkLst>
          <pc:docMk/>
          <pc:sldMk cId="40265513" sldId="733"/>
        </pc:sldMkLst>
      </pc:sldChg>
      <pc:sldChg chg="del">
        <pc:chgData name="Clark Jason Ngo" userId="S::ngoclarkjason@cityuniversity.edu::2b34b64c-11a7-4bf0-9698-880008265935" providerId="AD" clId="Web-{526D0201-C608-2F00-288E-A69612F7035D}" dt="2025-08-12T17:12:33.350" v="430"/>
        <pc:sldMkLst>
          <pc:docMk/>
          <pc:sldMk cId="79784834" sldId="734"/>
        </pc:sldMkLst>
      </pc:sldChg>
      <pc:sldChg chg="addSp delSp modSp modNotes">
        <pc:chgData name="Clark Jason Ngo" userId="S::ngoclarkjason@cityuniversity.edu::2b34b64c-11a7-4bf0-9698-880008265935" providerId="AD" clId="Web-{526D0201-C608-2F00-288E-A69612F7035D}" dt="2025-08-12T17:27:55.187" v="541"/>
        <pc:sldMkLst>
          <pc:docMk/>
          <pc:sldMk cId="1560754410" sldId="735"/>
        </pc:sldMkLst>
      </pc:sldChg>
      <pc:sldChg chg="del">
        <pc:chgData name="Clark Jason Ngo" userId="S::ngoclarkjason@cityuniversity.edu::2b34b64c-11a7-4bf0-9698-880008265935" providerId="AD" clId="Web-{526D0201-C608-2F00-288E-A69612F7035D}" dt="2025-08-12T17:12:37.053" v="434"/>
        <pc:sldMkLst>
          <pc:docMk/>
          <pc:sldMk cId="661430825" sldId="736"/>
        </pc:sldMkLst>
      </pc:sldChg>
      <pc:sldChg chg="del">
        <pc:chgData name="Clark Jason Ngo" userId="S::ngoclarkjason@cityuniversity.edu::2b34b64c-11a7-4bf0-9698-880008265935" providerId="AD" clId="Web-{526D0201-C608-2F00-288E-A69612F7035D}" dt="2025-08-12T17:12:36.053" v="433"/>
        <pc:sldMkLst>
          <pc:docMk/>
          <pc:sldMk cId="2225321735" sldId="737"/>
        </pc:sldMkLst>
      </pc:sldChg>
      <pc:sldChg chg="del">
        <pc:chgData name="Clark Jason Ngo" userId="S::ngoclarkjason@cityuniversity.edu::2b34b64c-11a7-4bf0-9698-880008265935" providerId="AD" clId="Web-{526D0201-C608-2F00-288E-A69612F7035D}" dt="2025-08-12T17:12:29.584" v="427"/>
        <pc:sldMkLst>
          <pc:docMk/>
          <pc:sldMk cId="16475385" sldId="738"/>
        </pc:sldMkLst>
      </pc:sldChg>
      <pc:sldChg chg="del">
        <pc:chgData name="Clark Jason Ngo" userId="S::ngoclarkjason@cityuniversity.edu::2b34b64c-11a7-4bf0-9698-880008265935" providerId="AD" clId="Web-{526D0201-C608-2F00-288E-A69612F7035D}" dt="2025-08-12T17:12:28.428" v="426"/>
        <pc:sldMkLst>
          <pc:docMk/>
          <pc:sldMk cId="950124507" sldId="739"/>
        </pc:sldMkLst>
      </pc:sldChg>
      <pc:sldChg chg="del">
        <pc:chgData name="Clark Jason Ngo" userId="S::ngoclarkjason@cityuniversity.edu::2b34b64c-11a7-4bf0-9698-880008265935" providerId="AD" clId="Web-{526D0201-C608-2F00-288E-A69612F7035D}" dt="2025-08-12T17:12:18.990" v="422"/>
        <pc:sldMkLst>
          <pc:docMk/>
          <pc:sldMk cId="3500473275" sldId="740"/>
        </pc:sldMkLst>
      </pc:sldChg>
      <pc:sldChg chg="del">
        <pc:chgData name="Clark Jason Ngo" userId="S::ngoclarkjason@cityuniversity.edu::2b34b64c-11a7-4bf0-9698-880008265935" providerId="AD" clId="Web-{526D0201-C608-2F00-288E-A69612F7035D}" dt="2025-08-12T17:12:20.662" v="423"/>
        <pc:sldMkLst>
          <pc:docMk/>
          <pc:sldMk cId="251257067" sldId="741"/>
        </pc:sldMkLst>
      </pc:sldChg>
      <pc:sldChg chg="del">
        <pc:chgData name="Clark Jason Ngo" userId="S::ngoclarkjason@cityuniversity.edu::2b34b64c-11a7-4bf0-9698-880008265935" providerId="AD" clId="Web-{526D0201-C608-2F00-288E-A69612F7035D}" dt="2025-08-12T17:12:21.396" v="424"/>
        <pc:sldMkLst>
          <pc:docMk/>
          <pc:sldMk cId="1323258287" sldId="742"/>
        </pc:sldMkLst>
      </pc:sldChg>
      <pc:sldChg chg="del">
        <pc:chgData name="Clark Jason Ngo" userId="S::ngoclarkjason@cityuniversity.edu::2b34b64c-11a7-4bf0-9698-880008265935" providerId="AD" clId="Web-{526D0201-C608-2F00-288E-A69612F7035D}" dt="2025-08-12T17:12:16.818" v="421"/>
        <pc:sldMkLst>
          <pc:docMk/>
          <pc:sldMk cId="2642689915" sldId="743"/>
        </pc:sldMkLst>
      </pc:sldChg>
      <pc:sldChg chg="del">
        <pc:chgData name="Clark Jason Ngo" userId="S::ngoclarkjason@cityuniversity.edu::2b34b64c-11a7-4bf0-9698-880008265935" providerId="AD" clId="Web-{526D0201-C608-2F00-288E-A69612F7035D}" dt="2025-08-12T17:12:15.740" v="420"/>
        <pc:sldMkLst>
          <pc:docMk/>
          <pc:sldMk cId="773131778" sldId="744"/>
        </pc:sldMkLst>
      </pc:sldChg>
      <pc:sldChg chg="del">
        <pc:chgData name="Clark Jason Ngo" userId="S::ngoclarkjason@cityuniversity.edu::2b34b64c-11a7-4bf0-9698-880008265935" providerId="AD" clId="Web-{526D0201-C608-2F00-288E-A69612F7035D}" dt="2025-08-12T17:12:14.490" v="418"/>
        <pc:sldMkLst>
          <pc:docMk/>
          <pc:sldMk cId="3956022615" sldId="745"/>
        </pc:sldMkLst>
      </pc:sldChg>
      <pc:sldChg chg="del">
        <pc:chgData name="Clark Jason Ngo" userId="S::ngoclarkjason@cityuniversity.edu::2b34b64c-11a7-4bf0-9698-880008265935" providerId="AD" clId="Web-{526D0201-C608-2F00-288E-A69612F7035D}" dt="2025-08-12T17:12:13.615" v="417"/>
        <pc:sldMkLst>
          <pc:docMk/>
          <pc:sldMk cId="82351170" sldId="746"/>
        </pc:sldMkLst>
      </pc:sldChg>
      <pc:sldChg chg="addSp delSp modSp">
        <pc:chgData name="Clark Jason Ngo" userId="S::ngoclarkjason@cityuniversity.edu::2b34b64c-11a7-4bf0-9698-880008265935" providerId="AD" clId="Web-{526D0201-C608-2F00-288E-A69612F7035D}" dt="2025-08-12T17:04:02.029" v="385" actId="1076"/>
        <pc:sldMkLst>
          <pc:docMk/>
          <pc:sldMk cId="4156700349" sldId="747"/>
        </pc:sldMkLst>
      </pc:sldChg>
      <pc:sldChg chg="modSp add replId">
        <pc:chgData name="Clark Jason Ngo" userId="S::ngoclarkjason@cityuniversity.edu::2b34b64c-11a7-4bf0-9698-880008265935" providerId="AD" clId="Web-{526D0201-C608-2F00-288E-A69612F7035D}" dt="2025-08-12T16:00:40.266" v="202" actId="20577"/>
        <pc:sldMkLst>
          <pc:docMk/>
          <pc:sldMk cId="4107635572" sldId="748"/>
        </pc:sldMkLst>
      </pc:sldChg>
      <pc:sldChg chg="addSp delSp modSp add replId modNotes">
        <pc:chgData name="Clark Jason Ngo" userId="S::ngoclarkjason@cityuniversity.edu::2b34b64c-11a7-4bf0-9698-880008265935" providerId="AD" clId="Web-{526D0201-C608-2F00-288E-A69612F7035D}" dt="2025-08-12T17:30:55.954" v="572"/>
        <pc:sldMkLst>
          <pc:docMk/>
          <pc:sldMk cId="384478885" sldId="749"/>
        </pc:sldMkLst>
      </pc:sldChg>
      <pc:sldChg chg="addSp delSp modSp add replId modNotes">
        <pc:chgData name="Clark Jason Ngo" userId="S::ngoclarkjason@cityuniversity.edu::2b34b64c-11a7-4bf0-9698-880008265935" providerId="AD" clId="Web-{526D0201-C608-2F00-288E-A69612F7035D}" dt="2025-08-12T17:28:19.687" v="563"/>
        <pc:sldMkLst>
          <pc:docMk/>
          <pc:sldMk cId="3680689596" sldId="750"/>
        </pc:sldMkLst>
      </pc:sldChg>
      <pc:sldChg chg="add replId">
        <pc:chgData name="Clark Jason Ngo" userId="S::ngoclarkjason@cityuniversity.edu::2b34b64c-11a7-4bf0-9698-880008265935" providerId="AD" clId="Web-{526D0201-C608-2F00-288E-A69612F7035D}" dt="2025-08-12T16:39:52.165" v="266"/>
        <pc:sldMkLst>
          <pc:docMk/>
          <pc:sldMk cId="1242767990" sldId="751"/>
        </pc:sldMkLst>
      </pc:sldChg>
      <pc:sldChg chg="modSp add replId">
        <pc:chgData name="Clark Jason Ngo" userId="S::ngoclarkjason@cityuniversity.edu::2b34b64c-11a7-4bf0-9698-880008265935" providerId="AD" clId="Web-{526D0201-C608-2F00-288E-A69612F7035D}" dt="2025-08-12T16:43:24.998" v="308" actId="20577"/>
        <pc:sldMkLst>
          <pc:docMk/>
          <pc:sldMk cId="2708789205" sldId="752"/>
        </pc:sldMkLst>
      </pc:sldChg>
      <pc:sldChg chg="modSp add replId">
        <pc:chgData name="Clark Jason Ngo" userId="S::ngoclarkjason@cityuniversity.edu::2b34b64c-11a7-4bf0-9698-880008265935" providerId="AD" clId="Web-{526D0201-C608-2F00-288E-A69612F7035D}" dt="2025-08-12T16:43:52.076" v="318" actId="20577"/>
        <pc:sldMkLst>
          <pc:docMk/>
          <pc:sldMk cId="2409237244" sldId="753"/>
        </pc:sldMkLst>
      </pc:sldChg>
      <pc:sldChg chg="modSp add replId">
        <pc:chgData name="Clark Jason Ngo" userId="S::ngoclarkjason@cityuniversity.edu::2b34b64c-11a7-4bf0-9698-880008265935" providerId="AD" clId="Web-{526D0201-C608-2F00-288E-A69612F7035D}" dt="2025-08-12T16:44:23.311" v="328" actId="20577"/>
        <pc:sldMkLst>
          <pc:docMk/>
          <pc:sldMk cId="226135290" sldId="754"/>
        </pc:sldMkLst>
      </pc:sldChg>
      <pc:sldChg chg="addSp delSp modSp add replId">
        <pc:chgData name="Clark Jason Ngo" userId="S::ngoclarkjason@cityuniversity.edu::2b34b64c-11a7-4bf0-9698-880008265935" providerId="AD" clId="Web-{526D0201-C608-2F00-288E-A69612F7035D}" dt="2025-08-12T17:03:03.217" v="341"/>
        <pc:sldMkLst>
          <pc:docMk/>
          <pc:sldMk cId="4143152539" sldId="755"/>
        </pc:sldMkLst>
      </pc:sldChg>
      <pc:sldChg chg="modSp add replId">
        <pc:chgData name="Clark Jason Ngo" userId="S::ngoclarkjason@cityuniversity.edu::2b34b64c-11a7-4bf0-9698-880008265935" providerId="AD" clId="Web-{526D0201-C608-2F00-288E-A69612F7035D}" dt="2025-08-12T21:27:26.980" v="602" actId="20577"/>
        <pc:sldMkLst>
          <pc:docMk/>
          <pc:sldMk cId="1373198064" sldId="756"/>
        </pc:sldMkLst>
      </pc:sldChg>
      <pc:sldChg chg="modSp add replId">
        <pc:chgData name="Clark Jason Ngo" userId="S::ngoclarkjason@cityuniversity.edu::2b34b64c-11a7-4bf0-9698-880008265935" providerId="AD" clId="Web-{526D0201-C608-2F00-288E-A69612F7035D}" dt="2025-08-12T21:27:50.840" v="608" actId="14100"/>
        <pc:sldMkLst>
          <pc:docMk/>
          <pc:sldMk cId="1132236475" sldId="757"/>
        </pc:sldMkLst>
      </pc:sldChg>
      <pc:sldChg chg="addSp modSp add replId">
        <pc:chgData name="Clark Jason Ngo" userId="S::ngoclarkjason@cityuniversity.edu::2b34b64c-11a7-4bf0-9698-880008265935" providerId="AD" clId="Web-{526D0201-C608-2F00-288E-A69612F7035D}" dt="2025-08-12T21:29:09.965" v="638" actId="20577"/>
        <pc:sldMkLst>
          <pc:docMk/>
          <pc:sldMk cId="788045288" sldId="758"/>
        </pc:sldMkLst>
      </pc:sldChg>
    </pc:docChg>
  </pc:docChgLst>
  <pc:docChgLst>
    <pc:chgData name="Sam Chung" userId="fd725179-d11a-41c7-81ca-2362c8f4271c" providerId="ADAL" clId="{7AF49922-86D5-48ED-88F7-C9F2B1AC8C54}"/>
    <pc:docChg chg="modSld">
      <pc:chgData name="Sam Chung" userId="fd725179-d11a-41c7-81ca-2362c8f4271c" providerId="ADAL" clId="{7AF49922-86D5-48ED-88F7-C9F2B1AC8C54}" dt="2025-07-19T16:58:27.294" v="32" actId="20577"/>
      <pc:docMkLst>
        <pc:docMk/>
      </pc:docMkLst>
      <pc:sldChg chg="modNotesTx">
        <pc:chgData name="Sam Chung" userId="fd725179-d11a-41c7-81ca-2362c8f4271c" providerId="ADAL" clId="{7AF49922-86D5-48ED-88F7-C9F2B1AC8C54}" dt="2025-07-19T16:58:27.294" v="32" actId="20577"/>
        <pc:sldMkLst>
          <pc:docMk/>
          <pc:sldMk cId="716079258" sldId="681"/>
        </pc:sldMkLst>
      </pc:sldChg>
    </pc:docChg>
  </pc:docChgLst>
  <pc:docChgLst>
    <pc:chgData name="Clark Jason Ngo" userId="S::ngoclarkjason@cityuniversity.edu::2b34b64c-11a7-4bf0-9698-880008265935" providerId="AD" clId="Web-{65EF9F07-6A54-BA96-1E42-FF47D63627CA}"/>
    <pc:docChg chg="addSld delSld modSld">
      <pc:chgData name="Clark Jason Ngo" userId="S::ngoclarkjason@cityuniversity.edu::2b34b64c-11a7-4bf0-9698-880008265935" providerId="AD" clId="Web-{65EF9F07-6A54-BA96-1E42-FF47D63627CA}" dt="2025-08-01T19:51:34.145" v="353"/>
      <pc:docMkLst>
        <pc:docMk/>
      </pc:docMkLst>
      <pc:sldChg chg="modSp">
        <pc:chgData name="Clark Jason Ngo" userId="S::ngoclarkjason@cityuniversity.edu::2b34b64c-11a7-4bf0-9698-880008265935" providerId="AD" clId="Web-{65EF9F07-6A54-BA96-1E42-FF47D63627CA}" dt="2025-08-01T18:42:27.930" v="112" actId="20577"/>
        <pc:sldMkLst>
          <pc:docMk/>
          <pc:sldMk cId="3712092304" sldId="599"/>
        </pc:sldMkLst>
      </pc:sldChg>
      <pc:sldChg chg="modSp">
        <pc:chgData name="Clark Jason Ngo" userId="S::ngoclarkjason@cityuniversity.edu::2b34b64c-11a7-4bf0-9698-880008265935" providerId="AD" clId="Web-{65EF9F07-6A54-BA96-1E42-FF47D63627CA}" dt="2025-08-01T19:46:31.374" v="326" actId="20577"/>
        <pc:sldMkLst>
          <pc:docMk/>
          <pc:sldMk cId="716079258" sldId="681"/>
        </pc:sldMkLst>
      </pc:sldChg>
      <pc:sldChg chg="addSp delSp modSp modNotes">
        <pc:chgData name="Clark Jason Ngo" userId="S::ngoclarkjason@cityuniversity.edu::2b34b64c-11a7-4bf0-9698-880008265935" providerId="AD" clId="Web-{65EF9F07-6A54-BA96-1E42-FF47D63627CA}" dt="2025-08-01T17:47:14.057" v="85" actId="20577"/>
        <pc:sldMkLst>
          <pc:docMk/>
          <pc:sldMk cId="386964862" sldId="686"/>
        </pc:sldMkLst>
      </pc:sldChg>
      <pc:sldChg chg="delSp modSp">
        <pc:chgData name="Clark Jason Ngo" userId="S::ngoclarkjason@cityuniversity.edu::2b34b64c-11a7-4bf0-9698-880008265935" providerId="AD" clId="Web-{65EF9F07-6A54-BA96-1E42-FF47D63627CA}" dt="2025-08-01T19:19:10.518" v="267"/>
        <pc:sldMkLst>
          <pc:docMk/>
          <pc:sldMk cId="842085108" sldId="714"/>
        </pc:sldMkLst>
      </pc:sldChg>
      <pc:sldChg chg="del">
        <pc:chgData name="Clark Jason Ngo" userId="S::ngoclarkjason@cityuniversity.edu::2b34b64c-11a7-4bf0-9698-880008265935" providerId="AD" clId="Web-{65EF9F07-6A54-BA96-1E42-FF47D63627CA}" dt="2025-08-01T19:49:09.706" v="329"/>
        <pc:sldMkLst>
          <pc:docMk/>
          <pc:sldMk cId="2006405586" sldId="716"/>
        </pc:sldMkLst>
      </pc:sldChg>
      <pc:sldChg chg="del">
        <pc:chgData name="Clark Jason Ngo" userId="S::ngoclarkjason@cityuniversity.edu::2b34b64c-11a7-4bf0-9698-880008265935" providerId="AD" clId="Web-{65EF9F07-6A54-BA96-1E42-FF47D63627CA}" dt="2025-08-01T19:49:10.471" v="330"/>
        <pc:sldMkLst>
          <pc:docMk/>
          <pc:sldMk cId="2958574798" sldId="717"/>
        </pc:sldMkLst>
      </pc:sldChg>
      <pc:sldChg chg="del">
        <pc:chgData name="Clark Jason Ngo" userId="S::ngoclarkjason@cityuniversity.edu::2b34b64c-11a7-4bf0-9698-880008265935" providerId="AD" clId="Web-{65EF9F07-6A54-BA96-1E42-FF47D63627CA}" dt="2025-08-01T19:49:13.081" v="333"/>
        <pc:sldMkLst>
          <pc:docMk/>
          <pc:sldMk cId="3959892909" sldId="718"/>
        </pc:sldMkLst>
      </pc:sldChg>
      <pc:sldChg chg="addSp delSp modSp">
        <pc:chgData name="Clark Jason Ngo" userId="S::ngoclarkjason@cityuniversity.edu::2b34b64c-11a7-4bf0-9698-880008265935" providerId="AD" clId="Web-{65EF9F07-6A54-BA96-1E42-FF47D63627CA}" dt="2025-08-01T19:51:34.145" v="353"/>
        <pc:sldMkLst>
          <pc:docMk/>
          <pc:sldMk cId="584688357" sldId="719"/>
        </pc:sldMkLst>
      </pc:sldChg>
      <pc:sldChg chg="del">
        <pc:chgData name="Clark Jason Ngo" userId="S::ngoclarkjason@cityuniversity.edu::2b34b64c-11a7-4bf0-9698-880008265935" providerId="AD" clId="Web-{65EF9F07-6A54-BA96-1E42-FF47D63627CA}" dt="2025-08-01T19:49:08.206" v="328"/>
        <pc:sldMkLst>
          <pc:docMk/>
          <pc:sldMk cId="1335647759" sldId="723"/>
        </pc:sldMkLst>
      </pc:sldChg>
      <pc:sldChg chg="del">
        <pc:chgData name="Clark Jason Ngo" userId="S::ngoclarkjason@cityuniversity.edu::2b34b64c-11a7-4bf0-9698-880008265935" providerId="AD" clId="Web-{65EF9F07-6A54-BA96-1E42-FF47D63627CA}" dt="2025-08-01T19:48:43.252" v="327"/>
        <pc:sldMkLst>
          <pc:docMk/>
          <pc:sldMk cId="245922585" sldId="724"/>
        </pc:sldMkLst>
      </pc:sldChg>
      <pc:sldChg chg="del">
        <pc:chgData name="Clark Jason Ngo" userId="S::ngoclarkjason@cityuniversity.edu::2b34b64c-11a7-4bf0-9698-880008265935" providerId="AD" clId="Web-{65EF9F07-6A54-BA96-1E42-FF47D63627CA}" dt="2025-08-01T19:49:11.143" v="331"/>
        <pc:sldMkLst>
          <pc:docMk/>
          <pc:sldMk cId="1454898245" sldId="725"/>
        </pc:sldMkLst>
      </pc:sldChg>
      <pc:sldChg chg="del">
        <pc:chgData name="Clark Jason Ngo" userId="S::ngoclarkjason@cityuniversity.edu::2b34b64c-11a7-4bf0-9698-880008265935" providerId="AD" clId="Web-{65EF9F07-6A54-BA96-1E42-FF47D63627CA}" dt="2025-08-01T19:49:11.706" v="332"/>
        <pc:sldMkLst>
          <pc:docMk/>
          <pc:sldMk cId="2503867728" sldId="726"/>
        </pc:sldMkLst>
      </pc:sldChg>
      <pc:sldChg chg="addSp delSp modSp add replId modNotes">
        <pc:chgData name="Clark Jason Ngo" userId="S::ngoclarkjason@cityuniversity.edu::2b34b64c-11a7-4bf0-9698-880008265935" providerId="AD" clId="Web-{65EF9F07-6A54-BA96-1E42-FF47D63627CA}" dt="2025-08-01T18:49:50.933" v="240" actId="20577"/>
        <pc:sldMkLst>
          <pc:docMk/>
          <pc:sldMk cId="1549552251" sldId="732"/>
        </pc:sldMkLst>
      </pc:sldChg>
      <pc:sldChg chg="addSp delSp modSp add replId modNotes">
        <pc:chgData name="Clark Jason Ngo" userId="S::ngoclarkjason@cityuniversity.edu::2b34b64c-11a7-4bf0-9698-880008265935" providerId="AD" clId="Web-{65EF9F07-6A54-BA96-1E42-FF47D63627CA}" dt="2025-08-01T19:00:49.993" v="266"/>
        <pc:sldMkLst>
          <pc:docMk/>
          <pc:sldMk cId="40265513" sldId="733"/>
        </pc:sldMkLst>
      </pc:sldChg>
      <pc:sldChg chg="addSp delSp modSp add replId modNotes">
        <pc:chgData name="Clark Jason Ngo" userId="S::ngoclarkjason@cityuniversity.edu::2b34b64c-11a7-4bf0-9698-880008265935" providerId="AD" clId="Web-{65EF9F07-6A54-BA96-1E42-FF47D63627CA}" dt="2025-08-01T18:50:13.403" v="257" actId="20577"/>
        <pc:sldMkLst>
          <pc:docMk/>
          <pc:sldMk cId="79784834" sldId="734"/>
        </pc:sldMkLst>
      </pc:sldChg>
      <pc:sldChg chg="delSp modSp add replId modNotes">
        <pc:chgData name="Clark Jason Ngo" userId="S::ngoclarkjason@cityuniversity.edu::2b34b64c-11a7-4bf0-9698-880008265935" providerId="AD" clId="Web-{65EF9F07-6A54-BA96-1E42-FF47D63627CA}" dt="2025-08-01T19:19:51.926" v="268" actId="14100"/>
        <pc:sldMkLst>
          <pc:docMk/>
          <pc:sldMk cId="1560754410" sldId="735"/>
        </pc:sldMkLst>
      </pc:sldChg>
      <pc:sldChg chg="addSp delSp modSp add replId modNotes">
        <pc:chgData name="Clark Jason Ngo" userId="S::ngoclarkjason@cityuniversity.edu::2b34b64c-11a7-4bf0-9698-880008265935" providerId="AD" clId="Web-{65EF9F07-6A54-BA96-1E42-FF47D63627CA}" dt="2025-08-01T19:41:24.182" v="296"/>
        <pc:sldMkLst>
          <pc:docMk/>
          <pc:sldMk cId="661430825" sldId="736"/>
        </pc:sldMkLst>
      </pc:sldChg>
      <pc:sldChg chg="addSp delSp modSp add replId modNotes">
        <pc:chgData name="Clark Jason Ngo" userId="S::ngoclarkjason@cityuniversity.edu::2b34b64c-11a7-4bf0-9698-880008265935" providerId="AD" clId="Web-{65EF9F07-6A54-BA96-1E42-FF47D63627CA}" dt="2025-08-01T19:37:10.240" v="294"/>
        <pc:sldMkLst>
          <pc:docMk/>
          <pc:sldMk cId="2225321735" sldId="737"/>
        </pc:sldMkLst>
      </pc:sldChg>
    </pc:docChg>
  </pc:docChgLst>
  <pc:docChgLst>
    <pc:chgData name="Clark Jason Ngo" userId="2b34b64c-11a7-4bf0-9698-880008265935" providerId="ADAL" clId="{29D3D729-8DE2-5E32-85FA-2FAC8613F6DA}"/>
    <pc:docChg chg="custSel addSld modSld sldOrd">
      <pc:chgData name="Clark Jason Ngo" userId="2b34b64c-11a7-4bf0-9698-880008265935" providerId="ADAL" clId="{29D3D729-8DE2-5E32-85FA-2FAC8613F6DA}" dt="2025-08-23T06:05:38.825" v="123" actId="20577"/>
      <pc:docMkLst>
        <pc:docMk/>
      </pc:docMkLst>
      <pc:sldChg chg="modSp mod">
        <pc:chgData name="Clark Jason Ngo" userId="2b34b64c-11a7-4bf0-9698-880008265935" providerId="ADAL" clId="{29D3D729-8DE2-5E32-85FA-2FAC8613F6DA}" dt="2025-08-23T06:05:38.825" v="123" actId="20577"/>
        <pc:sldMkLst>
          <pc:docMk/>
          <pc:sldMk cId="716079258" sldId="681"/>
        </pc:sldMkLst>
        <pc:spChg chg="mod">
          <ac:chgData name="Clark Jason Ngo" userId="2b34b64c-11a7-4bf0-9698-880008265935" providerId="ADAL" clId="{29D3D729-8DE2-5E32-85FA-2FAC8613F6DA}" dt="2025-08-23T06:05:38.825" v="123" actId="20577"/>
          <ac:spMkLst>
            <pc:docMk/>
            <pc:sldMk cId="716079258" sldId="681"/>
            <ac:spMk id="4" creationId="{71F3283E-84B5-DF6D-A1F6-DA708F2AD545}"/>
          </ac:spMkLst>
        </pc:spChg>
      </pc:sldChg>
      <pc:sldChg chg="addSp delSp modSp add mod">
        <pc:chgData name="Clark Jason Ngo" userId="2b34b64c-11a7-4bf0-9698-880008265935" providerId="ADAL" clId="{29D3D729-8DE2-5E32-85FA-2FAC8613F6DA}" dt="2025-08-23T05:41:30.530" v="60" actId="14100"/>
        <pc:sldMkLst>
          <pc:docMk/>
          <pc:sldMk cId="1076780574" sldId="790"/>
        </pc:sldMkLst>
        <pc:spChg chg="mod">
          <ac:chgData name="Clark Jason Ngo" userId="2b34b64c-11a7-4bf0-9698-880008265935" providerId="ADAL" clId="{29D3D729-8DE2-5E32-85FA-2FAC8613F6DA}" dt="2025-08-23T05:40:55.173" v="30" actId="20577"/>
          <ac:spMkLst>
            <pc:docMk/>
            <pc:sldMk cId="1076780574" sldId="790"/>
            <ac:spMk id="2" creationId="{209F24CF-D829-B1F7-EAA9-D263617265F4}"/>
          </ac:spMkLst>
        </pc:spChg>
        <pc:picChg chg="add mod">
          <ac:chgData name="Clark Jason Ngo" userId="2b34b64c-11a7-4bf0-9698-880008265935" providerId="ADAL" clId="{29D3D729-8DE2-5E32-85FA-2FAC8613F6DA}" dt="2025-08-23T05:41:30.530" v="60" actId="14100"/>
          <ac:picMkLst>
            <pc:docMk/>
            <pc:sldMk cId="1076780574" sldId="790"/>
            <ac:picMk id="1030" creationId="{467B6CE3-85B3-54E4-5332-12C5FAD5B488}"/>
          </ac:picMkLst>
        </pc:picChg>
      </pc:sldChg>
      <pc:sldChg chg="delSp modSp add mod">
        <pc:chgData name="Clark Jason Ngo" userId="2b34b64c-11a7-4bf0-9698-880008265935" providerId="ADAL" clId="{29D3D729-8DE2-5E32-85FA-2FAC8613F6DA}" dt="2025-08-23T05:48:09.217" v="62" actId="1076"/>
        <pc:sldMkLst>
          <pc:docMk/>
          <pc:sldMk cId="2177270625" sldId="791"/>
        </pc:sldMkLst>
        <pc:picChg chg="mod">
          <ac:chgData name="Clark Jason Ngo" userId="2b34b64c-11a7-4bf0-9698-880008265935" providerId="ADAL" clId="{29D3D729-8DE2-5E32-85FA-2FAC8613F6DA}" dt="2025-08-23T05:48:09.217" v="62" actId="1076"/>
          <ac:picMkLst>
            <pc:docMk/>
            <pc:sldMk cId="2177270625" sldId="791"/>
            <ac:picMk id="1026" creationId="{53E540F6-5B36-2C79-B404-9413ACFA8D5A}"/>
          </ac:picMkLst>
        </pc:picChg>
      </pc:sldChg>
      <pc:sldChg chg="addSp delSp modSp add mod ord">
        <pc:chgData name="Clark Jason Ngo" userId="2b34b64c-11a7-4bf0-9698-880008265935" providerId="ADAL" clId="{29D3D729-8DE2-5E32-85FA-2FAC8613F6DA}" dt="2025-08-23T05:41:22.799" v="58" actId="20578"/>
        <pc:sldMkLst>
          <pc:docMk/>
          <pc:sldMk cId="3250888031" sldId="792"/>
        </pc:sldMkLst>
        <pc:spChg chg="mod">
          <ac:chgData name="Clark Jason Ngo" userId="2b34b64c-11a7-4bf0-9698-880008265935" providerId="ADAL" clId="{29D3D729-8DE2-5E32-85FA-2FAC8613F6DA}" dt="2025-08-23T05:41:12.612" v="54" actId="20577"/>
          <ac:spMkLst>
            <pc:docMk/>
            <pc:sldMk cId="3250888031" sldId="792"/>
            <ac:spMk id="2" creationId="{174C2A42-F02A-34DC-5BA5-93CFD1CF9477}"/>
          </ac:spMkLst>
        </pc:spChg>
        <pc:picChg chg="add mod">
          <ac:chgData name="Clark Jason Ngo" userId="2b34b64c-11a7-4bf0-9698-880008265935" providerId="ADAL" clId="{29D3D729-8DE2-5E32-85FA-2FAC8613F6DA}" dt="2025-08-23T05:41:16.648" v="56" actId="14100"/>
          <ac:picMkLst>
            <pc:docMk/>
            <pc:sldMk cId="3250888031" sldId="792"/>
            <ac:picMk id="4098" creationId="{200DAC0C-4A2E-EA65-8F1F-0707D2853AFA}"/>
          </ac:picMkLst>
        </pc:picChg>
      </pc:sldChg>
    </pc:docChg>
  </pc:docChgLst>
  <pc:docChgLst>
    <pc:chgData name="Clark Jason Ngo" userId="S::ngoclarkjason@cityuniversity.edu::2b34b64c-11a7-4bf0-9698-880008265935" providerId="AD" clId="Web-{3F024AA7-23C8-6D71-ED02-E416E2490AC1}"/>
    <pc:docChg chg="sldOrd">
      <pc:chgData name="Clark Jason Ngo" userId="S::ngoclarkjason@cityuniversity.edu::2b34b64c-11a7-4bf0-9698-880008265935" providerId="AD" clId="Web-{3F024AA7-23C8-6D71-ED02-E416E2490AC1}" dt="2025-09-05T17:18:19.958" v="1"/>
      <pc:docMkLst>
        <pc:docMk/>
      </pc:docMkLst>
      <pc:sldChg chg="ord">
        <pc:chgData name="Clark Jason Ngo" userId="S::ngoclarkjason@cityuniversity.edu::2b34b64c-11a7-4bf0-9698-880008265935" providerId="AD" clId="Web-{3F024AA7-23C8-6D71-ED02-E416E2490AC1}" dt="2025-09-05T17:18:19.958" v="1"/>
        <pc:sldMkLst>
          <pc:docMk/>
          <pc:sldMk cId="2009421850" sldId="783"/>
        </pc:sldMkLst>
      </pc:sldChg>
    </pc:docChg>
  </pc:docChgLst>
  <pc:docChgLst>
    <pc:chgData name="Clark Jason Ngo" userId="S::ngoclarkjason@cityuniversity.edu::2b34b64c-11a7-4bf0-9698-880008265935" providerId="AD" clId="Web-{4B9EB081-8856-8951-3C36-75527EDC30D7}"/>
    <pc:docChg chg="addSld delSld modSld sldOrd">
      <pc:chgData name="Clark Jason Ngo" userId="S::ngoclarkjason@cityuniversity.edu::2b34b64c-11a7-4bf0-9698-880008265935" providerId="AD" clId="Web-{4B9EB081-8856-8951-3C36-75527EDC30D7}" dt="2025-07-25T05:15:01.105" v="712"/>
      <pc:docMkLst>
        <pc:docMk/>
      </pc:docMkLst>
      <pc:sldChg chg="modSp">
        <pc:chgData name="Clark Jason Ngo" userId="S::ngoclarkjason@cityuniversity.edu::2b34b64c-11a7-4bf0-9698-880008265935" providerId="AD" clId="Web-{4B9EB081-8856-8951-3C36-75527EDC30D7}" dt="2025-07-25T05:03:53.217" v="492" actId="20577"/>
        <pc:sldMkLst>
          <pc:docMk/>
          <pc:sldMk cId="3712092304" sldId="599"/>
        </pc:sldMkLst>
      </pc:sldChg>
      <pc:sldChg chg="modSp">
        <pc:chgData name="Clark Jason Ngo" userId="S::ngoclarkjason@cityuniversity.edu::2b34b64c-11a7-4bf0-9698-880008265935" providerId="AD" clId="Web-{4B9EB081-8856-8951-3C36-75527EDC30D7}" dt="2025-07-25T05:06:32.985" v="584" actId="20577"/>
        <pc:sldMkLst>
          <pc:docMk/>
          <pc:sldMk cId="716079258" sldId="681"/>
        </pc:sldMkLst>
      </pc:sldChg>
      <pc:sldChg chg="addSp modNotes">
        <pc:chgData name="Clark Jason Ngo" userId="S::ngoclarkjason@cityuniversity.edu::2b34b64c-11a7-4bf0-9698-880008265935" providerId="AD" clId="Web-{4B9EB081-8856-8951-3C36-75527EDC30D7}" dt="2025-07-25T05:05:28.406" v="519"/>
        <pc:sldMkLst>
          <pc:docMk/>
          <pc:sldMk cId="386964862" sldId="686"/>
        </pc:sldMkLst>
      </pc:sldChg>
      <pc:sldChg chg="addSp modSp">
        <pc:chgData name="Clark Jason Ngo" userId="S::ngoclarkjason@cityuniversity.edu::2b34b64c-11a7-4bf0-9698-880008265935" providerId="AD" clId="Web-{4B9EB081-8856-8951-3C36-75527EDC30D7}" dt="2025-07-25T05:04:13.967" v="502"/>
        <pc:sldMkLst>
          <pc:docMk/>
          <pc:sldMk cId="842085108" sldId="714"/>
        </pc:sldMkLst>
      </pc:sldChg>
      <pc:sldChg chg="addSp modSp modNotes">
        <pc:chgData name="Clark Jason Ngo" userId="S::ngoclarkjason@cityuniversity.edu::2b34b64c-11a7-4bf0-9698-880008265935" providerId="AD" clId="Web-{4B9EB081-8856-8951-3C36-75527EDC30D7}" dt="2025-07-25T05:04:08.467" v="500"/>
        <pc:sldMkLst>
          <pc:docMk/>
          <pc:sldMk cId="3262942101" sldId="715"/>
        </pc:sldMkLst>
      </pc:sldChg>
      <pc:sldChg chg="modSp">
        <pc:chgData name="Clark Jason Ngo" userId="S::ngoclarkjason@cityuniversity.edu::2b34b64c-11a7-4bf0-9698-880008265935" providerId="AD" clId="Web-{4B9EB081-8856-8951-3C36-75527EDC30D7}" dt="2025-07-24T16:42:17.871" v="67" actId="20577"/>
        <pc:sldMkLst>
          <pc:docMk/>
          <pc:sldMk cId="2006405586" sldId="716"/>
        </pc:sldMkLst>
      </pc:sldChg>
      <pc:sldChg chg="modSp">
        <pc:chgData name="Clark Jason Ngo" userId="S::ngoclarkjason@cityuniversity.edu::2b34b64c-11a7-4bf0-9698-880008265935" providerId="AD" clId="Web-{4B9EB081-8856-8951-3C36-75527EDC30D7}" dt="2025-07-24T16:42:29.730" v="74" actId="20577"/>
        <pc:sldMkLst>
          <pc:docMk/>
          <pc:sldMk cId="2958574798" sldId="717"/>
        </pc:sldMkLst>
      </pc:sldChg>
      <pc:sldChg chg="addSp delSp modSp add replId">
        <pc:chgData name="Clark Jason Ngo" userId="S::ngoclarkjason@cityuniversity.edu::2b34b64c-11a7-4bf0-9698-880008265935" providerId="AD" clId="Web-{4B9EB081-8856-8951-3C36-75527EDC30D7}" dt="2025-07-25T05:08:03.300" v="592" actId="1076"/>
        <pc:sldMkLst>
          <pc:docMk/>
          <pc:sldMk cId="3959892909" sldId="718"/>
        </pc:sldMkLst>
      </pc:sldChg>
      <pc:sldChg chg="addSp delSp modSp add replId">
        <pc:chgData name="Clark Jason Ngo" userId="S::ngoclarkjason@cityuniversity.edu::2b34b64c-11a7-4bf0-9698-880008265935" providerId="AD" clId="Web-{4B9EB081-8856-8951-3C36-75527EDC30D7}" dt="2025-07-25T05:10:45.756" v="613" actId="1076"/>
        <pc:sldMkLst>
          <pc:docMk/>
          <pc:sldMk cId="584688357" sldId="719"/>
        </pc:sldMkLst>
      </pc:sldChg>
      <pc:sldChg chg="addSp delSp modSp add replId">
        <pc:chgData name="Clark Jason Ngo" userId="S::ngoclarkjason@cityuniversity.edu::2b34b64c-11a7-4bf0-9698-880008265935" providerId="AD" clId="Web-{4B9EB081-8856-8951-3C36-75527EDC30D7}" dt="2025-07-25T05:10:49.928" v="614" actId="1076"/>
        <pc:sldMkLst>
          <pc:docMk/>
          <pc:sldMk cId="3914250994" sldId="720"/>
        </pc:sldMkLst>
      </pc:sldChg>
      <pc:sldChg chg="addSp delSp modSp add replId">
        <pc:chgData name="Clark Jason Ngo" userId="S::ngoclarkjason@cityuniversity.edu::2b34b64c-11a7-4bf0-9698-880008265935" providerId="AD" clId="Web-{4B9EB081-8856-8951-3C36-75527EDC30D7}" dt="2025-07-25T05:11:22.116" v="620" actId="1076"/>
        <pc:sldMkLst>
          <pc:docMk/>
          <pc:sldMk cId="281274903" sldId="721"/>
        </pc:sldMkLst>
      </pc:sldChg>
      <pc:sldChg chg="addSp delSp modSp add replId">
        <pc:chgData name="Clark Jason Ngo" userId="S::ngoclarkjason@cityuniversity.edu::2b34b64c-11a7-4bf0-9698-880008265935" providerId="AD" clId="Web-{4B9EB081-8856-8951-3C36-75527EDC30D7}" dt="2025-07-25T05:07:10.127" v="585" actId="1076"/>
        <pc:sldMkLst>
          <pc:docMk/>
          <pc:sldMk cId="244997246" sldId="722"/>
        </pc:sldMkLst>
      </pc:sldChg>
      <pc:sldChg chg="modSp add ord replId">
        <pc:chgData name="Clark Jason Ngo" userId="S::ngoclarkjason@cityuniversity.edu::2b34b64c-11a7-4bf0-9698-880008265935" providerId="AD" clId="Web-{4B9EB081-8856-8951-3C36-75527EDC30D7}" dt="2025-07-25T04:54:35.612" v="289" actId="20577"/>
        <pc:sldMkLst>
          <pc:docMk/>
          <pc:sldMk cId="1335647759" sldId="723"/>
        </pc:sldMkLst>
      </pc:sldChg>
      <pc:sldChg chg="addSp delSp modSp add replId">
        <pc:chgData name="Clark Jason Ngo" userId="S::ngoclarkjason@cityuniversity.edu::2b34b64c-11a7-4bf0-9698-880008265935" providerId="AD" clId="Web-{4B9EB081-8856-8951-3C36-75527EDC30D7}" dt="2025-07-25T04:55:35.097" v="307" actId="1076"/>
        <pc:sldMkLst>
          <pc:docMk/>
          <pc:sldMk cId="245922585" sldId="724"/>
        </pc:sldMkLst>
      </pc:sldChg>
      <pc:sldChg chg="modSp add ord replId">
        <pc:chgData name="Clark Jason Ngo" userId="S::ngoclarkjason@cityuniversity.edu::2b34b64c-11a7-4bf0-9698-880008265935" providerId="AD" clId="Web-{4B9EB081-8856-8951-3C36-75527EDC30D7}" dt="2025-07-25T04:56:18.286" v="323" actId="20577"/>
        <pc:sldMkLst>
          <pc:docMk/>
          <pc:sldMk cId="1454898245" sldId="725"/>
        </pc:sldMkLst>
      </pc:sldChg>
      <pc:sldChg chg="add del ord replId">
        <pc:chgData name="Clark Jason Ngo" userId="S::ngoclarkjason@cityuniversity.edu::2b34b64c-11a7-4bf0-9698-880008265935" providerId="AD" clId="Web-{4B9EB081-8856-8951-3C36-75527EDC30D7}" dt="2025-07-25T04:55:44.566" v="310"/>
        <pc:sldMkLst>
          <pc:docMk/>
          <pc:sldMk cId="3084324017" sldId="725"/>
        </pc:sldMkLst>
      </pc:sldChg>
      <pc:sldChg chg="addSp delSp modSp add replId">
        <pc:chgData name="Clark Jason Ngo" userId="S::ngoclarkjason@cityuniversity.edu::2b34b64c-11a7-4bf0-9698-880008265935" providerId="AD" clId="Web-{4B9EB081-8856-8951-3C36-75527EDC30D7}" dt="2025-07-25T04:56:45.974" v="341"/>
        <pc:sldMkLst>
          <pc:docMk/>
          <pc:sldMk cId="2503867728" sldId="726"/>
        </pc:sldMkLst>
      </pc:sldChg>
      <pc:sldChg chg="addSp delSp modSp add replId modNotes">
        <pc:chgData name="Clark Jason Ngo" userId="S::ngoclarkjason@cityuniversity.edu::2b34b64c-11a7-4bf0-9698-880008265935" providerId="AD" clId="Web-{4B9EB081-8856-8951-3C36-75527EDC30D7}" dt="2025-07-25T05:04:05.889" v="499"/>
        <pc:sldMkLst>
          <pc:docMk/>
          <pc:sldMk cId="2902499604" sldId="727"/>
        </pc:sldMkLst>
      </pc:sldChg>
      <pc:sldChg chg="addSp modSp add replId modNotes">
        <pc:chgData name="Clark Jason Ngo" userId="S::ngoclarkjason@cityuniversity.edu::2b34b64c-11a7-4bf0-9698-880008265935" providerId="AD" clId="Web-{4B9EB081-8856-8951-3C36-75527EDC30D7}" dt="2025-07-25T05:04:04.295" v="498"/>
        <pc:sldMkLst>
          <pc:docMk/>
          <pc:sldMk cId="1828165847" sldId="728"/>
        </pc:sldMkLst>
      </pc:sldChg>
      <pc:sldChg chg="add del replId">
        <pc:chgData name="Clark Jason Ngo" userId="S::ngoclarkjason@cityuniversity.edu::2b34b64c-11a7-4bf0-9698-880008265935" providerId="AD" clId="Web-{4B9EB081-8856-8951-3C36-75527EDC30D7}" dt="2025-07-25T04:59:39.290" v="392"/>
        <pc:sldMkLst>
          <pc:docMk/>
          <pc:sldMk cId="3045060804" sldId="728"/>
        </pc:sldMkLst>
      </pc:sldChg>
      <pc:sldChg chg="addSp delSp modSp add replId modNotes">
        <pc:chgData name="Clark Jason Ngo" userId="S::ngoclarkjason@cityuniversity.edu::2b34b64c-11a7-4bf0-9698-880008265935" providerId="AD" clId="Web-{4B9EB081-8856-8951-3C36-75527EDC30D7}" dt="2025-07-25T05:04:02.607" v="497"/>
        <pc:sldMkLst>
          <pc:docMk/>
          <pc:sldMk cId="3168206202" sldId="729"/>
        </pc:sldMkLst>
      </pc:sldChg>
      <pc:sldChg chg="addSp modSp add replId modNotes">
        <pc:chgData name="Clark Jason Ngo" userId="S::ngoclarkjason@cityuniversity.edu::2b34b64c-11a7-4bf0-9698-880008265935" providerId="AD" clId="Web-{4B9EB081-8856-8951-3C36-75527EDC30D7}" dt="2025-07-25T05:05:06.609" v="517" actId="20577"/>
        <pc:sldMkLst>
          <pc:docMk/>
          <pc:sldMk cId="460671039" sldId="730"/>
        </pc:sldMkLst>
      </pc:sldChg>
      <pc:sldChg chg="addSp delSp modSp add replId modNotes">
        <pc:chgData name="Clark Jason Ngo" userId="S::ngoclarkjason@cityuniversity.edu::2b34b64c-11a7-4bf0-9698-880008265935" providerId="AD" clId="Web-{4B9EB081-8856-8951-3C36-75527EDC30D7}" dt="2025-07-25T05:15:01.105" v="712"/>
        <pc:sldMkLst>
          <pc:docMk/>
          <pc:sldMk cId="3585623629" sldId="731"/>
        </pc:sldMkLst>
      </pc:sldChg>
    </pc:docChg>
  </pc:docChgLst>
  <pc:docChgLst>
    <pc:chgData name="Clark Jason Ngo" userId="S::ngoclarkjason@cityuniversity.edu::2b34b64c-11a7-4bf0-9698-880008265935" providerId="AD" clId="Web-{53F46215-9192-CC75-F636-DF53C34D9FCE}"/>
    <pc:docChg chg="addSld modSld">
      <pc:chgData name="Clark Jason Ngo" userId="S::ngoclarkjason@cityuniversity.edu::2b34b64c-11a7-4bf0-9698-880008265935" providerId="AD" clId="Web-{53F46215-9192-CC75-F636-DF53C34D9FCE}" dt="2025-08-15T23:03:45.179" v="14" actId="20577"/>
      <pc:docMkLst>
        <pc:docMk/>
      </pc:docMkLst>
      <pc:sldChg chg="delSp modSp add replId">
        <pc:chgData name="Clark Jason Ngo" userId="S::ngoclarkjason@cityuniversity.edu::2b34b64c-11a7-4bf0-9698-880008265935" providerId="AD" clId="Web-{53F46215-9192-CC75-F636-DF53C34D9FCE}" dt="2025-08-15T23:03:45.179" v="14" actId="20577"/>
        <pc:sldMkLst>
          <pc:docMk/>
          <pc:sldMk cId="4091282097" sldId="774"/>
        </pc:sldMkLst>
        <pc:spChg chg="mod">
          <ac:chgData name="Clark Jason Ngo" userId="S::ngoclarkjason@cityuniversity.edu::2b34b64c-11a7-4bf0-9698-880008265935" providerId="AD" clId="Web-{53F46215-9192-CC75-F636-DF53C34D9FCE}" dt="2025-08-15T23:03:41.272" v="12" actId="20577"/>
          <ac:spMkLst>
            <pc:docMk/>
            <pc:sldMk cId="4091282097" sldId="774"/>
            <ac:spMk id="2" creationId="{2E4D3C00-1E74-4EE1-C761-2331764CC1B6}"/>
          </ac:spMkLst>
        </pc:spChg>
        <pc:spChg chg="mod">
          <ac:chgData name="Clark Jason Ngo" userId="S::ngoclarkjason@cityuniversity.edu::2b34b64c-11a7-4bf0-9698-880008265935" providerId="AD" clId="Web-{53F46215-9192-CC75-F636-DF53C34D9FCE}" dt="2025-08-15T23:03:45.179" v="14" actId="20577"/>
          <ac:spMkLst>
            <pc:docMk/>
            <pc:sldMk cId="4091282097" sldId="774"/>
            <ac:spMk id="3" creationId="{4CD64288-8A37-0EB1-8DDA-C287832C4162}"/>
          </ac:spMkLst>
        </pc:spChg>
      </pc:sldChg>
    </pc:docChg>
  </pc:docChgLst>
  <pc:docChgLst>
    <pc:chgData name="Clark Jason Ngo" userId="S::ngoclarkjason@cityuniversity.edu::2b34b64c-11a7-4bf0-9698-880008265935" providerId="AD" clId="Web-{45D56165-68B3-BF6B-9460-B99EC0622485}"/>
    <pc:docChg chg="addSld delSld modSld sldOrd">
      <pc:chgData name="Clark Jason Ngo" userId="S::ngoclarkjason@cityuniversity.edu::2b34b64c-11a7-4bf0-9698-880008265935" providerId="AD" clId="Web-{45D56165-68B3-BF6B-9460-B99EC0622485}" dt="2025-08-19T20:33:44.958" v="426" actId="14100"/>
      <pc:docMkLst>
        <pc:docMk/>
      </pc:docMkLst>
      <pc:sldChg chg="ord">
        <pc:chgData name="Clark Jason Ngo" userId="S::ngoclarkjason@cityuniversity.edu::2b34b64c-11a7-4bf0-9698-880008265935" providerId="AD" clId="Web-{45D56165-68B3-BF6B-9460-B99EC0622485}" dt="2025-08-19T20:15:03.120" v="207"/>
        <pc:sldMkLst>
          <pc:docMk/>
          <pc:sldMk cId="842085108" sldId="714"/>
        </pc:sldMkLst>
      </pc:sldChg>
      <pc:sldChg chg="addSp delSp modSp">
        <pc:chgData name="Clark Jason Ngo" userId="S::ngoclarkjason@cityuniversity.edu::2b34b64c-11a7-4bf0-9698-880008265935" providerId="AD" clId="Web-{45D56165-68B3-BF6B-9460-B99EC0622485}" dt="2025-08-19T20:19:34.708" v="209"/>
        <pc:sldMkLst>
          <pc:docMk/>
          <pc:sldMk cId="1037352979" sldId="771"/>
        </pc:sldMkLst>
        <pc:picChg chg="add mod ord">
          <ac:chgData name="Clark Jason Ngo" userId="S::ngoclarkjason@cityuniversity.edu::2b34b64c-11a7-4bf0-9698-880008265935" providerId="AD" clId="Web-{45D56165-68B3-BF6B-9460-B99EC0622485}" dt="2025-08-19T20:19:34.708" v="209"/>
          <ac:picMkLst>
            <pc:docMk/>
            <pc:sldMk cId="1037352979" sldId="771"/>
            <ac:picMk id="6" creationId="{05A07160-5A7B-7F00-6B31-9B01C2F427AD}"/>
          </ac:picMkLst>
        </pc:picChg>
      </pc:sldChg>
      <pc:sldChg chg="delSp modSp ord">
        <pc:chgData name="Clark Jason Ngo" userId="S::ngoclarkjason@cityuniversity.edu::2b34b64c-11a7-4bf0-9698-880008265935" providerId="AD" clId="Web-{45D56165-68B3-BF6B-9460-B99EC0622485}" dt="2025-08-19T14:57:18.024" v="50" actId="1076"/>
        <pc:sldMkLst>
          <pc:docMk/>
          <pc:sldMk cId="4091282097" sldId="774"/>
        </pc:sldMkLst>
        <pc:spChg chg="mod">
          <ac:chgData name="Clark Jason Ngo" userId="S::ngoclarkjason@cityuniversity.edu::2b34b64c-11a7-4bf0-9698-880008265935" providerId="AD" clId="Web-{45D56165-68B3-BF6B-9460-B99EC0622485}" dt="2025-08-19T14:56:22.426" v="32" actId="20577"/>
          <ac:spMkLst>
            <pc:docMk/>
            <pc:sldMk cId="4091282097" sldId="774"/>
            <ac:spMk id="2" creationId="{2E4D3C00-1E74-4EE1-C761-2331764CC1B6}"/>
          </ac:spMkLst>
        </pc:spChg>
        <pc:spChg chg="mod">
          <ac:chgData name="Clark Jason Ngo" userId="S::ngoclarkjason@cityuniversity.edu::2b34b64c-11a7-4bf0-9698-880008265935" providerId="AD" clId="Web-{45D56165-68B3-BF6B-9460-B99EC0622485}" dt="2025-08-19T14:57:18.024" v="50" actId="1076"/>
          <ac:spMkLst>
            <pc:docMk/>
            <pc:sldMk cId="4091282097" sldId="774"/>
            <ac:spMk id="3" creationId="{4CD64288-8A37-0EB1-8DDA-C287832C4162}"/>
          </ac:spMkLst>
        </pc:spChg>
      </pc:sldChg>
      <pc:sldChg chg="addSp delSp modSp add del ord replId">
        <pc:chgData name="Clark Jason Ngo" userId="S::ngoclarkjason@cityuniversity.edu::2b34b64c-11a7-4bf0-9698-880008265935" providerId="AD" clId="Web-{45D56165-68B3-BF6B-9460-B99EC0622485}" dt="2025-08-19T20:21:28.619" v="242"/>
        <pc:sldMkLst>
          <pc:docMk/>
          <pc:sldMk cId="2538338760" sldId="775"/>
        </pc:sldMkLst>
      </pc:sldChg>
      <pc:sldChg chg="delSp modSp add ord replId modNotes">
        <pc:chgData name="Clark Jason Ngo" userId="S::ngoclarkjason@cityuniversity.edu::2b34b64c-11a7-4bf0-9698-880008265935" providerId="AD" clId="Web-{45D56165-68B3-BF6B-9460-B99EC0622485}" dt="2025-08-19T20:33:26.457" v="423"/>
        <pc:sldMkLst>
          <pc:docMk/>
          <pc:sldMk cId="579099959" sldId="776"/>
        </pc:sldMkLst>
        <pc:spChg chg="mod">
          <ac:chgData name="Clark Jason Ngo" userId="S::ngoclarkjason@cityuniversity.edu::2b34b64c-11a7-4bf0-9698-880008265935" providerId="AD" clId="Web-{45D56165-68B3-BF6B-9460-B99EC0622485}" dt="2025-08-19T20:30:56.155" v="378" actId="20577"/>
          <ac:spMkLst>
            <pc:docMk/>
            <pc:sldMk cId="579099959" sldId="776"/>
            <ac:spMk id="2" creationId="{AE97F077-FF06-217F-F8AE-6AB15E695916}"/>
          </ac:spMkLst>
        </pc:spChg>
        <pc:spChg chg="mod">
          <ac:chgData name="Clark Jason Ngo" userId="S::ngoclarkjason@cityuniversity.edu::2b34b64c-11a7-4bf0-9698-880008265935" providerId="AD" clId="Web-{45D56165-68B3-BF6B-9460-B99EC0622485}" dt="2025-08-19T20:30:51.842" v="371" actId="20577"/>
          <ac:spMkLst>
            <pc:docMk/>
            <pc:sldMk cId="579099959" sldId="776"/>
            <ac:spMk id="3" creationId="{D9C20737-F848-2C6D-EAB6-13AB326E03FE}"/>
          </ac:spMkLst>
        </pc:spChg>
      </pc:sldChg>
      <pc:sldChg chg="modSp add replId">
        <pc:chgData name="Clark Jason Ngo" userId="S::ngoclarkjason@cityuniversity.edu::2b34b64c-11a7-4bf0-9698-880008265935" providerId="AD" clId="Web-{45D56165-68B3-BF6B-9460-B99EC0622485}" dt="2025-08-19T15:01:19.574" v="71" actId="20577"/>
        <pc:sldMkLst>
          <pc:docMk/>
          <pc:sldMk cId="973802499" sldId="777"/>
        </pc:sldMkLst>
        <pc:spChg chg="mod">
          <ac:chgData name="Clark Jason Ngo" userId="S::ngoclarkjason@cityuniversity.edu::2b34b64c-11a7-4bf0-9698-880008265935" providerId="AD" clId="Web-{45D56165-68B3-BF6B-9460-B99EC0622485}" dt="2025-08-19T15:00:36.837" v="58" actId="20577"/>
          <ac:spMkLst>
            <pc:docMk/>
            <pc:sldMk cId="973802499" sldId="777"/>
            <ac:spMk id="2" creationId="{00F4B129-C529-3ED1-9FA2-B5585899F36B}"/>
          </ac:spMkLst>
        </pc:spChg>
        <pc:spChg chg="mod">
          <ac:chgData name="Clark Jason Ngo" userId="S::ngoclarkjason@cityuniversity.edu::2b34b64c-11a7-4bf0-9698-880008265935" providerId="AD" clId="Web-{45D56165-68B3-BF6B-9460-B99EC0622485}" dt="2025-08-19T15:01:19.574" v="71" actId="20577"/>
          <ac:spMkLst>
            <pc:docMk/>
            <pc:sldMk cId="973802499" sldId="777"/>
            <ac:spMk id="3" creationId="{868D0D83-B221-FFFA-121F-9F89FFCB2E01}"/>
          </ac:spMkLst>
        </pc:spChg>
      </pc:sldChg>
      <pc:sldChg chg="modSp add replId modNotes">
        <pc:chgData name="Clark Jason Ngo" userId="S::ngoclarkjason@cityuniversity.edu::2b34b64c-11a7-4bf0-9698-880008265935" providerId="AD" clId="Web-{45D56165-68B3-BF6B-9460-B99EC0622485}" dt="2025-08-19T19:44:12.897" v="165" actId="20577"/>
        <pc:sldMkLst>
          <pc:docMk/>
          <pc:sldMk cId="3363900140" sldId="778"/>
        </pc:sldMkLst>
        <pc:spChg chg="mod">
          <ac:chgData name="Clark Jason Ngo" userId="S::ngoclarkjason@cityuniversity.edu::2b34b64c-11a7-4bf0-9698-880008265935" providerId="AD" clId="Web-{45D56165-68B3-BF6B-9460-B99EC0622485}" dt="2025-08-19T19:02:49.204" v="152" actId="20577"/>
          <ac:spMkLst>
            <pc:docMk/>
            <pc:sldMk cId="3363900140" sldId="778"/>
            <ac:spMk id="2" creationId="{F0C9D6D9-01FE-FDA1-B7A8-3E1F08F4A4AA}"/>
          </ac:spMkLst>
        </pc:spChg>
        <pc:spChg chg="mod">
          <ac:chgData name="Clark Jason Ngo" userId="S::ngoclarkjason@cityuniversity.edu::2b34b64c-11a7-4bf0-9698-880008265935" providerId="AD" clId="Web-{45D56165-68B3-BF6B-9460-B99EC0622485}" dt="2025-08-19T19:44:12.897" v="165" actId="20577"/>
          <ac:spMkLst>
            <pc:docMk/>
            <pc:sldMk cId="3363900140" sldId="778"/>
            <ac:spMk id="3" creationId="{36B0B33F-B3DA-427F-73E9-A1C26F155566}"/>
          </ac:spMkLst>
        </pc:spChg>
      </pc:sldChg>
      <pc:sldChg chg="modSp add replId modNotes">
        <pc:chgData name="Clark Jason Ngo" userId="S::ngoclarkjason@cityuniversity.edu::2b34b64c-11a7-4bf0-9698-880008265935" providerId="AD" clId="Web-{45D56165-68B3-BF6B-9460-B99EC0622485}" dt="2025-08-19T19:48:40.918" v="198"/>
        <pc:sldMkLst>
          <pc:docMk/>
          <pc:sldMk cId="1127230385" sldId="779"/>
        </pc:sldMkLst>
        <pc:spChg chg="mod">
          <ac:chgData name="Clark Jason Ngo" userId="S::ngoclarkjason@cityuniversity.edu::2b34b64c-11a7-4bf0-9698-880008265935" providerId="AD" clId="Web-{45D56165-68B3-BF6B-9460-B99EC0622485}" dt="2025-08-19T19:44:50.476" v="170" actId="20577"/>
          <ac:spMkLst>
            <pc:docMk/>
            <pc:sldMk cId="1127230385" sldId="779"/>
            <ac:spMk id="2" creationId="{F2939A7F-7936-6CBB-D12A-D7D026251624}"/>
          </ac:spMkLst>
        </pc:spChg>
        <pc:spChg chg="mod">
          <ac:chgData name="Clark Jason Ngo" userId="S::ngoclarkjason@cityuniversity.edu::2b34b64c-11a7-4bf0-9698-880008265935" providerId="AD" clId="Web-{45D56165-68B3-BF6B-9460-B99EC0622485}" dt="2025-08-19T19:46:00.243" v="193" actId="14100"/>
          <ac:spMkLst>
            <pc:docMk/>
            <pc:sldMk cId="1127230385" sldId="779"/>
            <ac:spMk id="3" creationId="{4CE16D1F-7BCE-4C44-E39B-2729D27D7F26}"/>
          </ac:spMkLst>
        </pc:spChg>
      </pc:sldChg>
      <pc:sldChg chg="modSp add replId">
        <pc:chgData name="Clark Jason Ngo" userId="S::ngoclarkjason@cityuniversity.edu::2b34b64c-11a7-4bf0-9698-880008265935" providerId="AD" clId="Web-{45D56165-68B3-BF6B-9460-B99EC0622485}" dt="2025-08-19T19:46:08.462" v="194" actId="1076"/>
        <pc:sldMkLst>
          <pc:docMk/>
          <pc:sldMk cId="2525592645" sldId="780"/>
        </pc:sldMkLst>
        <pc:spChg chg="mod">
          <ac:chgData name="Clark Jason Ngo" userId="S::ngoclarkjason@cityuniversity.edu::2b34b64c-11a7-4bf0-9698-880008265935" providerId="AD" clId="Web-{45D56165-68B3-BF6B-9460-B99EC0622485}" dt="2025-08-19T19:46:08.462" v="194" actId="1076"/>
          <ac:spMkLst>
            <pc:docMk/>
            <pc:sldMk cId="2525592645" sldId="780"/>
            <ac:spMk id="3" creationId="{5039E094-81DE-93F2-69F5-93A8CFAC57B6}"/>
          </ac:spMkLst>
        </pc:spChg>
      </pc:sldChg>
      <pc:sldChg chg="modSp add ord replId">
        <pc:chgData name="Clark Jason Ngo" userId="S::ngoclarkjason@cityuniversity.edu::2b34b64c-11a7-4bf0-9698-880008265935" providerId="AD" clId="Web-{45D56165-68B3-BF6B-9460-B99EC0622485}" dt="2025-08-19T19:49:14.513" v="206" actId="14100"/>
        <pc:sldMkLst>
          <pc:docMk/>
          <pc:sldMk cId="3100824334" sldId="781"/>
        </pc:sldMkLst>
        <pc:spChg chg="mod">
          <ac:chgData name="Clark Jason Ngo" userId="S::ngoclarkjason@cityuniversity.edu::2b34b64c-11a7-4bf0-9698-880008265935" providerId="AD" clId="Web-{45D56165-68B3-BF6B-9460-B99EC0622485}" dt="2025-08-19T19:49:14.513" v="206" actId="14100"/>
          <ac:spMkLst>
            <pc:docMk/>
            <pc:sldMk cId="3100824334" sldId="781"/>
            <ac:spMk id="3" creationId="{96856B57-B8DA-BF1A-50A8-BB4B667CD034}"/>
          </ac:spMkLst>
        </pc:spChg>
      </pc:sldChg>
      <pc:sldChg chg="addSp delSp modSp add replId modNotes">
        <pc:chgData name="Clark Jason Ngo" userId="S::ngoclarkjason@cityuniversity.edu::2b34b64c-11a7-4bf0-9698-880008265935" providerId="AD" clId="Web-{45D56165-68B3-BF6B-9460-B99EC0622485}" dt="2025-08-19T20:21:52.776" v="251" actId="20577"/>
        <pc:sldMkLst>
          <pc:docMk/>
          <pc:sldMk cId="4137221113" sldId="782"/>
        </pc:sldMkLst>
        <pc:spChg chg="mod">
          <ac:chgData name="Clark Jason Ngo" userId="S::ngoclarkjason@cityuniversity.edu::2b34b64c-11a7-4bf0-9698-880008265935" providerId="AD" clId="Web-{45D56165-68B3-BF6B-9460-B99EC0622485}" dt="2025-08-19T20:21:52.776" v="251" actId="20577"/>
          <ac:spMkLst>
            <pc:docMk/>
            <pc:sldMk cId="4137221113" sldId="782"/>
            <ac:spMk id="2" creationId="{A2A897F7-4463-E7C6-3A7A-0FF5E642380D}"/>
          </ac:spMkLst>
        </pc:spChg>
        <pc:spChg chg="add mod">
          <ac:chgData name="Clark Jason Ngo" userId="S::ngoclarkjason@cityuniversity.edu::2b34b64c-11a7-4bf0-9698-880008265935" providerId="AD" clId="Web-{45D56165-68B3-BF6B-9460-B99EC0622485}" dt="2025-08-19T20:20:45.898" v="232" actId="20577"/>
          <ac:spMkLst>
            <pc:docMk/>
            <pc:sldMk cId="4137221113" sldId="782"/>
            <ac:spMk id="5" creationId="{EA2253F5-E5B8-D854-7CBA-4B8023B9BBF2}"/>
          </ac:spMkLst>
        </pc:spChg>
      </pc:sldChg>
      <pc:sldChg chg="add replId">
        <pc:chgData name="Clark Jason Ngo" userId="S::ngoclarkjason@cityuniversity.edu::2b34b64c-11a7-4bf0-9698-880008265935" providerId="AD" clId="Web-{45D56165-68B3-BF6B-9460-B99EC0622485}" dt="2025-08-19T20:20:19.679" v="225"/>
        <pc:sldMkLst>
          <pc:docMk/>
          <pc:sldMk cId="2009421850" sldId="783"/>
        </pc:sldMkLst>
      </pc:sldChg>
      <pc:sldChg chg="modSp add ord replId modNotes">
        <pc:chgData name="Clark Jason Ngo" userId="S::ngoclarkjason@cityuniversity.edu::2b34b64c-11a7-4bf0-9698-880008265935" providerId="AD" clId="Web-{45D56165-68B3-BF6B-9460-B99EC0622485}" dt="2025-08-19T20:22:36.199" v="300" actId="20577"/>
        <pc:sldMkLst>
          <pc:docMk/>
          <pc:sldMk cId="1977453765" sldId="784"/>
        </pc:sldMkLst>
        <pc:spChg chg="mod">
          <ac:chgData name="Clark Jason Ngo" userId="S::ngoclarkjason@cityuniversity.edu::2b34b64c-11a7-4bf0-9698-880008265935" providerId="AD" clId="Web-{45D56165-68B3-BF6B-9460-B99EC0622485}" dt="2025-08-19T20:21:48.588" v="249" actId="20577"/>
          <ac:spMkLst>
            <pc:docMk/>
            <pc:sldMk cId="1977453765" sldId="784"/>
            <ac:spMk id="2" creationId="{1EF3757B-3C5D-4B4D-B491-8409F5F6183B}"/>
          </ac:spMkLst>
        </pc:spChg>
        <pc:spChg chg="mod">
          <ac:chgData name="Clark Jason Ngo" userId="S::ngoclarkjason@cityuniversity.edu::2b34b64c-11a7-4bf0-9698-880008265935" providerId="AD" clId="Web-{45D56165-68B3-BF6B-9460-B99EC0622485}" dt="2025-08-19T20:22:36.199" v="300" actId="20577"/>
          <ac:spMkLst>
            <pc:docMk/>
            <pc:sldMk cId="1977453765" sldId="784"/>
            <ac:spMk id="5" creationId="{BFBECE1F-EB36-71EE-D5EE-2F479CDE0D4E}"/>
          </ac:spMkLst>
        </pc:spChg>
      </pc:sldChg>
      <pc:sldChg chg="modSp add replId">
        <pc:chgData name="Clark Jason Ngo" userId="S::ngoclarkjason@cityuniversity.edu::2b34b64c-11a7-4bf0-9698-880008265935" providerId="AD" clId="Web-{45D56165-68B3-BF6B-9460-B99EC0622485}" dt="2025-08-19T20:23:24.201" v="314" actId="14100"/>
        <pc:sldMkLst>
          <pc:docMk/>
          <pc:sldMk cId="2858791350" sldId="785"/>
        </pc:sldMkLst>
        <pc:spChg chg="mod">
          <ac:chgData name="Clark Jason Ngo" userId="S::ngoclarkjason@cityuniversity.edu::2b34b64c-11a7-4bf0-9698-880008265935" providerId="AD" clId="Web-{45D56165-68B3-BF6B-9460-B99EC0622485}" dt="2025-08-19T20:23:24.201" v="314" actId="14100"/>
          <ac:spMkLst>
            <pc:docMk/>
            <pc:sldMk cId="2858791350" sldId="785"/>
            <ac:spMk id="5" creationId="{15C7BB65-B31B-C5BC-6EEB-EF77B9EC1D13}"/>
          </ac:spMkLst>
        </pc:spChg>
      </pc:sldChg>
      <pc:sldChg chg="addSp delSp modSp add replId modNotes">
        <pc:chgData name="Clark Jason Ngo" userId="S::ngoclarkjason@cityuniversity.edu::2b34b64c-11a7-4bf0-9698-880008265935" providerId="AD" clId="Web-{45D56165-68B3-BF6B-9460-B99EC0622485}" dt="2025-08-19T20:29:57.762" v="366" actId="20577"/>
        <pc:sldMkLst>
          <pc:docMk/>
          <pc:sldMk cId="2754183285" sldId="786"/>
        </pc:sldMkLst>
        <pc:spChg chg="mod">
          <ac:chgData name="Clark Jason Ngo" userId="S::ngoclarkjason@cityuniversity.edu::2b34b64c-11a7-4bf0-9698-880008265935" providerId="AD" clId="Web-{45D56165-68B3-BF6B-9460-B99EC0622485}" dt="2025-08-19T20:28:12.274" v="339" actId="20577"/>
          <ac:spMkLst>
            <pc:docMk/>
            <pc:sldMk cId="2754183285" sldId="786"/>
            <ac:spMk id="2" creationId="{6057B020-091E-1708-4F1F-549FEA327084}"/>
          </ac:spMkLst>
        </pc:spChg>
        <pc:spChg chg="add mod">
          <ac:chgData name="Clark Jason Ngo" userId="S::ngoclarkjason@cityuniversity.edu::2b34b64c-11a7-4bf0-9698-880008265935" providerId="AD" clId="Web-{45D56165-68B3-BF6B-9460-B99EC0622485}" dt="2025-08-19T20:29:57.762" v="366" actId="20577"/>
          <ac:spMkLst>
            <pc:docMk/>
            <pc:sldMk cId="2754183285" sldId="786"/>
            <ac:spMk id="12" creationId="{83E957CD-0D7D-6535-1949-B56A19070027}"/>
          </ac:spMkLst>
        </pc:spChg>
      </pc:sldChg>
      <pc:sldChg chg="addSp modSp add replId modNotes">
        <pc:chgData name="Clark Jason Ngo" userId="S::ngoclarkjason@cityuniversity.edu::2b34b64c-11a7-4bf0-9698-880008265935" providerId="AD" clId="Web-{45D56165-68B3-BF6B-9460-B99EC0622485}" dt="2025-08-19T20:33:44.958" v="426" actId="14100"/>
        <pc:sldMkLst>
          <pc:docMk/>
          <pc:sldMk cId="2956338968" sldId="787"/>
        </pc:sldMkLst>
        <pc:spChg chg="mod">
          <ac:chgData name="Clark Jason Ngo" userId="S::ngoclarkjason@cityuniversity.edu::2b34b64c-11a7-4bf0-9698-880008265935" providerId="AD" clId="Web-{45D56165-68B3-BF6B-9460-B99EC0622485}" dt="2025-08-19T20:32:13.470" v="393" actId="20577"/>
          <ac:spMkLst>
            <pc:docMk/>
            <pc:sldMk cId="2956338968" sldId="787"/>
            <ac:spMk id="2" creationId="{CED52459-B0C9-AF8F-DE94-9A992EC4C6CE}"/>
          </ac:spMkLst>
        </pc:spChg>
        <pc:spChg chg="mod">
          <ac:chgData name="Clark Jason Ngo" userId="S::ngoclarkjason@cityuniversity.edu::2b34b64c-11a7-4bf0-9698-880008265935" providerId="AD" clId="Web-{45D56165-68B3-BF6B-9460-B99EC0622485}" dt="2025-08-19T20:32:12.454" v="386" actId="20577"/>
          <ac:spMkLst>
            <pc:docMk/>
            <pc:sldMk cId="2956338968" sldId="787"/>
            <ac:spMk id="3" creationId="{507A8915-BAC1-696E-34DE-84E21E853E34}"/>
          </ac:spMkLst>
        </pc:spChg>
        <pc:spChg chg="mod">
          <ac:chgData name="Clark Jason Ngo" userId="S::ngoclarkjason@cityuniversity.edu::2b34b64c-11a7-4bf0-9698-880008265935" providerId="AD" clId="Web-{45D56165-68B3-BF6B-9460-B99EC0622485}" dt="2025-08-19T20:33:24.082" v="422" actId="20577"/>
          <ac:spMkLst>
            <pc:docMk/>
            <pc:sldMk cId="2956338968" sldId="787"/>
            <ac:spMk id="4" creationId="{73165D8F-F31A-6DFF-1304-BA0FA41CCAAC}"/>
          </ac:spMkLst>
        </pc:spChg>
        <pc:spChg chg="add mod">
          <ac:chgData name="Clark Jason Ngo" userId="S::ngoclarkjason@cityuniversity.edu::2b34b64c-11a7-4bf0-9698-880008265935" providerId="AD" clId="Web-{45D56165-68B3-BF6B-9460-B99EC0622485}" dt="2025-08-19T20:33:44.958" v="426" actId="14100"/>
          <ac:spMkLst>
            <pc:docMk/>
            <pc:sldMk cId="2956338968" sldId="787"/>
            <ac:spMk id="5" creationId="{D64EFD26-696A-566D-918A-3E412AA8989A}"/>
          </ac:spMkLst>
        </pc:spChg>
      </pc:sldChg>
      <pc:sldChg chg="addSp delSp modSp add del replId modNotes">
        <pc:chgData name="Clark Jason Ngo" userId="S::ngoclarkjason@cityuniversity.edu::2b34b64c-11a7-4bf0-9698-880008265935" providerId="AD" clId="Web-{45D56165-68B3-BF6B-9460-B99EC0622485}" dt="2025-08-19T20:33:34.910" v="424"/>
        <pc:sldMkLst>
          <pc:docMk/>
          <pc:sldMk cId="530604152" sldId="788"/>
        </pc:sldMkLst>
      </pc:sldChg>
    </pc:docChg>
  </pc:docChgLst>
  <pc:docChgLst>
    <pc:chgData name="Sam Chung" userId="fd725179-d11a-41c7-81ca-2362c8f4271c" providerId="ADAL" clId="{0C59DCBD-0777-4E61-BD8C-502CE96D9E04}"/>
    <pc:docChg chg="undo custSel addSld delSld modSld modMainMaster">
      <pc:chgData name="Sam Chung" userId="fd725179-d11a-41c7-81ca-2362c8f4271c" providerId="ADAL" clId="{0C59DCBD-0777-4E61-BD8C-502CE96D9E04}" dt="2025-07-17T15:30:51.417" v="105" actId="1036"/>
      <pc:docMkLst>
        <pc:docMk/>
      </pc:docMkLst>
      <pc:sldChg chg="add del">
        <pc:chgData name="Sam Chung" userId="fd725179-d11a-41c7-81ca-2362c8f4271c" providerId="ADAL" clId="{0C59DCBD-0777-4E61-BD8C-502CE96D9E04}" dt="2025-07-17T15:29:31.861" v="44" actId="47"/>
        <pc:sldMkLst>
          <pc:docMk/>
          <pc:sldMk cId="3712092304" sldId="599"/>
        </pc:sldMkLst>
      </pc:sldChg>
      <pc:sldChg chg="del">
        <pc:chgData name="Sam Chung" userId="fd725179-d11a-41c7-81ca-2362c8f4271c" providerId="ADAL" clId="{0C59DCBD-0777-4E61-BD8C-502CE96D9E04}" dt="2025-07-17T15:29:29.015" v="42" actId="47"/>
        <pc:sldMkLst>
          <pc:docMk/>
          <pc:sldMk cId="1728328592" sldId="600"/>
        </pc:sldMkLst>
      </pc:sldChg>
      <pc:sldChg chg="del">
        <pc:chgData name="Sam Chung" userId="fd725179-d11a-41c7-81ca-2362c8f4271c" providerId="ADAL" clId="{0C59DCBD-0777-4E61-BD8C-502CE96D9E04}" dt="2025-07-17T15:29:29.015" v="42" actId="47"/>
        <pc:sldMkLst>
          <pc:docMk/>
          <pc:sldMk cId="664317596" sldId="601"/>
        </pc:sldMkLst>
      </pc:sldChg>
      <pc:sldChg chg="del">
        <pc:chgData name="Sam Chung" userId="fd725179-d11a-41c7-81ca-2362c8f4271c" providerId="ADAL" clId="{0C59DCBD-0777-4E61-BD8C-502CE96D9E04}" dt="2025-07-17T15:29:29.015" v="42" actId="47"/>
        <pc:sldMkLst>
          <pc:docMk/>
          <pc:sldMk cId="670663847" sldId="603"/>
        </pc:sldMkLst>
      </pc:sldChg>
      <pc:sldChg chg="del">
        <pc:chgData name="Sam Chung" userId="fd725179-d11a-41c7-81ca-2362c8f4271c" providerId="ADAL" clId="{0C59DCBD-0777-4E61-BD8C-502CE96D9E04}" dt="2025-07-17T15:29:29.015" v="42" actId="47"/>
        <pc:sldMkLst>
          <pc:docMk/>
          <pc:sldMk cId="339324777" sldId="605"/>
        </pc:sldMkLst>
      </pc:sldChg>
      <pc:sldChg chg="del">
        <pc:chgData name="Sam Chung" userId="fd725179-d11a-41c7-81ca-2362c8f4271c" providerId="ADAL" clId="{0C59DCBD-0777-4E61-BD8C-502CE96D9E04}" dt="2025-07-17T15:29:29.015" v="42" actId="47"/>
        <pc:sldMkLst>
          <pc:docMk/>
          <pc:sldMk cId="2646572655" sldId="608"/>
        </pc:sldMkLst>
      </pc:sldChg>
      <pc:sldChg chg="del">
        <pc:chgData name="Sam Chung" userId="fd725179-d11a-41c7-81ca-2362c8f4271c" providerId="ADAL" clId="{0C59DCBD-0777-4E61-BD8C-502CE96D9E04}" dt="2025-07-17T15:29:29.015" v="42" actId="47"/>
        <pc:sldMkLst>
          <pc:docMk/>
          <pc:sldMk cId="267615996" sldId="611"/>
        </pc:sldMkLst>
      </pc:sldChg>
      <pc:sldChg chg="del">
        <pc:chgData name="Sam Chung" userId="fd725179-d11a-41c7-81ca-2362c8f4271c" providerId="ADAL" clId="{0C59DCBD-0777-4E61-BD8C-502CE96D9E04}" dt="2025-07-17T15:29:29.015" v="42" actId="47"/>
        <pc:sldMkLst>
          <pc:docMk/>
          <pc:sldMk cId="2163096333" sldId="612"/>
        </pc:sldMkLst>
      </pc:sldChg>
      <pc:sldChg chg="del">
        <pc:chgData name="Sam Chung" userId="fd725179-d11a-41c7-81ca-2362c8f4271c" providerId="ADAL" clId="{0C59DCBD-0777-4E61-BD8C-502CE96D9E04}" dt="2025-07-17T15:29:29.015" v="42" actId="47"/>
        <pc:sldMkLst>
          <pc:docMk/>
          <pc:sldMk cId="2493187738" sldId="613"/>
        </pc:sldMkLst>
      </pc:sldChg>
      <pc:sldChg chg="del">
        <pc:chgData name="Sam Chung" userId="fd725179-d11a-41c7-81ca-2362c8f4271c" providerId="ADAL" clId="{0C59DCBD-0777-4E61-BD8C-502CE96D9E04}" dt="2025-07-17T15:29:29.015" v="42" actId="47"/>
        <pc:sldMkLst>
          <pc:docMk/>
          <pc:sldMk cId="2583736891" sldId="614"/>
        </pc:sldMkLst>
      </pc:sldChg>
      <pc:sldChg chg="del">
        <pc:chgData name="Sam Chung" userId="fd725179-d11a-41c7-81ca-2362c8f4271c" providerId="ADAL" clId="{0C59DCBD-0777-4E61-BD8C-502CE96D9E04}" dt="2025-07-17T15:29:29.015" v="42" actId="47"/>
        <pc:sldMkLst>
          <pc:docMk/>
          <pc:sldMk cId="3938654679" sldId="615"/>
        </pc:sldMkLst>
      </pc:sldChg>
      <pc:sldChg chg="del">
        <pc:chgData name="Sam Chung" userId="fd725179-d11a-41c7-81ca-2362c8f4271c" providerId="ADAL" clId="{0C59DCBD-0777-4E61-BD8C-502CE96D9E04}" dt="2025-07-17T15:29:29.015" v="42" actId="47"/>
        <pc:sldMkLst>
          <pc:docMk/>
          <pc:sldMk cId="2419319257" sldId="616"/>
        </pc:sldMkLst>
      </pc:sldChg>
      <pc:sldChg chg="del">
        <pc:chgData name="Sam Chung" userId="fd725179-d11a-41c7-81ca-2362c8f4271c" providerId="ADAL" clId="{0C59DCBD-0777-4E61-BD8C-502CE96D9E04}" dt="2025-07-17T15:29:29.015" v="42" actId="47"/>
        <pc:sldMkLst>
          <pc:docMk/>
          <pc:sldMk cId="1883368491" sldId="617"/>
        </pc:sldMkLst>
      </pc:sldChg>
      <pc:sldChg chg="del">
        <pc:chgData name="Sam Chung" userId="fd725179-d11a-41c7-81ca-2362c8f4271c" providerId="ADAL" clId="{0C59DCBD-0777-4E61-BD8C-502CE96D9E04}" dt="2025-07-17T15:29:29.015" v="42" actId="47"/>
        <pc:sldMkLst>
          <pc:docMk/>
          <pc:sldMk cId="83986025" sldId="618"/>
        </pc:sldMkLst>
      </pc:sldChg>
      <pc:sldChg chg="del">
        <pc:chgData name="Sam Chung" userId="fd725179-d11a-41c7-81ca-2362c8f4271c" providerId="ADAL" clId="{0C59DCBD-0777-4E61-BD8C-502CE96D9E04}" dt="2025-07-17T15:29:29.015" v="42" actId="47"/>
        <pc:sldMkLst>
          <pc:docMk/>
          <pc:sldMk cId="2804280778" sldId="619"/>
        </pc:sldMkLst>
      </pc:sldChg>
      <pc:sldChg chg="del">
        <pc:chgData name="Sam Chung" userId="fd725179-d11a-41c7-81ca-2362c8f4271c" providerId="ADAL" clId="{0C59DCBD-0777-4E61-BD8C-502CE96D9E04}" dt="2025-07-17T15:29:29.015" v="42" actId="47"/>
        <pc:sldMkLst>
          <pc:docMk/>
          <pc:sldMk cId="2417311715" sldId="620"/>
        </pc:sldMkLst>
      </pc:sldChg>
      <pc:sldChg chg="del">
        <pc:chgData name="Sam Chung" userId="fd725179-d11a-41c7-81ca-2362c8f4271c" providerId="ADAL" clId="{0C59DCBD-0777-4E61-BD8C-502CE96D9E04}" dt="2025-07-17T15:29:29.015" v="42" actId="47"/>
        <pc:sldMkLst>
          <pc:docMk/>
          <pc:sldMk cId="2780481495" sldId="621"/>
        </pc:sldMkLst>
      </pc:sldChg>
      <pc:sldChg chg="del">
        <pc:chgData name="Sam Chung" userId="fd725179-d11a-41c7-81ca-2362c8f4271c" providerId="ADAL" clId="{0C59DCBD-0777-4E61-BD8C-502CE96D9E04}" dt="2025-07-17T15:29:29.015" v="42" actId="47"/>
        <pc:sldMkLst>
          <pc:docMk/>
          <pc:sldMk cId="126891772" sldId="623"/>
        </pc:sldMkLst>
      </pc:sldChg>
      <pc:sldChg chg="del">
        <pc:chgData name="Sam Chung" userId="fd725179-d11a-41c7-81ca-2362c8f4271c" providerId="ADAL" clId="{0C59DCBD-0777-4E61-BD8C-502CE96D9E04}" dt="2025-07-17T15:29:29.015" v="42" actId="47"/>
        <pc:sldMkLst>
          <pc:docMk/>
          <pc:sldMk cId="765296699" sldId="625"/>
        </pc:sldMkLst>
      </pc:sldChg>
      <pc:sldChg chg="del">
        <pc:chgData name="Sam Chung" userId="fd725179-d11a-41c7-81ca-2362c8f4271c" providerId="ADAL" clId="{0C59DCBD-0777-4E61-BD8C-502CE96D9E04}" dt="2025-07-17T15:29:29.015" v="42" actId="47"/>
        <pc:sldMkLst>
          <pc:docMk/>
          <pc:sldMk cId="3008459398" sldId="626"/>
        </pc:sldMkLst>
      </pc:sldChg>
      <pc:sldChg chg="del">
        <pc:chgData name="Sam Chung" userId="fd725179-d11a-41c7-81ca-2362c8f4271c" providerId="ADAL" clId="{0C59DCBD-0777-4E61-BD8C-502CE96D9E04}" dt="2025-07-17T15:29:29.015" v="42" actId="47"/>
        <pc:sldMkLst>
          <pc:docMk/>
          <pc:sldMk cId="1610146912" sldId="627"/>
        </pc:sldMkLst>
      </pc:sldChg>
      <pc:sldChg chg="del">
        <pc:chgData name="Sam Chung" userId="fd725179-d11a-41c7-81ca-2362c8f4271c" providerId="ADAL" clId="{0C59DCBD-0777-4E61-BD8C-502CE96D9E04}" dt="2025-07-17T15:29:29.015" v="42" actId="47"/>
        <pc:sldMkLst>
          <pc:docMk/>
          <pc:sldMk cId="34504224" sldId="628"/>
        </pc:sldMkLst>
      </pc:sldChg>
      <pc:sldChg chg="del">
        <pc:chgData name="Sam Chung" userId="fd725179-d11a-41c7-81ca-2362c8f4271c" providerId="ADAL" clId="{0C59DCBD-0777-4E61-BD8C-502CE96D9E04}" dt="2025-07-17T15:29:29.015" v="42" actId="47"/>
        <pc:sldMkLst>
          <pc:docMk/>
          <pc:sldMk cId="2418575425" sldId="629"/>
        </pc:sldMkLst>
      </pc:sldChg>
      <pc:sldChg chg="del">
        <pc:chgData name="Sam Chung" userId="fd725179-d11a-41c7-81ca-2362c8f4271c" providerId="ADAL" clId="{0C59DCBD-0777-4E61-BD8C-502CE96D9E04}" dt="2025-07-17T15:29:29.015" v="42" actId="47"/>
        <pc:sldMkLst>
          <pc:docMk/>
          <pc:sldMk cId="3395336185" sldId="631"/>
        </pc:sldMkLst>
      </pc:sldChg>
      <pc:sldChg chg="del">
        <pc:chgData name="Sam Chung" userId="fd725179-d11a-41c7-81ca-2362c8f4271c" providerId="ADAL" clId="{0C59DCBD-0777-4E61-BD8C-502CE96D9E04}" dt="2025-07-17T15:29:29.015" v="42" actId="47"/>
        <pc:sldMkLst>
          <pc:docMk/>
          <pc:sldMk cId="284279531" sldId="632"/>
        </pc:sldMkLst>
      </pc:sldChg>
      <pc:sldChg chg="del">
        <pc:chgData name="Sam Chung" userId="fd725179-d11a-41c7-81ca-2362c8f4271c" providerId="ADAL" clId="{0C59DCBD-0777-4E61-BD8C-502CE96D9E04}" dt="2025-07-17T15:29:29.015" v="42" actId="47"/>
        <pc:sldMkLst>
          <pc:docMk/>
          <pc:sldMk cId="2959568235" sldId="633"/>
        </pc:sldMkLst>
      </pc:sldChg>
      <pc:sldChg chg="del">
        <pc:chgData name="Sam Chung" userId="fd725179-d11a-41c7-81ca-2362c8f4271c" providerId="ADAL" clId="{0C59DCBD-0777-4E61-BD8C-502CE96D9E04}" dt="2025-07-17T15:29:29.015" v="42" actId="47"/>
        <pc:sldMkLst>
          <pc:docMk/>
          <pc:sldMk cId="543566955" sldId="634"/>
        </pc:sldMkLst>
      </pc:sldChg>
      <pc:sldChg chg="del">
        <pc:chgData name="Sam Chung" userId="fd725179-d11a-41c7-81ca-2362c8f4271c" providerId="ADAL" clId="{0C59DCBD-0777-4E61-BD8C-502CE96D9E04}" dt="2025-07-17T15:29:29.015" v="42" actId="47"/>
        <pc:sldMkLst>
          <pc:docMk/>
          <pc:sldMk cId="832025610" sldId="635"/>
        </pc:sldMkLst>
      </pc:sldChg>
      <pc:sldChg chg="del">
        <pc:chgData name="Sam Chung" userId="fd725179-d11a-41c7-81ca-2362c8f4271c" providerId="ADAL" clId="{0C59DCBD-0777-4E61-BD8C-502CE96D9E04}" dt="2025-07-17T15:29:29.015" v="42" actId="47"/>
        <pc:sldMkLst>
          <pc:docMk/>
          <pc:sldMk cId="2562365369" sldId="636"/>
        </pc:sldMkLst>
      </pc:sldChg>
      <pc:sldChg chg="del">
        <pc:chgData name="Sam Chung" userId="fd725179-d11a-41c7-81ca-2362c8f4271c" providerId="ADAL" clId="{0C59DCBD-0777-4E61-BD8C-502CE96D9E04}" dt="2025-07-17T15:29:29.015" v="42" actId="47"/>
        <pc:sldMkLst>
          <pc:docMk/>
          <pc:sldMk cId="1825466734" sldId="637"/>
        </pc:sldMkLst>
      </pc:sldChg>
      <pc:sldChg chg="del">
        <pc:chgData name="Sam Chung" userId="fd725179-d11a-41c7-81ca-2362c8f4271c" providerId="ADAL" clId="{0C59DCBD-0777-4E61-BD8C-502CE96D9E04}" dt="2025-07-17T15:29:29.015" v="42" actId="47"/>
        <pc:sldMkLst>
          <pc:docMk/>
          <pc:sldMk cId="97070645" sldId="638"/>
        </pc:sldMkLst>
      </pc:sldChg>
      <pc:sldChg chg="del">
        <pc:chgData name="Sam Chung" userId="fd725179-d11a-41c7-81ca-2362c8f4271c" providerId="ADAL" clId="{0C59DCBD-0777-4E61-BD8C-502CE96D9E04}" dt="2025-07-17T15:29:29.015" v="42" actId="47"/>
        <pc:sldMkLst>
          <pc:docMk/>
          <pc:sldMk cId="4242866887" sldId="639"/>
        </pc:sldMkLst>
      </pc:sldChg>
      <pc:sldChg chg="del">
        <pc:chgData name="Sam Chung" userId="fd725179-d11a-41c7-81ca-2362c8f4271c" providerId="ADAL" clId="{0C59DCBD-0777-4E61-BD8C-502CE96D9E04}" dt="2025-07-17T15:29:29.015" v="42" actId="47"/>
        <pc:sldMkLst>
          <pc:docMk/>
          <pc:sldMk cId="3808284778" sldId="640"/>
        </pc:sldMkLst>
      </pc:sldChg>
      <pc:sldChg chg="del">
        <pc:chgData name="Sam Chung" userId="fd725179-d11a-41c7-81ca-2362c8f4271c" providerId="ADAL" clId="{0C59DCBD-0777-4E61-BD8C-502CE96D9E04}" dt="2025-07-17T15:29:29.015" v="42" actId="47"/>
        <pc:sldMkLst>
          <pc:docMk/>
          <pc:sldMk cId="3060133577" sldId="641"/>
        </pc:sldMkLst>
      </pc:sldChg>
      <pc:sldChg chg="del">
        <pc:chgData name="Sam Chung" userId="fd725179-d11a-41c7-81ca-2362c8f4271c" providerId="ADAL" clId="{0C59DCBD-0777-4E61-BD8C-502CE96D9E04}" dt="2025-07-17T15:29:29.015" v="42" actId="47"/>
        <pc:sldMkLst>
          <pc:docMk/>
          <pc:sldMk cId="2939802150" sldId="642"/>
        </pc:sldMkLst>
      </pc:sldChg>
      <pc:sldChg chg="del">
        <pc:chgData name="Sam Chung" userId="fd725179-d11a-41c7-81ca-2362c8f4271c" providerId="ADAL" clId="{0C59DCBD-0777-4E61-BD8C-502CE96D9E04}" dt="2025-07-17T15:29:29.015" v="42" actId="47"/>
        <pc:sldMkLst>
          <pc:docMk/>
          <pc:sldMk cId="2882262492" sldId="643"/>
        </pc:sldMkLst>
      </pc:sldChg>
      <pc:sldChg chg="del">
        <pc:chgData name="Sam Chung" userId="fd725179-d11a-41c7-81ca-2362c8f4271c" providerId="ADAL" clId="{0C59DCBD-0777-4E61-BD8C-502CE96D9E04}" dt="2025-07-17T15:29:29.015" v="42" actId="47"/>
        <pc:sldMkLst>
          <pc:docMk/>
          <pc:sldMk cId="3675973369" sldId="644"/>
        </pc:sldMkLst>
      </pc:sldChg>
      <pc:sldChg chg="del">
        <pc:chgData name="Sam Chung" userId="fd725179-d11a-41c7-81ca-2362c8f4271c" providerId="ADAL" clId="{0C59DCBD-0777-4E61-BD8C-502CE96D9E04}" dt="2025-07-17T15:29:29.015" v="42" actId="47"/>
        <pc:sldMkLst>
          <pc:docMk/>
          <pc:sldMk cId="1657804316" sldId="645"/>
        </pc:sldMkLst>
      </pc:sldChg>
      <pc:sldChg chg="del">
        <pc:chgData name="Sam Chung" userId="fd725179-d11a-41c7-81ca-2362c8f4271c" providerId="ADAL" clId="{0C59DCBD-0777-4E61-BD8C-502CE96D9E04}" dt="2025-07-17T15:29:29.015" v="42" actId="47"/>
        <pc:sldMkLst>
          <pc:docMk/>
          <pc:sldMk cId="4290986789" sldId="646"/>
        </pc:sldMkLst>
      </pc:sldChg>
      <pc:sldChg chg="del">
        <pc:chgData name="Sam Chung" userId="fd725179-d11a-41c7-81ca-2362c8f4271c" providerId="ADAL" clId="{0C59DCBD-0777-4E61-BD8C-502CE96D9E04}" dt="2025-07-17T15:29:29.015" v="42" actId="47"/>
        <pc:sldMkLst>
          <pc:docMk/>
          <pc:sldMk cId="2242776195" sldId="647"/>
        </pc:sldMkLst>
      </pc:sldChg>
      <pc:sldChg chg="del">
        <pc:chgData name="Sam Chung" userId="fd725179-d11a-41c7-81ca-2362c8f4271c" providerId="ADAL" clId="{0C59DCBD-0777-4E61-BD8C-502CE96D9E04}" dt="2025-07-17T15:29:29.015" v="42" actId="47"/>
        <pc:sldMkLst>
          <pc:docMk/>
          <pc:sldMk cId="693752561" sldId="649"/>
        </pc:sldMkLst>
      </pc:sldChg>
      <pc:sldChg chg="del">
        <pc:chgData name="Sam Chung" userId="fd725179-d11a-41c7-81ca-2362c8f4271c" providerId="ADAL" clId="{0C59DCBD-0777-4E61-BD8C-502CE96D9E04}" dt="2025-07-17T15:29:29.015" v="42" actId="47"/>
        <pc:sldMkLst>
          <pc:docMk/>
          <pc:sldMk cId="3466745642" sldId="650"/>
        </pc:sldMkLst>
      </pc:sldChg>
      <pc:sldChg chg="del">
        <pc:chgData name="Sam Chung" userId="fd725179-d11a-41c7-81ca-2362c8f4271c" providerId="ADAL" clId="{0C59DCBD-0777-4E61-BD8C-502CE96D9E04}" dt="2025-07-17T15:29:29.015" v="42" actId="47"/>
        <pc:sldMkLst>
          <pc:docMk/>
          <pc:sldMk cId="3749150689" sldId="651"/>
        </pc:sldMkLst>
      </pc:sldChg>
      <pc:sldChg chg="del">
        <pc:chgData name="Sam Chung" userId="fd725179-d11a-41c7-81ca-2362c8f4271c" providerId="ADAL" clId="{0C59DCBD-0777-4E61-BD8C-502CE96D9E04}" dt="2025-07-17T15:29:29.015" v="42" actId="47"/>
        <pc:sldMkLst>
          <pc:docMk/>
          <pc:sldMk cId="3411689348" sldId="652"/>
        </pc:sldMkLst>
      </pc:sldChg>
      <pc:sldChg chg="del">
        <pc:chgData name="Sam Chung" userId="fd725179-d11a-41c7-81ca-2362c8f4271c" providerId="ADAL" clId="{0C59DCBD-0777-4E61-BD8C-502CE96D9E04}" dt="2025-07-17T15:29:29.015" v="42" actId="47"/>
        <pc:sldMkLst>
          <pc:docMk/>
          <pc:sldMk cId="68176573" sldId="653"/>
        </pc:sldMkLst>
      </pc:sldChg>
      <pc:sldChg chg="del">
        <pc:chgData name="Sam Chung" userId="fd725179-d11a-41c7-81ca-2362c8f4271c" providerId="ADAL" clId="{0C59DCBD-0777-4E61-BD8C-502CE96D9E04}" dt="2025-07-17T15:29:29.015" v="42" actId="47"/>
        <pc:sldMkLst>
          <pc:docMk/>
          <pc:sldMk cId="3128711578" sldId="654"/>
        </pc:sldMkLst>
      </pc:sldChg>
      <pc:sldChg chg="del">
        <pc:chgData name="Sam Chung" userId="fd725179-d11a-41c7-81ca-2362c8f4271c" providerId="ADAL" clId="{0C59DCBD-0777-4E61-BD8C-502CE96D9E04}" dt="2025-07-17T15:29:29.015" v="42" actId="47"/>
        <pc:sldMkLst>
          <pc:docMk/>
          <pc:sldMk cId="1320291577" sldId="655"/>
        </pc:sldMkLst>
      </pc:sldChg>
      <pc:sldChg chg="del">
        <pc:chgData name="Sam Chung" userId="fd725179-d11a-41c7-81ca-2362c8f4271c" providerId="ADAL" clId="{0C59DCBD-0777-4E61-BD8C-502CE96D9E04}" dt="2025-07-17T15:29:29.015" v="42" actId="47"/>
        <pc:sldMkLst>
          <pc:docMk/>
          <pc:sldMk cId="1773663969" sldId="656"/>
        </pc:sldMkLst>
      </pc:sldChg>
      <pc:sldChg chg="del">
        <pc:chgData name="Sam Chung" userId="fd725179-d11a-41c7-81ca-2362c8f4271c" providerId="ADAL" clId="{0C59DCBD-0777-4E61-BD8C-502CE96D9E04}" dt="2025-07-17T15:29:29.015" v="42" actId="47"/>
        <pc:sldMkLst>
          <pc:docMk/>
          <pc:sldMk cId="1899172137" sldId="657"/>
        </pc:sldMkLst>
      </pc:sldChg>
      <pc:sldChg chg="del">
        <pc:chgData name="Sam Chung" userId="fd725179-d11a-41c7-81ca-2362c8f4271c" providerId="ADAL" clId="{0C59DCBD-0777-4E61-BD8C-502CE96D9E04}" dt="2025-07-17T15:29:29.015" v="42" actId="47"/>
        <pc:sldMkLst>
          <pc:docMk/>
          <pc:sldMk cId="3139306232" sldId="658"/>
        </pc:sldMkLst>
      </pc:sldChg>
      <pc:sldChg chg="del">
        <pc:chgData name="Sam Chung" userId="fd725179-d11a-41c7-81ca-2362c8f4271c" providerId="ADAL" clId="{0C59DCBD-0777-4E61-BD8C-502CE96D9E04}" dt="2025-07-17T15:29:29.015" v="42" actId="47"/>
        <pc:sldMkLst>
          <pc:docMk/>
          <pc:sldMk cId="85160899" sldId="659"/>
        </pc:sldMkLst>
      </pc:sldChg>
      <pc:sldChg chg="del">
        <pc:chgData name="Sam Chung" userId="fd725179-d11a-41c7-81ca-2362c8f4271c" providerId="ADAL" clId="{0C59DCBD-0777-4E61-BD8C-502CE96D9E04}" dt="2025-07-17T15:29:29.015" v="42" actId="47"/>
        <pc:sldMkLst>
          <pc:docMk/>
          <pc:sldMk cId="652605116" sldId="660"/>
        </pc:sldMkLst>
      </pc:sldChg>
      <pc:sldChg chg="del">
        <pc:chgData name="Sam Chung" userId="fd725179-d11a-41c7-81ca-2362c8f4271c" providerId="ADAL" clId="{0C59DCBD-0777-4E61-BD8C-502CE96D9E04}" dt="2025-07-17T15:29:29.015" v="42" actId="47"/>
        <pc:sldMkLst>
          <pc:docMk/>
          <pc:sldMk cId="664339971" sldId="661"/>
        </pc:sldMkLst>
      </pc:sldChg>
      <pc:sldChg chg="del">
        <pc:chgData name="Sam Chung" userId="fd725179-d11a-41c7-81ca-2362c8f4271c" providerId="ADAL" clId="{0C59DCBD-0777-4E61-BD8C-502CE96D9E04}" dt="2025-07-17T15:29:29.015" v="42" actId="47"/>
        <pc:sldMkLst>
          <pc:docMk/>
          <pc:sldMk cId="2578956433" sldId="662"/>
        </pc:sldMkLst>
      </pc:sldChg>
      <pc:sldChg chg="del">
        <pc:chgData name="Sam Chung" userId="fd725179-d11a-41c7-81ca-2362c8f4271c" providerId="ADAL" clId="{0C59DCBD-0777-4E61-BD8C-502CE96D9E04}" dt="2025-07-17T15:29:29.015" v="42" actId="47"/>
        <pc:sldMkLst>
          <pc:docMk/>
          <pc:sldMk cId="3711580939" sldId="663"/>
        </pc:sldMkLst>
      </pc:sldChg>
      <pc:sldChg chg="del">
        <pc:chgData name="Sam Chung" userId="fd725179-d11a-41c7-81ca-2362c8f4271c" providerId="ADAL" clId="{0C59DCBD-0777-4E61-BD8C-502CE96D9E04}" dt="2025-07-17T15:29:29.015" v="42" actId="47"/>
        <pc:sldMkLst>
          <pc:docMk/>
          <pc:sldMk cId="1398963536" sldId="664"/>
        </pc:sldMkLst>
      </pc:sldChg>
      <pc:sldChg chg="del">
        <pc:chgData name="Sam Chung" userId="fd725179-d11a-41c7-81ca-2362c8f4271c" providerId="ADAL" clId="{0C59DCBD-0777-4E61-BD8C-502CE96D9E04}" dt="2025-07-17T15:29:29.015" v="42" actId="47"/>
        <pc:sldMkLst>
          <pc:docMk/>
          <pc:sldMk cId="3344373139" sldId="665"/>
        </pc:sldMkLst>
      </pc:sldChg>
      <pc:sldChg chg="del">
        <pc:chgData name="Sam Chung" userId="fd725179-d11a-41c7-81ca-2362c8f4271c" providerId="ADAL" clId="{0C59DCBD-0777-4E61-BD8C-502CE96D9E04}" dt="2025-07-17T15:29:29.015" v="42" actId="47"/>
        <pc:sldMkLst>
          <pc:docMk/>
          <pc:sldMk cId="458200149" sldId="666"/>
        </pc:sldMkLst>
      </pc:sldChg>
      <pc:sldChg chg="del">
        <pc:chgData name="Sam Chung" userId="fd725179-d11a-41c7-81ca-2362c8f4271c" providerId="ADAL" clId="{0C59DCBD-0777-4E61-BD8C-502CE96D9E04}" dt="2025-07-17T15:29:29.015" v="42" actId="47"/>
        <pc:sldMkLst>
          <pc:docMk/>
          <pc:sldMk cId="3939323207" sldId="667"/>
        </pc:sldMkLst>
      </pc:sldChg>
      <pc:sldChg chg="del">
        <pc:chgData name="Sam Chung" userId="fd725179-d11a-41c7-81ca-2362c8f4271c" providerId="ADAL" clId="{0C59DCBD-0777-4E61-BD8C-502CE96D9E04}" dt="2025-07-17T15:29:29.015" v="42" actId="47"/>
        <pc:sldMkLst>
          <pc:docMk/>
          <pc:sldMk cId="274065596" sldId="668"/>
        </pc:sldMkLst>
      </pc:sldChg>
      <pc:sldChg chg="del">
        <pc:chgData name="Sam Chung" userId="fd725179-d11a-41c7-81ca-2362c8f4271c" providerId="ADAL" clId="{0C59DCBD-0777-4E61-BD8C-502CE96D9E04}" dt="2025-07-17T15:29:29.015" v="42" actId="47"/>
        <pc:sldMkLst>
          <pc:docMk/>
          <pc:sldMk cId="3023882514" sldId="669"/>
        </pc:sldMkLst>
      </pc:sldChg>
      <pc:sldChg chg="del">
        <pc:chgData name="Sam Chung" userId="fd725179-d11a-41c7-81ca-2362c8f4271c" providerId="ADAL" clId="{0C59DCBD-0777-4E61-BD8C-502CE96D9E04}" dt="2025-07-17T15:29:29.015" v="42" actId="47"/>
        <pc:sldMkLst>
          <pc:docMk/>
          <pc:sldMk cId="3470141425" sldId="670"/>
        </pc:sldMkLst>
      </pc:sldChg>
      <pc:sldChg chg="del">
        <pc:chgData name="Sam Chung" userId="fd725179-d11a-41c7-81ca-2362c8f4271c" providerId="ADAL" clId="{0C59DCBD-0777-4E61-BD8C-502CE96D9E04}" dt="2025-07-17T15:29:29.015" v="42" actId="47"/>
        <pc:sldMkLst>
          <pc:docMk/>
          <pc:sldMk cId="2595438166" sldId="671"/>
        </pc:sldMkLst>
      </pc:sldChg>
      <pc:sldChg chg="del">
        <pc:chgData name="Sam Chung" userId="fd725179-d11a-41c7-81ca-2362c8f4271c" providerId="ADAL" clId="{0C59DCBD-0777-4E61-BD8C-502CE96D9E04}" dt="2025-07-17T15:29:29.015" v="42" actId="47"/>
        <pc:sldMkLst>
          <pc:docMk/>
          <pc:sldMk cId="2235892565" sldId="672"/>
        </pc:sldMkLst>
      </pc:sldChg>
      <pc:sldChg chg="del">
        <pc:chgData name="Sam Chung" userId="fd725179-d11a-41c7-81ca-2362c8f4271c" providerId="ADAL" clId="{0C59DCBD-0777-4E61-BD8C-502CE96D9E04}" dt="2025-07-17T15:29:29.015" v="42" actId="47"/>
        <pc:sldMkLst>
          <pc:docMk/>
          <pc:sldMk cId="349347365" sldId="673"/>
        </pc:sldMkLst>
      </pc:sldChg>
      <pc:sldChg chg="del">
        <pc:chgData name="Sam Chung" userId="fd725179-d11a-41c7-81ca-2362c8f4271c" providerId="ADAL" clId="{0C59DCBD-0777-4E61-BD8C-502CE96D9E04}" dt="2025-07-17T15:29:29.015" v="42" actId="47"/>
        <pc:sldMkLst>
          <pc:docMk/>
          <pc:sldMk cId="4235164023" sldId="674"/>
        </pc:sldMkLst>
      </pc:sldChg>
      <pc:sldChg chg="del">
        <pc:chgData name="Sam Chung" userId="fd725179-d11a-41c7-81ca-2362c8f4271c" providerId="ADAL" clId="{0C59DCBD-0777-4E61-BD8C-502CE96D9E04}" dt="2025-07-17T15:29:29.015" v="42" actId="47"/>
        <pc:sldMkLst>
          <pc:docMk/>
          <pc:sldMk cId="3786000751" sldId="675"/>
        </pc:sldMkLst>
      </pc:sldChg>
      <pc:sldChg chg="del">
        <pc:chgData name="Sam Chung" userId="fd725179-d11a-41c7-81ca-2362c8f4271c" providerId="ADAL" clId="{0C59DCBD-0777-4E61-BD8C-502CE96D9E04}" dt="2025-07-17T15:29:29.015" v="42" actId="47"/>
        <pc:sldMkLst>
          <pc:docMk/>
          <pc:sldMk cId="1035464428" sldId="676"/>
        </pc:sldMkLst>
      </pc:sldChg>
      <pc:sldChg chg="del">
        <pc:chgData name="Sam Chung" userId="fd725179-d11a-41c7-81ca-2362c8f4271c" providerId="ADAL" clId="{0C59DCBD-0777-4E61-BD8C-502CE96D9E04}" dt="2025-07-17T15:29:29.015" v="42" actId="47"/>
        <pc:sldMkLst>
          <pc:docMk/>
          <pc:sldMk cId="1919987607" sldId="677"/>
        </pc:sldMkLst>
      </pc:sldChg>
      <pc:sldChg chg="del">
        <pc:chgData name="Sam Chung" userId="fd725179-d11a-41c7-81ca-2362c8f4271c" providerId="ADAL" clId="{0C59DCBD-0777-4E61-BD8C-502CE96D9E04}" dt="2025-07-17T15:29:29.015" v="42" actId="47"/>
        <pc:sldMkLst>
          <pc:docMk/>
          <pc:sldMk cId="3312902602" sldId="678"/>
        </pc:sldMkLst>
      </pc:sldChg>
      <pc:sldChg chg="del">
        <pc:chgData name="Sam Chung" userId="fd725179-d11a-41c7-81ca-2362c8f4271c" providerId="ADAL" clId="{0C59DCBD-0777-4E61-BD8C-502CE96D9E04}" dt="2025-07-17T15:29:29.015" v="42" actId="47"/>
        <pc:sldMkLst>
          <pc:docMk/>
          <pc:sldMk cId="3103719630" sldId="679"/>
        </pc:sldMkLst>
      </pc:sldChg>
      <pc:sldChg chg="del">
        <pc:chgData name="Sam Chung" userId="fd725179-d11a-41c7-81ca-2362c8f4271c" providerId="ADAL" clId="{0C59DCBD-0777-4E61-BD8C-502CE96D9E04}" dt="2025-07-17T15:29:29.015" v="42" actId="47"/>
        <pc:sldMkLst>
          <pc:docMk/>
          <pc:sldMk cId="2399645673" sldId="680"/>
        </pc:sldMkLst>
      </pc:sldChg>
      <pc:sldChg chg="modSp mod">
        <pc:chgData name="Sam Chung" userId="fd725179-d11a-41c7-81ca-2362c8f4271c" providerId="ADAL" clId="{0C59DCBD-0777-4E61-BD8C-502CE96D9E04}" dt="2025-07-17T15:30:51.417" v="105" actId="1036"/>
        <pc:sldMkLst>
          <pc:docMk/>
          <pc:sldMk cId="716079258" sldId="681"/>
        </pc:sldMkLst>
      </pc:sldChg>
      <pc:sldChg chg="del">
        <pc:chgData name="Sam Chung" userId="fd725179-d11a-41c7-81ca-2362c8f4271c" providerId="ADAL" clId="{0C59DCBD-0777-4E61-BD8C-502CE96D9E04}" dt="2025-07-17T15:29:29.015" v="42" actId="47"/>
        <pc:sldMkLst>
          <pc:docMk/>
          <pc:sldMk cId="2182181130" sldId="682"/>
        </pc:sldMkLst>
      </pc:sldChg>
      <pc:sldChg chg="del">
        <pc:chgData name="Sam Chung" userId="fd725179-d11a-41c7-81ca-2362c8f4271c" providerId="ADAL" clId="{0C59DCBD-0777-4E61-BD8C-502CE96D9E04}" dt="2025-07-17T15:29:29.015" v="42" actId="47"/>
        <pc:sldMkLst>
          <pc:docMk/>
          <pc:sldMk cId="2432350962" sldId="683"/>
        </pc:sldMkLst>
      </pc:sldChg>
      <pc:sldMasterChg chg="modSldLayout">
        <pc:chgData name="Sam Chung" userId="fd725179-d11a-41c7-81ca-2362c8f4271c" providerId="ADAL" clId="{0C59DCBD-0777-4E61-BD8C-502CE96D9E04}" dt="2025-07-17T15:29:54.576" v="57" actId="20577"/>
        <pc:sldMasterMkLst>
          <pc:docMk/>
          <pc:sldMasterMk cId="0" sldId="2147483649"/>
        </pc:sldMasterMkLst>
        <pc:sldLayoutChg chg="modSp mod">
          <pc:chgData name="Sam Chung" userId="fd725179-d11a-41c7-81ca-2362c8f4271c" providerId="ADAL" clId="{0C59DCBD-0777-4E61-BD8C-502CE96D9E04}" dt="2025-07-17T15:29:54.576" v="57" actId="20577"/>
          <pc:sldLayoutMkLst>
            <pc:docMk/>
            <pc:sldMasterMk cId="0" sldId="2147483649"/>
            <pc:sldLayoutMk cId="1344865327" sldId="2147484457"/>
          </pc:sldLayoutMkLst>
        </pc:sldLayoutChg>
      </pc:sldMasterChg>
      <pc:sldMasterChg chg="modSp mod">
        <pc:chgData name="Sam Chung" userId="fd725179-d11a-41c7-81ca-2362c8f4271c" providerId="ADAL" clId="{0C59DCBD-0777-4E61-BD8C-502CE96D9E04}" dt="2025-07-17T15:30:07.881" v="68" actId="20577"/>
        <pc:sldMasterMkLst>
          <pc:docMk/>
          <pc:sldMasterMk cId="0" sldId="2147483650"/>
        </pc:sldMasterMkLst>
      </pc:sldMasterChg>
    </pc:docChg>
  </pc:docChgLst>
  <pc:docChgLst>
    <pc:chgData name="Clark Jason Ngo" userId="S::ngoclarkjason@cityuniversity.edu::2b34b64c-11a7-4bf0-9698-880008265935" providerId="AD" clId="Web-{77CB8E21-8AE9-C8F9-4F9B-4F4C6C058261}"/>
    <pc:docChg chg="addSld delSld modSld">
      <pc:chgData name="Clark Jason Ngo" userId="S::ngoclarkjason@cityuniversity.edu::2b34b64c-11a7-4bf0-9698-880008265935" providerId="AD" clId="Web-{77CB8E21-8AE9-C8F9-4F9B-4F4C6C058261}" dt="2024-10-02T22:40:52.251" v="47" actId="1076"/>
      <pc:docMkLst>
        <pc:docMk/>
      </pc:docMkLst>
      <pc:sldChg chg="del">
        <pc:chgData name="Clark Jason Ngo" userId="S::ngoclarkjason@cityuniversity.edu::2b34b64c-11a7-4bf0-9698-880008265935" providerId="AD" clId="Web-{77CB8E21-8AE9-C8F9-4F9B-4F4C6C058261}" dt="2024-10-02T22:26:06.435" v="11"/>
        <pc:sldMkLst>
          <pc:docMk/>
          <pc:sldMk cId="3088444995" sldId="607"/>
        </pc:sldMkLst>
      </pc:sldChg>
      <pc:sldChg chg="del">
        <pc:chgData name="Clark Jason Ngo" userId="S::ngoclarkjason@cityuniversity.edu::2b34b64c-11a7-4bf0-9698-880008265935" providerId="AD" clId="Web-{77CB8E21-8AE9-C8F9-4F9B-4F4C6C058261}" dt="2024-10-02T22:26:48.407" v="22"/>
        <pc:sldMkLst>
          <pc:docMk/>
          <pc:sldMk cId="1972821624" sldId="609"/>
        </pc:sldMkLst>
      </pc:sldChg>
      <pc:sldChg chg="modSp">
        <pc:chgData name="Clark Jason Ngo" userId="S::ngoclarkjason@cityuniversity.edu::2b34b64c-11a7-4bf0-9698-880008265935" providerId="AD" clId="Web-{77CB8E21-8AE9-C8F9-4F9B-4F4C6C058261}" dt="2024-10-02T22:39:36.701" v="34"/>
        <pc:sldMkLst>
          <pc:docMk/>
          <pc:sldMk cId="2419319257" sldId="616"/>
        </pc:sldMkLst>
      </pc:sldChg>
      <pc:sldChg chg="del">
        <pc:chgData name="Clark Jason Ngo" userId="S::ngoclarkjason@cityuniversity.edu::2b34b64c-11a7-4bf0-9698-880008265935" providerId="AD" clId="Web-{77CB8E21-8AE9-C8F9-4F9B-4F4C6C058261}" dt="2024-10-02T22:25:36.059" v="4"/>
        <pc:sldMkLst>
          <pc:docMk/>
          <pc:sldMk cId="1069636634" sldId="648"/>
        </pc:sldMkLst>
      </pc:sldChg>
      <pc:sldChg chg="modSp">
        <pc:chgData name="Clark Jason Ngo" userId="S::ngoclarkjason@cityuniversity.edu::2b34b64c-11a7-4bf0-9698-880008265935" providerId="AD" clId="Web-{77CB8E21-8AE9-C8F9-4F9B-4F4C6C058261}" dt="2024-10-02T22:25:16.418" v="3"/>
        <pc:sldMkLst>
          <pc:docMk/>
          <pc:sldMk cId="3749150689" sldId="651"/>
        </pc:sldMkLst>
      </pc:sldChg>
      <pc:sldChg chg="modSp">
        <pc:chgData name="Clark Jason Ngo" userId="S::ngoclarkjason@cityuniversity.edu::2b34b64c-11a7-4bf0-9698-880008265935" providerId="AD" clId="Web-{77CB8E21-8AE9-C8F9-4F9B-4F4C6C058261}" dt="2024-10-02T22:28:06.332" v="31"/>
        <pc:sldMkLst>
          <pc:docMk/>
          <pc:sldMk cId="3411689348" sldId="652"/>
        </pc:sldMkLst>
      </pc:sldChg>
      <pc:sldChg chg="modSp">
        <pc:chgData name="Clark Jason Ngo" userId="S::ngoclarkjason@cityuniversity.edu::2b34b64c-11a7-4bf0-9698-880008265935" providerId="AD" clId="Web-{77CB8E21-8AE9-C8F9-4F9B-4F4C6C058261}" dt="2024-10-02T22:40:01.374" v="38"/>
        <pc:sldMkLst>
          <pc:docMk/>
          <pc:sldMk cId="652605116" sldId="660"/>
        </pc:sldMkLst>
      </pc:sldChg>
      <pc:sldChg chg="modSp">
        <pc:chgData name="Clark Jason Ngo" userId="S::ngoclarkjason@cityuniversity.edu::2b34b64c-11a7-4bf0-9698-880008265935" providerId="AD" clId="Web-{77CB8E21-8AE9-C8F9-4F9B-4F4C6C058261}" dt="2024-10-02T22:40:52.251" v="47" actId="1076"/>
        <pc:sldMkLst>
          <pc:docMk/>
          <pc:sldMk cId="664339971" sldId="661"/>
        </pc:sldMkLst>
      </pc:sldChg>
      <pc:sldChg chg="modSp">
        <pc:chgData name="Clark Jason Ngo" userId="S::ngoclarkjason@cityuniversity.edu::2b34b64c-11a7-4bf0-9698-880008265935" providerId="AD" clId="Web-{77CB8E21-8AE9-C8F9-4F9B-4F4C6C058261}" dt="2024-10-02T22:40:22.140" v="44"/>
        <pc:sldMkLst>
          <pc:docMk/>
          <pc:sldMk cId="2578956433" sldId="662"/>
        </pc:sldMkLst>
      </pc:sldChg>
      <pc:sldChg chg="modSp">
        <pc:chgData name="Clark Jason Ngo" userId="S::ngoclarkjason@cityuniversity.edu::2b34b64c-11a7-4bf0-9698-880008265935" providerId="AD" clId="Web-{77CB8E21-8AE9-C8F9-4F9B-4F4C6C058261}" dt="2024-10-02T22:27:38.409" v="27"/>
        <pc:sldMkLst>
          <pc:docMk/>
          <pc:sldMk cId="458200149" sldId="666"/>
        </pc:sldMkLst>
      </pc:sldChg>
      <pc:sldChg chg="addSp delSp modSp new">
        <pc:chgData name="Clark Jason Ngo" userId="S::ngoclarkjason@cityuniversity.edu::2b34b64c-11a7-4bf0-9698-880008265935" providerId="AD" clId="Web-{77CB8E21-8AE9-C8F9-4F9B-4F4C6C058261}" dt="2024-10-02T22:26:24.265" v="13"/>
        <pc:sldMkLst>
          <pc:docMk/>
          <pc:sldMk cId="2182181130" sldId="682"/>
        </pc:sldMkLst>
      </pc:sldChg>
      <pc:sldChg chg="addSp delSp modSp new">
        <pc:chgData name="Clark Jason Ngo" userId="S::ngoclarkjason@cityuniversity.edu::2b34b64c-11a7-4bf0-9698-880008265935" providerId="AD" clId="Web-{77CB8E21-8AE9-C8F9-4F9B-4F4C6C058261}" dt="2024-10-02T22:27:04.157" v="24"/>
        <pc:sldMkLst>
          <pc:docMk/>
          <pc:sldMk cId="2432350962" sldId="683"/>
        </pc:sldMkLst>
      </pc:sldChg>
    </pc:docChg>
  </pc:docChgLst>
  <pc:docChgLst>
    <pc:chgData clId="Web-{9C1FE68D-55D9-CABE-1444-EC8134BDA49E}"/>
    <pc:docChg chg="addSld modSld">
      <pc:chgData name="" userId="" providerId="" clId="Web-{9C1FE68D-55D9-CABE-1444-EC8134BDA49E}" dt="2025-08-21T19:08:08.690" v="4" actId="1076"/>
      <pc:docMkLst>
        <pc:docMk/>
      </pc:docMkLst>
      <pc:sldChg chg="addSp delSp modSp add replId">
        <pc:chgData name="" userId="" providerId="" clId="Web-{9C1FE68D-55D9-CABE-1444-EC8134BDA49E}" dt="2025-08-21T19:08:08.690" v="4" actId="1076"/>
        <pc:sldMkLst>
          <pc:docMk/>
          <pc:sldMk cId="2406998449" sldId="788"/>
        </pc:sldMkLst>
      </pc:sldChg>
    </pc:docChg>
  </pc:docChgLst>
  <pc:docChgLst>
    <pc:chgData name="Clark Jason Ngo" userId="S::ngoclarkjason@cityuniversity.edu::2b34b64c-11a7-4bf0-9698-880008265935" providerId="AD" clId="Web-{9C1FE68D-55D9-CABE-1444-EC8134BDA49E}"/>
    <pc:docChg chg="addSld modSld sldOrd">
      <pc:chgData name="Clark Jason Ngo" userId="S::ngoclarkjason@cityuniversity.edu::2b34b64c-11a7-4bf0-9698-880008265935" providerId="AD" clId="Web-{9C1FE68D-55D9-CABE-1444-EC8134BDA49E}" dt="2025-08-21T20:51:59.452" v="355" actId="14100"/>
      <pc:docMkLst>
        <pc:docMk/>
      </pc:docMkLst>
      <pc:sldChg chg="modSp">
        <pc:chgData name="Clark Jason Ngo" userId="S::ngoclarkjason@cityuniversity.edu::2b34b64c-11a7-4bf0-9698-880008265935" providerId="AD" clId="Web-{9C1FE68D-55D9-CABE-1444-EC8134BDA49E}" dt="2025-08-21T20:48:02.351" v="239" actId="20577"/>
        <pc:sldMkLst>
          <pc:docMk/>
          <pc:sldMk cId="3712092304" sldId="599"/>
        </pc:sldMkLst>
        <pc:spChg chg="mod">
          <ac:chgData name="Clark Jason Ngo" userId="S::ngoclarkjason@cityuniversity.edu::2b34b64c-11a7-4bf0-9698-880008265935" providerId="AD" clId="Web-{9C1FE68D-55D9-CABE-1444-EC8134BDA49E}" dt="2025-08-21T20:48:02.351" v="239" actId="20577"/>
          <ac:spMkLst>
            <pc:docMk/>
            <pc:sldMk cId="3712092304" sldId="599"/>
            <ac:spMk id="3" creationId="{00000000-0000-0000-0000-000000000000}"/>
          </ac:spMkLst>
        </pc:spChg>
      </pc:sldChg>
      <pc:sldChg chg="modSp">
        <pc:chgData name="Clark Jason Ngo" userId="S::ngoclarkjason@cityuniversity.edu::2b34b64c-11a7-4bf0-9698-880008265935" providerId="AD" clId="Web-{9C1FE68D-55D9-CABE-1444-EC8134BDA49E}" dt="2025-08-21T20:51:19.607" v="339" actId="20577"/>
        <pc:sldMkLst>
          <pc:docMk/>
          <pc:sldMk cId="716079258" sldId="681"/>
        </pc:sldMkLst>
        <pc:spChg chg="mod">
          <ac:chgData name="Clark Jason Ngo" userId="S::ngoclarkjason@cityuniversity.edu::2b34b64c-11a7-4bf0-9698-880008265935" providerId="AD" clId="Web-{9C1FE68D-55D9-CABE-1444-EC8134BDA49E}" dt="2025-08-21T20:51:19.607" v="339" actId="20577"/>
          <ac:spMkLst>
            <pc:docMk/>
            <pc:sldMk cId="716079258" sldId="681"/>
            <ac:spMk id="3" creationId="{371F130C-E3D0-0E71-BDED-DDEB9AF247B3}"/>
          </ac:spMkLst>
        </pc:spChg>
        <pc:spChg chg="mod">
          <ac:chgData name="Clark Jason Ngo" userId="S::ngoclarkjason@cityuniversity.edu::2b34b64c-11a7-4bf0-9698-880008265935" providerId="AD" clId="Web-{9C1FE68D-55D9-CABE-1444-EC8134BDA49E}" dt="2025-08-21T20:50:57.638" v="314" actId="20577"/>
          <ac:spMkLst>
            <pc:docMk/>
            <pc:sldMk cId="716079258" sldId="681"/>
            <ac:spMk id="4" creationId="{71F3283E-84B5-DF6D-A1F6-DA708F2AD545}"/>
          </ac:spMkLst>
        </pc:spChg>
      </pc:sldChg>
      <pc:sldChg chg="delSp">
        <pc:chgData name="Clark Jason Ngo" userId="S::ngoclarkjason@cityuniversity.edu::2b34b64c-11a7-4bf0-9698-880008265935" providerId="AD" clId="Web-{9C1FE68D-55D9-CABE-1444-EC8134BDA49E}" dt="2025-08-21T20:47:33.132" v="230"/>
        <pc:sldMkLst>
          <pc:docMk/>
          <pc:sldMk cId="224708200" sldId="687"/>
        </pc:sldMkLst>
      </pc:sldChg>
      <pc:sldChg chg="modSp ord">
        <pc:chgData name="Clark Jason Ngo" userId="S::ngoclarkjason@cityuniversity.edu::2b34b64c-11a7-4bf0-9698-880008265935" providerId="AD" clId="Web-{9C1FE68D-55D9-CABE-1444-EC8134BDA49E}" dt="2025-08-21T20:37:25.019" v="93"/>
        <pc:sldMkLst>
          <pc:docMk/>
          <pc:sldMk cId="842085108" sldId="714"/>
        </pc:sldMkLst>
        <pc:spChg chg="mod">
          <ac:chgData name="Clark Jason Ngo" userId="S::ngoclarkjason@cityuniversity.edu::2b34b64c-11a7-4bf0-9698-880008265935" providerId="AD" clId="Web-{9C1FE68D-55D9-CABE-1444-EC8134BDA49E}" dt="2025-08-21T19:08:45.144" v="29" actId="20577"/>
          <ac:spMkLst>
            <pc:docMk/>
            <pc:sldMk cId="842085108" sldId="714"/>
            <ac:spMk id="4" creationId="{26EA9200-14C7-0794-F6B2-3B29B7E2F3A1}"/>
          </ac:spMkLst>
        </pc:spChg>
      </pc:sldChg>
      <pc:sldChg chg="modSp ord">
        <pc:chgData name="Clark Jason Ngo" userId="S::ngoclarkjason@cityuniversity.edu::2b34b64c-11a7-4bf0-9698-880008265935" providerId="AD" clId="Web-{9C1FE68D-55D9-CABE-1444-EC8134BDA49E}" dt="2025-08-21T20:51:47.608" v="353" actId="14100"/>
        <pc:sldMkLst>
          <pc:docMk/>
          <pc:sldMk cId="1242767990" sldId="751"/>
        </pc:sldMkLst>
        <pc:spChg chg="mod">
          <ac:chgData name="Clark Jason Ngo" userId="S::ngoclarkjason@cityuniversity.edu::2b34b64c-11a7-4bf0-9698-880008265935" providerId="AD" clId="Web-{9C1FE68D-55D9-CABE-1444-EC8134BDA49E}" dt="2025-08-21T20:51:47.608" v="353" actId="14100"/>
          <ac:spMkLst>
            <pc:docMk/>
            <pc:sldMk cId="1242767990" sldId="751"/>
            <ac:spMk id="3" creationId="{63099473-65FF-7370-83DA-2D50866BEF82}"/>
          </ac:spMkLst>
        </pc:spChg>
      </pc:sldChg>
      <pc:sldChg chg="modSp ord">
        <pc:chgData name="Clark Jason Ngo" userId="S::ngoclarkjason@cityuniversity.edu::2b34b64c-11a7-4bf0-9698-880008265935" providerId="AD" clId="Web-{9C1FE68D-55D9-CABE-1444-EC8134BDA49E}" dt="2025-08-21T20:51:59.452" v="355" actId="14100"/>
        <pc:sldMkLst>
          <pc:docMk/>
          <pc:sldMk cId="440839563" sldId="759"/>
        </pc:sldMkLst>
        <pc:spChg chg="mod">
          <ac:chgData name="Clark Jason Ngo" userId="S::ngoclarkjason@cityuniversity.edu::2b34b64c-11a7-4bf0-9698-880008265935" providerId="AD" clId="Web-{9C1FE68D-55D9-CABE-1444-EC8134BDA49E}" dt="2025-08-21T20:50:30.793" v="292" actId="20577"/>
          <ac:spMkLst>
            <pc:docMk/>
            <pc:sldMk cId="440839563" sldId="759"/>
            <ac:spMk id="2" creationId="{D9F45020-AA88-E080-207C-A1C44FB40AE2}"/>
          </ac:spMkLst>
        </pc:spChg>
        <pc:spChg chg="mod">
          <ac:chgData name="Clark Jason Ngo" userId="S::ngoclarkjason@cityuniversity.edu::2b34b64c-11a7-4bf0-9698-880008265935" providerId="AD" clId="Web-{9C1FE68D-55D9-CABE-1444-EC8134BDA49E}" dt="2025-08-21T20:51:59.452" v="355" actId="14100"/>
          <ac:spMkLst>
            <pc:docMk/>
            <pc:sldMk cId="440839563" sldId="759"/>
            <ac:spMk id="3" creationId="{2DDAE72C-1EB8-3C45-D0F3-130EA7C3D4BE}"/>
          </ac:spMkLst>
        </pc:spChg>
      </pc:sldChg>
      <pc:sldChg chg="modSp ord">
        <pc:chgData name="Clark Jason Ngo" userId="S::ngoclarkjason@cityuniversity.edu::2b34b64c-11a7-4bf0-9698-880008265935" providerId="AD" clId="Web-{9C1FE68D-55D9-CABE-1444-EC8134BDA49E}" dt="2025-08-21T20:51:51.624" v="354" actId="14100"/>
        <pc:sldMkLst>
          <pc:docMk/>
          <pc:sldMk cId="3162090770" sldId="760"/>
        </pc:sldMkLst>
        <pc:spChg chg="mod">
          <ac:chgData name="Clark Jason Ngo" userId="S::ngoclarkjason@cityuniversity.edu::2b34b64c-11a7-4bf0-9698-880008265935" providerId="AD" clId="Web-{9C1FE68D-55D9-CABE-1444-EC8134BDA49E}" dt="2025-08-21T20:34:57.984" v="50" actId="20577"/>
          <ac:spMkLst>
            <pc:docMk/>
            <pc:sldMk cId="3162090770" sldId="760"/>
            <ac:spMk id="2" creationId="{3F595621-27F8-6402-750B-E7AE107A4FE9}"/>
          </ac:spMkLst>
        </pc:spChg>
        <pc:spChg chg="mod">
          <ac:chgData name="Clark Jason Ngo" userId="S::ngoclarkjason@cityuniversity.edu::2b34b64c-11a7-4bf0-9698-880008265935" providerId="AD" clId="Web-{9C1FE68D-55D9-CABE-1444-EC8134BDA49E}" dt="2025-08-21T20:51:51.624" v="354" actId="14100"/>
          <ac:spMkLst>
            <pc:docMk/>
            <pc:sldMk cId="3162090770" sldId="760"/>
            <ac:spMk id="3" creationId="{6F1FC67F-6C9A-94FF-1856-590A59F33DC5}"/>
          </ac:spMkLst>
        </pc:spChg>
      </pc:sldChg>
      <pc:sldChg chg="modSp ord">
        <pc:chgData name="Clark Jason Ngo" userId="S::ngoclarkjason@cityuniversity.edu::2b34b64c-11a7-4bf0-9698-880008265935" providerId="AD" clId="Web-{9C1FE68D-55D9-CABE-1444-EC8134BDA49E}" dt="2025-08-21T20:42:29.622" v="197" actId="20577"/>
        <pc:sldMkLst>
          <pc:docMk/>
          <pc:sldMk cId="1638049550" sldId="761"/>
        </pc:sldMkLst>
        <pc:spChg chg="mod">
          <ac:chgData name="Clark Jason Ngo" userId="S::ngoclarkjason@cityuniversity.edu::2b34b64c-11a7-4bf0-9698-880008265935" providerId="AD" clId="Web-{9C1FE68D-55D9-CABE-1444-EC8134BDA49E}" dt="2025-08-21T20:41:08.448" v="120" actId="20577"/>
          <ac:spMkLst>
            <pc:docMk/>
            <pc:sldMk cId="1638049550" sldId="761"/>
            <ac:spMk id="2" creationId="{BDE91BE8-E760-2E3D-8270-A9E924AAA9BD}"/>
          </ac:spMkLst>
        </pc:spChg>
        <pc:spChg chg="mod">
          <ac:chgData name="Clark Jason Ngo" userId="S::ngoclarkjason@cityuniversity.edu::2b34b64c-11a7-4bf0-9698-880008265935" providerId="AD" clId="Web-{9C1FE68D-55D9-CABE-1444-EC8134BDA49E}" dt="2025-08-21T20:42:29.622" v="197" actId="20577"/>
          <ac:spMkLst>
            <pc:docMk/>
            <pc:sldMk cId="1638049550" sldId="761"/>
            <ac:spMk id="3" creationId="{93A56AEA-6FAF-11F0-0FB2-6D6C61F0ADD4}"/>
          </ac:spMkLst>
        </pc:spChg>
      </pc:sldChg>
      <pc:sldChg chg="ord">
        <pc:chgData name="Clark Jason Ngo" userId="S::ngoclarkjason@cityuniversity.edu::2b34b64c-11a7-4bf0-9698-880008265935" providerId="AD" clId="Web-{9C1FE68D-55D9-CABE-1444-EC8134BDA49E}" dt="2025-08-21T20:36:58.847" v="90"/>
        <pc:sldMkLst>
          <pc:docMk/>
          <pc:sldMk cId="415616077" sldId="762"/>
        </pc:sldMkLst>
      </pc:sldChg>
      <pc:sldChg chg="ord">
        <pc:chgData name="Clark Jason Ngo" userId="S::ngoclarkjason@cityuniversity.edu::2b34b64c-11a7-4bf0-9698-880008265935" providerId="AD" clId="Web-{9C1FE68D-55D9-CABE-1444-EC8134BDA49E}" dt="2025-08-21T20:37:07.800" v="91"/>
        <pc:sldMkLst>
          <pc:docMk/>
          <pc:sldMk cId="3556999049" sldId="763"/>
        </pc:sldMkLst>
      </pc:sldChg>
      <pc:sldChg chg="ord">
        <pc:chgData name="Clark Jason Ngo" userId="S::ngoclarkjason@cityuniversity.edu::2b34b64c-11a7-4bf0-9698-880008265935" providerId="AD" clId="Web-{9C1FE68D-55D9-CABE-1444-EC8134BDA49E}" dt="2025-08-21T20:38:30.693" v="104"/>
        <pc:sldMkLst>
          <pc:docMk/>
          <pc:sldMk cId="288127976" sldId="764"/>
        </pc:sldMkLst>
      </pc:sldChg>
      <pc:sldChg chg="ord">
        <pc:chgData name="Clark Jason Ngo" userId="S::ngoclarkjason@cityuniversity.edu::2b34b64c-11a7-4bf0-9698-880008265935" providerId="AD" clId="Web-{9C1FE68D-55D9-CABE-1444-EC8134BDA49E}" dt="2025-08-21T20:38:59.616" v="107"/>
        <pc:sldMkLst>
          <pc:docMk/>
          <pc:sldMk cId="792914106" sldId="766"/>
        </pc:sldMkLst>
      </pc:sldChg>
      <pc:sldChg chg="ord">
        <pc:chgData name="Clark Jason Ngo" userId="S::ngoclarkjason@cityuniversity.edu::2b34b64c-11a7-4bf0-9698-880008265935" providerId="AD" clId="Web-{9C1FE68D-55D9-CABE-1444-EC8134BDA49E}" dt="2025-08-21T20:39:20.101" v="109"/>
        <pc:sldMkLst>
          <pc:docMk/>
          <pc:sldMk cId="3641257884" sldId="768"/>
        </pc:sldMkLst>
      </pc:sldChg>
      <pc:sldChg chg="ord">
        <pc:chgData name="Clark Jason Ngo" userId="S::ngoclarkjason@cityuniversity.edu::2b34b64c-11a7-4bf0-9698-880008265935" providerId="AD" clId="Web-{9C1FE68D-55D9-CABE-1444-EC8134BDA49E}" dt="2025-08-21T20:39:20.101" v="108"/>
        <pc:sldMkLst>
          <pc:docMk/>
          <pc:sldMk cId="1096901628" sldId="769"/>
        </pc:sldMkLst>
      </pc:sldChg>
      <pc:sldChg chg="ord">
        <pc:chgData name="Clark Jason Ngo" userId="S::ngoclarkjason@cityuniversity.edu::2b34b64c-11a7-4bf0-9698-880008265935" providerId="AD" clId="Web-{9C1FE68D-55D9-CABE-1444-EC8134BDA49E}" dt="2025-08-21T20:40:09.728" v="112"/>
        <pc:sldMkLst>
          <pc:docMk/>
          <pc:sldMk cId="1037352979" sldId="771"/>
        </pc:sldMkLst>
      </pc:sldChg>
      <pc:sldChg chg="modSp">
        <pc:chgData name="Clark Jason Ngo" userId="S::ngoclarkjason@cityuniversity.edu::2b34b64c-11a7-4bf0-9698-880008265935" providerId="AD" clId="Web-{9C1FE68D-55D9-CABE-1444-EC8134BDA49E}" dt="2025-08-21T20:51:41.280" v="352" actId="14100"/>
        <pc:sldMkLst>
          <pc:docMk/>
          <pc:sldMk cId="579099959" sldId="776"/>
        </pc:sldMkLst>
        <pc:spChg chg="mod">
          <ac:chgData name="Clark Jason Ngo" userId="S::ngoclarkjason@cityuniversity.edu::2b34b64c-11a7-4bf0-9698-880008265935" providerId="AD" clId="Web-{9C1FE68D-55D9-CABE-1444-EC8134BDA49E}" dt="2025-08-21T20:51:41.280" v="352" actId="14100"/>
          <ac:spMkLst>
            <pc:docMk/>
            <pc:sldMk cId="579099959" sldId="776"/>
            <ac:spMk id="3" creationId="{D9C20737-F848-2C6D-EAB6-13AB326E03FE}"/>
          </ac:spMkLst>
        </pc:spChg>
      </pc:sldChg>
      <pc:sldChg chg="ord">
        <pc:chgData name="Clark Jason Ngo" userId="S::ngoclarkjason@cityuniversity.edu::2b34b64c-11a7-4bf0-9698-880008265935" providerId="AD" clId="Web-{9C1FE68D-55D9-CABE-1444-EC8134BDA49E}" dt="2025-08-21T20:37:18.613" v="92"/>
        <pc:sldMkLst>
          <pc:docMk/>
          <pc:sldMk cId="973802499" sldId="777"/>
        </pc:sldMkLst>
      </pc:sldChg>
      <pc:sldChg chg="ord">
        <pc:chgData name="Clark Jason Ngo" userId="S::ngoclarkjason@cityuniversity.edu::2b34b64c-11a7-4bf0-9698-880008265935" providerId="AD" clId="Web-{9C1FE68D-55D9-CABE-1444-EC8134BDA49E}" dt="2025-08-21T20:35:27.485" v="70"/>
        <pc:sldMkLst>
          <pc:docMk/>
          <pc:sldMk cId="3363900140" sldId="778"/>
        </pc:sldMkLst>
      </pc:sldChg>
      <pc:sldChg chg="modNotes">
        <pc:chgData name="Clark Jason Ngo" userId="S::ngoclarkjason@cityuniversity.edu::2b34b64c-11a7-4bf0-9698-880008265935" providerId="AD" clId="Web-{9C1FE68D-55D9-CABE-1444-EC8134BDA49E}" dt="2025-08-21T20:45:39.441" v="225"/>
        <pc:sldMkLst>
          <pc:docMk/>
          <pc:sldMk cId="2525592645" sldId="780"/>
        </pc:sldMkLst>
      </pc:sldChg>
      <pc:sldChg chg="modNotes">
        <pc:chgData name="Clark Jason Ngo" userId="S::ngoclarkjason@cityuniversity.edu::2b34b64c-11a7-4bf0-9698-880008265935" providerId="AD" clId="Web-{9C1FE68D-55D9-CABE-1444-EC8134BDA49E}" dt="2025-08-21T20:47:20.538" v="229"/>
        <pc:sldMkLst>
          <pc:docMk/>
          <pc:sldMk cId="3100824334" sldId="781"/>
        </pc:sldMkLst>
      </pc:sldChg>
      <pc:sldChg chg="ord">
        <pc:chgData name="Clark Jason Ngo" userId="S::ngoclarkjason@cityuniversity.edu::2b34b64c-11a7-4bf0-9698-880008265935" providerId="AD" clId="Web-{9C1FE68D-55D9-CABE-1444-EC8134BDA49E}" dt="2025-08-21T20:40:25.837" v="117"/>
        <pc:sldMkLst>
          <pc:docMk/>
          <pc:sldMk cId="2009421850" sldId="783"/>
        </pc:sldMkLst>
      </pc:sldChg>
      <pc:sldChg chg="ord modNotes">
        <pc:chgData name="Clark Jason Ngo" userId="S::ngoclarkjason@cityuniversity.edu::2b34b64c-11a7-4bf0-9698-880008265935" providerId="AD" clId="Web-{9C1FE68D-55D9-CABE-1444-EC8134BDA49E}" dt="2025-08-21T20:45:01.205" v="223"/>
        <pc:sldMkLst>
          <pc:docMk/>
          <pc:sldMk cId="2754183285" sldId="786"/>
        </pc:sldMkLst>
      </pc:sldChg>
      <pc:sldChg chg="addSp delSp modSp ord">
        <pc:chgData name="Clark Jason Ngo" userId="S::ngoclarkjason@cityuniversity.edu::2b34b64c-11a7-4bf0-9698-880008265935" providerId="AD" clId="Web-{9C1FE68D-55D9-CABE-1444-EC8134BDA49E}" dt="2025-08-21T20:37:36.489" v="94"/>
        <pc:sldMkLst>
          <pc:docMk/>
          <pc:sldMk cId="2406998449" sldId="788"/>
        </pc:sldMkLst>
        <pc:spChg chg="mod">
          <ac:chgData name="Clark Jason Ngo" userId="S::ngoclarkjason@cityuniversity.edu::2b34b64c-11a7-4bf0-9698-880008265935" providerId="AD" clId="Web-{9C1FE68D-55D9-CABE-1444-EC8134BDA49E}" dt="2025-08-21T20:34:00.232" v="40" actId="20577"/>
          <ac:spMkLst>
            <pc:docMk/>
            <pc:sldMk cId="2406998449" sldId="788"/>
            <ac:spMk id="2" creationId="{B0F6CEDE-A15C-38F4-1E8D-7273562D5E71}"/>
          </ac:spMkLst>
        </pc:spChg>
        <pc:spChg chg="mod">
          <ac:chgData name="Clark Jason Ngo" userId="S::ngoclarkjason@cityuniversity.edu::2b34b64c-11a7-4bf0-9698-880008265935" providerId="AD" clId="Web-{9C1FE68D-55D9-CABE-1444-EC8134BDA49E}" dt="2025-08-21T19:08:51.348" v="32" actId="20577"/>
          <ac:spMkLst>
            <pc:docMk/>
            <pc:sldMk cId="2406998449" sldId="788"/>
            <ac:spMk id="4" creationId="{03180B43-2D04-59ED-45C5-BB83AA0B0AA7}"/>
          </ac:spMkLst>
        </pc:spChg>
        <pc:picChg chg="add mod ord">
          <ac:chgData name="Clark Jason Ngo" userId="S::ngoclarkjason@cityuniversity.edu::2b34b64c-11a7-4bf0-9698-880008265935" providerId="AD" clId="Web-{9C1FE68D-55D9-CABE-1444-EC8134BDA49E}" dt="2025-08-21T20:34:14.701" v="46" actId="1076"/>
          <ac:picMkLst>
            <pc:docMk/>
            <pc:sldMk cId="2406998449" sldId="788"/>
            <ac:picMk id="5" creationId="{8E6E26B4-9D4F-D2AE-D7E8-F251CFC4CDF3}"/>
          </ac:picMkLst>
        </pc:picChg>
      </pc:sldChg>
      <pc:sldChg chg="delSp modSp add replId modNotes">
        <pc:chgData name="Clark Jason Ngo" userId="S::ngoclarkjason@cityuniversity.edu::2b34b64c-11a7-4bf0-9698-880008265935" providerId="AD" clId="Web-{9C1FE68D-55D9-CABE-1444-EC8134BDA49E}" dt="2025-08-21T20:44:48.220" v="220"/>
        <pc:sldMkLst>
          <pc:docMk/>
          <pc:sldMk cId="2928323756" sldId="789"/>
        </pc:sldMkLst>
        <pc:spChg chg="mod">
          <ac:chgData name="Clark Jason Ngo" userId="S::ngoclarkjason@cityuniversity.edu::2b34b64c-11a7-4bf0-9698-880008265935" providerId="AD" clId="Web-{9C1FE68D-55D9-CABE-1444-EC8134BDA49E}" dt="2025-08-21T20:44:14.391" v="218" actId="14100"/>
          <ac:spMkLst>
            <pc:docMk/>
            <pc:sldMk cId="2928323756" sldId="789"/>
            <ac:spMk id="3" creationId="{1A1D3337-4776-A9D6-F09D-9BF5323F7C1F}"/>
          </ac:spMkLst>
        </pc:spChg>
      </pc:sldChg>
    </pc:docChg>
  </pc:docChgLst>
  <pc:docChgLst>
    <pc:chgData name="Clark Jason Ngo" userId="S::ngoclarkjason@cityuniversity.edu::2b34b64c-11a7-4bf0-9698-880008265935" providerId="AD" clId="Web-{3B3FF2D6-0116-2E51-FC1D-1B3DBFE1FD35}"/>
    <pc:docChg chg="addSld delSld modSld sldOrd">
      <pc:chgData name="Clark Jason Ngo" userId="S::ngoclarkjason@cityuniversity.edu::2b34b64c-11a7-4bf0-9698-880008265935" providerId="AD" clId="Web-{3B3FF2D6-0116-2E51-FC1D-1B3DBFE1FD35}" dt="2025-07-18T22:57:19.224" v="1374" actId="20577"/>
      <pc:docMkLst>
        <pc:docMk/>
      </pc:docMkLst>
      <pc:sldChg chg="modSp modNotes">
        <pc:chgData name="Clark Jason Ngo" userId="S::ngoclarkjason@cityuniversity.edu::2b34b64c-11a7-4bf0-9698-880008265935" providerId="AD" clId="Web-{3B3FF2D6-0116-2E51-FC1D-1B3DBFE1FD35}" dt="2025-07-18T22:07:11.490" v="1115"/>
        <pc:sldMkLst>
          <pc:docMk/>
          <pc:sldMk cId="1739093303" sldId="588"/>
        </pc:sldMkLst>
      </pc:sldChg>
      <pc:sldChg chg="delSp modSp">
        <pc:chgData name="Clark Jason Ngo" userId="S::ngoclarkjason@cityuniversity.edu::2b34b64c-11a7-4bf0-9698-880008265935" providerId="AD" clId="Web-{3B3FF2D6-0116-2E51-FC1D-1B3DBFE1FD35}" dt="2025-07-18T22:56:37.676" v="1319" actId="14100"/>
        <pc:sldMkLst>
          <pc:docMk/>
          <pc:sldMk cId="3712092304" sldId="599"/>
        </pc:sldMkLst>
      </pc:sldChg>
      <pc:sldChg chg="modSp add ord replId modNotes">
        <pc:chgData name="Clark Jason Ngo" userId="S::ngoclarkjason@cityuniversity.edu::2b34b64c-11a7-4bf0-9698-880008265935" providerId="AD" clId="Web-{3B3FF2D6-0116-2E51-FC1D-1B3DBFE1FD35}" dt="2025-07-18T22:07:09.052" v="1114"/>
        <pc:sldMkLst>
          <pc:docMk/>
          <pc:sldMk cId="3806359162" sldId="682"/>
        </pc:sldMkLst>
      </pc:sldChg>
      <pc:sldChg chg="addSp delSp modSp add del mod replId modClrScheme chgLayout">
        <pc:chgData name="Clark Jason Ngo" userId="S::ngoclarkjason@cityuniversity.edu::2b34b64c-11a7-4bf0-9698-880008265935" providerId="AD" clId="Web-{3B3FF2D6-0116-2E51-FC1D-1B3DBFE1FD35}" dt="2025-07-17T23:39:21.495" v="103"/>
        <pc:sldMkLst>
          <pc:docMk/>
          <pc:sldMk cId="2385641972" sldId="683"/>
        </pc:sldMkLst>
      </pc:sldChg>
      <pc:sldChg chg="modSp add ord replId">
        <pc:chgData name="Clark Jason Ngo" userId="S::ngoclarkjason@cityuniversity.edu::2b34b64c-11a7-4bf0-9698-880008265935" providerId="AD" clId="Web-{3B3FF2D6-0116-2E51-FC1D-1B3DBFE1FD35}" dt="2025-07-17T23:38:38.369" v="91" actId="20577"/>
        <pc:sldMkLst>
          <pc:docMk/>
          <pc:sldMk cId="3905458965" sldId="684"/>
        </pc:sldMkLst>
      </pc:sldChg>
      <pc:sldChg chg="modSp add ord replId modNotes">
        <pc:chgData name="Clark Jason Ngo" userId="S::ngoclarkjason@cityuniversity.edu::2b34b64c-11a7-4bf0-9698-880008265935" providerId="AD" clId="Web-{3B3FF2D6-0116-2E51-FC1D-1B3DBFE1FD35}" dt="2025-07-17T23:50:18.591" v="146"/>
        <pc:sldMkLst>
          <pc:docMk/>
          <pc:sldMk cId="1859553706" sldId="685"/>
        </pc:sldMkLst>
      </pc:sldChg>
      <pc:sldChg chg="addSp delSp modSp add replId modNotes">
        <pc:chgData name="Clark Jason Ngo" userId="S::ngoclarkjason@cityuniversity.edu::2b34b64c-11a7-4bf0-9698-880008265935" providerId="AD" clId="Web-{3B3FF2D6-0116-2E51-FC1D-1B3DBFE1FD35}" dt="2025-07-18T22:07:05.974" v="1112"/>
        <pc:sldMkLst>
          <pc:docMk/>
          <pc:sldMk cId="386964862" sldId="686"/>
        </pc:sldMkLst>
      </pc:sldChg>
      <pc:sldChg chg="modSp add replId">
        <pc:chgData name="Clark Jason Ngo" userId="S::ngoclarkjason@cityuniversity.edu::2b34b64c-11a7-4bf0-9698-880008265935" providerId="AD" clId="Web-{3B3FF2D6-0116-2E51-FC1D-1B3DBFE1FD35}" dt="2025-07-18T22:07:23.349" v="1118" actId="20577"/>
        <pc:sldMkLst>
          <pc:docMk/>
          <pc:sldMk cId="224708200" sldId="687"/>
        </pc:sldMkLst>
      </pc:sldChg>
      <pc:sldChg chg="addSp delSp modSp add replId modNotes">
        <pc:chgData name="Clark Jason Ngo" userId="S::ngoclarkjason@cityuniversity.edu::2b34b64c-11a7-4bf0-9698-880008265935" providerId="AD" clId="Web-{3B3FF2D6-0116-2E51-FC1D-1B3DBFE1FD35}" dt="2025-07-17T23:53:58.253" v="216"/>
        <pc:sldMkLst>
          <pc:docMk/>
          <pc:sldMk cId="3306695773" sldId="688"/>
        </pc:sldMkLst>
      </pc:sldChg>
      <pc:sldChg chg="addSp modSp add replId">
        <pc:chgData name="Clark Jason Ngo" userId="S::ngoclarkjason@cityuniversity.edu::2b34b64c-11a7-4bf0-9698-880008265935" providerId="AD" clId="Web-{3B3FF2D6-0116-2E51-FC1D-1B3DBFE1FD35}" dt="2025-07-17T23:54:02.081" v="218" actId="1076"/>
        <pc:sldMkLst>
          <pc:docMk/>
          <pc:sldMk cId="4135468538" sldId="689"/>
        </pc:sldMkLst>
      </pc:sldChg>
      <pc:sldChg chg="addSp delSp modSp add replId modNotes">
        <pc:chgData name="Clark Jason Ngo" userId="S::ngoclarkjason@cityuniversity.edu::2b34b64c-11a7-4bf0-9698-880008265935" providerId="AD" clId="Web-{3B3FF2D6-0116-2E51-FC1D-1B3DBFE1FD35}" dt="2025-07-17T23:56:24.788" v="326" actId="20577"/>
        <pc:sldMkLst>
          <pc:docMk/>
          <pc:sldMk cId="2536547551" sldId="690"/>
        </pc:sldMkLst>
      </pc:sldChg>
      <pc:sldChg chg="addSp delSp modSp add replId modNotes">
        <pc:chgData name="Clark Jason Ngo" userId="S::ngoclarkjason@cityuniversity.edu::2b34b64c-11a7-4bf0-9698-880008265935" providerId="AD" clId="Web-{3B3FF2D6-0116-2E51-FC1D-1B3DBFE1FD35}" dt="2025-07-18T00:00:07.168" v="380"/>
        <pc:sldMkLst>
          <pc:docMk/>
          <pc:sldMk cId="2461767350" sldId="691"/>
        </pc:sldMkLst>
      </pc:sldChg>
      <pc:sldChg chg="addSp delSp modSp add ord replId modNotes">
        <pc:chgData name="Clark Jason Ngo" userId="S::ngoclarkjason@cityuniversity.edu::2b34b64c-11a7-4bf0-9698-880008265935" providerId="AD" clId="Web-{3B3FF2D6-0116-2E51-FC1D-1B3DBFE1FD35}" dt="2025-07-18T22:05:11.910" v="1094"/>
        <pc:sldMkLst>
          <pc:docMk/>
          <pc:sldMk cId="3924604639" sldId="692"/>
        </pc:sldMkLst>
      </pc:sldChg>
      <pc:sldChg chg="modSp add replId modNotes">
        <pc:chgData name="Clark Jason Ngo" userId="S::ngoclarkjason@cityuniversity.edu::2b34b64c-11a7-4bf0-9698-880008265935" providerId="AD" clId="Web-{3B3FF2D6-0116-2E51-FC1D-1B3DBFE1FD35}" dt="2025-07-18T20:15:16.010" v="439" actId="20577"/>
        <pc:sldMkLst>
          <pc:docMk/>
          <pc:sldMk cId="2306607774" sldId="693"/>
        </pc:sldMkLst>
      </pc:sldChg>
      <pc:sldChg chg="delSp modSp add replId modNotes">
        <pc:chgData name="Clark Jason Ngo" userId="S::ngoclarkjason@cityuniversity.edu::2b34b64c-11a7-4bf0-9698-880008265935" providerId="AD" clId="Web-{3B3FF2D6-0116-2E51-FC1D-1B3DBFE1FD35}" dt="2025-07-18T20:20:26.257" v="642"/>
        <pc:sldMkLst>
          <pc:docMk/>
          <pc:sldMk cId="1547843333" sldId="694"/>
        </pc:sldMkLst>
      </pc:sldChg>
      <pc:sldChg chg="delSp modSp add replId">
        <pc:chgData name="Clark Jason Ngo" userId="S::ngoclarkjason@cityuniversity.edu::2b34b64c-11a7-4bf0-9698-880008265935" providerId="AD" clId="Web-{3B3FF2D6-0116-2E51-FC1D-1B3DBFE1FD35}" dt="2025-07-18T20:20:18.476" v="640"/>
        <pc:sldMkLst>
          <pc:docMk/>
          <pc:sldMk cId="2462464344" sldId="695"/>
        </pc:sldMkLst>
      </pc:sldChg>
      <pc:sldChg chg="delSp modSp add replId modNotes">
        <pc:chgData name="Clark Jason Ngo" userId="S::ngoclarkjason@cityuniversity.edu::2b34b64c-11a7-4bf0-9698-880008265935" providerId="AD" clId="Web-{3B3FF2D6-0116-2E51-FC1D-1B3DBFE1FD35}" dt="2025-07-18T20:23:08.740" v="751" actId="20577"/>
        <pc:sldMkLst>
          <pc:docMk/>
          <pc:sldMk cId="3912611534" sldId="696"/>
        </pc:sldMkLst>
      </pc:sldChg>
      <pc:sldChg chg="addSp delSp modSp add replId modNotes">
        <pc:chgData name="Clark Jason Ngo" userId="S::ngoclarkjason@cityuniversity.edu::2b34b64c-11a7-4bf0-9698-880008265935" providerId="AD" clId="Web-{3B3FF2D6-0116-2E51-FC1D-1B3DBFE1FD35}" dt="2025-07-18T22:04:10.565" v="1076"/>
        <pc:sldMkLst>
          <pc:docMk/>
          <pc:sldMk cId="540393180" sldId="697"/>
        </pc:sldMkLst>
      </pc:sldChg>
      <pc:sldChg chg="modSp add ord replId modNotes">
        <pc:chgData name="Clark Jason Ngo" userId="S::ngoclarkjason@cityuniversity.edu::2b34b64c-11a7-4bf0-9698-880008265935" providerId="AD" clId="Web-{3B3FF2D6-0116-2E51-FC1D-1B3DBFE1FD35}" dt="2025-07-18T22:28:57.453" v="1197" actId="1076"/>
        <pc:sldMkLst>
          <pc:docMk/>
          <pc:sldMk cId="3260201097" sldId="698"/>
        </pc:sldMkLst>
      </pc:sldChg>
      <pc:sldChg chg="addSp delSp modSp add replId modNotes">
        <pc:chgData name="Clark Jason Ngo" userId="S::ngoclarkjason@cityuniversity.edu::2b34b64c-11a7-4bf0-9698-880008265935" providerId="AD" clId="Web-{3B3FF2D6-0116-2E51-FC1D-1B3DBFE1FD35}" dt="2025-07-18T22:03:53.049" v="1075"/>
        <pc:sldMkLst>
          <pc:docMk/>
          <pc:sldMk cId="4270199055" sldId="699"/>
        </pc:sldMkLst>
      </pc:sldChg>
      <pc:sldChg chg="addSp delSp modSp add replId">
        <pc:chgData name="Clark Jason Ngo" userId="S::ngoclarkjason@cityuniversity.edu::2b34b64c-11a7-4bf0-9698-880008265935" providerId="AD" clId="Web-{3B3FF2D6-0116-2E51-FC1D-1B3DBFE1FD35}" dt="2025-07-18T22:12:04.932" v="1125"/>
        <pc:sldMkLst>
          <pc:docMk/>
          <pc:sldMk cId="963613208" sldId="700"/>
        </pc:sldMkLst>
      </pc:sldChg>
      <pc:sldChg chg="addSp modSp add replId">
        <pc:chgData name="Clark Jason Ngo" userId="S::ngoclarkjason@cityuniversity.edu::2b34b64c-11a7-4bf0-9698-880008265935" providerId="AD" clId="Web-{3B3FF2D6-0116-2E51-FC1D-1B3DBFE1FD35}" dt="2025-07-18T22:14:39.810" v="1145" actId="20577"/>
        <pc:sldMkLst>
          <pc:docMk/>
          <pc:sldMk cId="3815234790" sldId="701"/>
        </pc:sldMkLst>
      </pc:sldChg>
      <pc:sldChg chg="modSp add replId">
        <pc:chgData name="Clark Jason Ngo" userId="S::ngoclarkjason@cityuniversity.edu::2b34b64c-11a7-4bf0-9698-880008265935" providerId="AD" clId="Web-{3B3FF2D6-0116-2E51-FC1D-1B3DBFE1FD35}" dt="2025-07-18T22:16:56.921" v="1176" actId="20577"/>
        <pc:sldMkLst>
          <pc:docMk/>
          <pc:sldMk cId="2719671051" sldId="702"/>
        </pc:sldMkLst>
      </pc:sldChg>
      <pc:sldChg chg="addSp delSp modSp add del replId">
        <pc:chgData name="Clark Jason Ngo" userId="S::ngoclarkjason@cityuniversity.edu::2b34b64c-11a7-4bf0-9698-880008265935" providerId="AD" clId="Web-{3B3FF2D6-0116-2E51-FC1D-1B3DBFE1FD35}" dt="2025-07-18T22:16:48.562" v="1172" actId="20577"/>
        <pc:sldMkLst>
          <pc:docMk/>
          <pc:sldMk cId="2330397105" sldId="703"/>
        </pc:sldMkLst>
      </pc:sldChg>
      <pc:sldChg chg="addSp delSp modSp add replId">
        <pc:chgData name="Clark Jason Ngo" userId="S::ngoclarkjason@cityuniversity.edu::2b34b64c-11a7-4bf0-9698-880008265935" providerId="AD" clId="Web-{3B3FF2D6-0116-2E51-FC1D-1B3DBFE1FD35}" dt="2025-07-18T22:54:46.299" v="1282" actId="20577"/>
        <pc:sldMkLst>
          <pc:docMk/>
          <pc:sldMk cId="394149621" sldId="704"/>
        </pc:sldMkLst>
      </pc:sldChg>
      <pc:sldChg chg="new del">
        <pc:chgData name="Clark Jason Ngo" userId="S::ngoclarkjason@cityuniversity.edu::2b34b64c-11a7-4bf0-9698-880008265935" providerId="AD" clId="Web-{3B3FF2D6-0116-2E51-FC1D-1B3DBFE1FD35}" dt="2025-07-18T21:56:00.666" v="1034"/>
        <pc:sldMkLst>
          <pc:docMk/>
          <pc:sldMk cId="229381890" sldId="705"/>
        </pc:sldMkLst>
      </pc:sldChg>
      <pc:sldChg chg="addSp delSp modSp add replId">
        <pc:chgData name="Clark Jason Ngo" userId="S::ngoclarkjason@cityuniversity.edu::2b34b64c-11a7-4bf0-9698-880008265935" providerId="AD" clId="Web-{3B3FF2D6-0116-2E51-FC1D-1B3DBFE1FD35}" dt="2025-07-18T22:52:51.469" v="1256" actId="1076"/>
        <pc:sldMkLst>
          <pc:docMk/>
          <pc:sldMk cId="1668638348" sldId="706"/>
        </pc:sldMkLst>
      </pc:sldChg>
      <pc:sldChg chg="addSp delSp modSp add replId">
        <pc:chgData name="Clark Jason Ngo" userId="S::ngoclarkjason@cityuniversity.edu::2b34b64c-11a7-4bf0-9698-880008265935" providerId="AD" clId="Web-{3B3FF2D6-0116-2E51-FC1D-1B3DBFE1FD35}" dt="2025-07-18T22:55:43.285" v="1300"/>
        <pc:sldMkLst>
          <pc:docMk/>
          <pc:sldMk cId="3449656206" sldId="707"/>
        </pc:sldMkLst>
      </pc:sldChg>
      <pc:sldChg chg="addSp modSp add replId">
        <pc:chgData name="Clark Jason Ngo" userId="S::ngoclarkjason@cityuniversity.edu::2b34b64c-11a7-4bf0-9698-880008265935" providerId="AD" clId="Web-{3B3FF2D6-0116-2E51-FC1D-1B3DBFE1FD35}" dt="2025-07-18T22:55:05.237" v="1290"/>
        <pc:sldMkLst>
          <pc:docMk/>
          <pc:sldMk cId="3899650378" sldId="708"/>
        </pc:sldMkLst>
      </pc:sldChg>
      <pc:sldChg chg="add del replId">
        <pc:chgData name="Clark Jason Ngo" userId="S::ngoclarkjason@cityuniversity.edu::2b34b64c-11a7-4bf0-9698-880008265935" providerId="AD" clId="Web-{3B3FF2D6-0116-2E51-FC1D-1B3DBFE1FD35}" dt="2025-07-18T22:54:10.955" v="1272"/>
        <pc:sldMkLst>
          <pc:docMk/>
          <pc:sldMk cId="4024818885" sldId="709"/>
        </pc:sldMkLst>
      </pc:sldChg>
      <pc:sldChg chg="modSp add replId">
        <pc:chgData name="Clark Jason Ngo" userId="S::ngoclarkjason@cityuniversity.edu::2b34b64c-11a7-4bf0-9698-880008265935" providerId="AD" clId="Web-{3B3FF2D6-0116-2E51-FC1D-1B3DBFE1FD35}" dt="2025-07-18T22:32:18.550" v="1229" actId="1076"/>
        <pc:sldMkLst>
          <pc:docMk/>
          <pc:sldMk cId="4011266272" sldId="710"/>
        </pc:sldMkLst>
      </pc:sldChg>
      <pc:sldChg chg="addSp delSp modSp add replId">
        <pc:chgData name="Clark Jason Ngo" userId="S::ngoclarkjason@cityuniversity.edu::2b34b64c-11a7-4bf0-9698-880008265935" providerId="AD" clId="Web-{3B3FF2D6-0116-2E51-FC1D-1B3DBFE1FD35}" dt="2025-07-18T22:55:31.347" v="1297"/>
        <pc:sldMkLst>
          <pc:docMk/>
          <pc:sldMk cId="990918750" sldId="711"/>
        </pc:sldMkLst>
      </pc:sldChg>
      <pc:sldChg chg="addSp delSp modSp add replId">
        <pc:chgData name="Clark Jason Ngo" userId="S::ngoclarkjason@cityuniversity.edu::2b34b64c-11a7-4bf0-9698-880008265935" providerId="AD" clId="Web-{3B3FF2D6-0116-2E51-FC1D-1B3DBFE1FD35}" dt="2025-07-18T22:55:17.190" v="1293"/>
        <pc:sldMkLst>
          <pc:docMk/>
          <pc:sldMk cId="1432127964" sldId="712"/>
        </pc:sldMkLst>
      </pc:sldChg>
      <pc:sldChg chg="addSp delSp modSp add replId">
        <pc:chgData name="Clark Jason Ngo" userId="S::ngoclarkjason@cityuniversity.edu::2b34b64c-11a7-4bf0-9698-880008265935" providerId="AD" clId="Web-{3B3FF2D6-0116-2E51-FC1D-1B3DBFE1FD35}" dt="2025-07-18T22:56:11.332" v="1315" actId="1076"/>
        <pc:sldMkLst>
          <pc:docMk/>
          <pc:sldMk cId="1053299383" sldId="713"/>
        </pc:sldMkLst>
      </pc:sldChg>
    </pc:docChg>
  </pc:docChgLst>
  <pc:docChgLst>
    <pc:chgData name="Clark Jason Ngo" userId="S::ngoclarkjason@cityuniversity.edu::2b34b64c-11a7-4bf0-9698-880008265935" providerId="AD" clId="Web-{F5DC1CDD-3246-752B-AE5B-F6B9700287EB}"/>
    <pc:docChg chg="addSld delSld modSld">
      <pc:chgData name="Clark Jason Ngo" userId="S::ngoclarkjason@cityuniversity.edu::2b34b64c-11a7-4bf0-9698-880008265935" providerId="AD" clId="Web-{F5DC1CDD-3246-752B-AE5B-F6B9700287EB}" dt="2025-08-01T21:34:23.910" v="311"/>
      <pc:docMkLst>
        <pc:docMk/>
      </pc:docMkLst>
      <pc:sldChg chg="addSp delSp modSp">
        <pc:chgData name="Clark Jason Ngo" userId="S::ngoclarkjason@cityuniversity.edu::2b34b64c-11a7-4bf0-9698-880008265935" providerId="AD" clId="Web-{F5DC1CDD-3246-752B-AE5B-F6B9700287EB}" dt="2025-08-01T17:17:37.198" v="2"/>
        <pc:sldMkLst>
          <pc:docMk/>
          <pc:sldMk cId="386964862" sldId="686"/>
        </pc:sldMkLst>
      </pc:sldChg>
      <pc:sldChg chg="modNotes">
        <pc:chgData name="Clark Jason Ngo" userId="S::ngoclarkjason@cityuniversity.edu::2b34b64c-11a7-4bf0-9698-880008265935" providerId="AD" clId="Web-{F5DC1CDD-3246-752B-AE5B-F6B9700287EB}" dt="2025-08-01T21:29:53.796" v="301"/>
        <pc:sldMkLst>
          <pc:docMk/>
          <pc:sldMk cId="224708200" sldId="687"/>
        </pc:sldMkLst>
      </pc:sldChg>
      <pc:sldChg chg="addSp delSp modSp modNotes">
        <pc:chgData name="Clark Jason Ngo" userId="S::ngoclarkjason@cityuniversity.edu::2b34b64c-11a7-4bf0-9698-880008265935" providerId="AD" clId="Web-{F5DC1CDD-3246-752B-AE5B-F6B9700287EB}" dt="2025-08-01T21:34:23.910" v="311"/>
        <pc:sldMkLst>
          <pc:docMk/>
          <pc:sldMk cId="3262942101" sldId="715"/>
        </pc:sldMkLst>
      </pc:sldChg>
      <pc:sldChg chg="addSp delSp modSp del">
        <pc:chgData name="Clark Jason Ngo" userId="S::ngoclarkjason@cityuniversity.edu::2b34b64c-11a7-4bf0-9698-880008265935" providerId="AD" clId="Web-{F5DC1CDD-3246-752B-AE5B-F6B9700287EB}" dt="2025-08-01T21:29:42.171" v="296"/>
        <pc:sldMkLst>
          <pc:docMk/>
          <pc:sldMk cId="584688357" sldId="719"/>
        </pc:sldMkLst>
      </pc:sldChg>
      <pc:sldChg chg="del">
        <pc:chgData name="Clark Jason Ngo" userId="S::ngoclarkjason@cityuniversity.edu::2b34b64c-11a7-4bf0-9698-880008265935" providerId="AD" clId="Web-{F5DC1CDD-3246-752B-AE5B-F6B9700287EB}" dt="2025-08-01T21:29:42.874" v="297"/>
        <pc:sldMkLst>
          <pc:docMk/>
          <pc:sldMk cId="3914250994" sldId="720"/>
        </pc:sldMkLst>
      </pc:sldChg>
      <pc:sldChg chg="del">
        <pc:chgData name="Clark Jason Ngo" userId="S::ngoclarkjason@cityuniversity.edu::2b34b64c-11a7-4bf0-9698-880008265935" providerId="AD" clId="Web-{F5DC1CDD-3246-752B-AE5B-F6B9700287EB}" dt="2025-08-01T21:29:43.452" v="298"/>
        <pc:sldMkLst>
          <pc:docMk/>
          <pc:sldMk cId="281274903" sldId="721"/>
        </pc:sldMkLst>
      </pc:sldChg>
      <pc:sldChg chg="del">
        <pc:chgData name="Clark Jason Ngo" userId="S::ngoclarkjason@cityuniversity.edu::2b34b64c-11a7-4bf0-9698-880008265935" providerId="AD" clId="Web-{F5DC1CDD-3246-752B-AE5B-F6B9700287EB}" dt="2025-08-01T21:29:44.218" v="299"/>
        <pc:sldMkLst>
          <pc:docMk/>
          <pc:sldMk cId="244997246" sldId="722"/>
        </pc:sldMkLst>
      </pc:sldChg>
      <pc:sldChg chg="addSp modSp modNotes">
        <pc:chgData name="Clark Jason Ngo" userId="S::ngoclarkjason@cityuniversity.edu::2b34b64c-11a7-4bf0-9698-880008265935" providerId="AD" clId="Web-{F5DC1CDD-3246-752B-AE5B-F6B9700287EB}" dt="2025-08-01T21:26:12.835" v="195"/>
        <pc:sldMkLst>
          <pc:docMk/>
          <pc:sldMk cId="2902499604" sldId="727"/>
        </pc:sldMkLst>
      </pc:sldChg>
      <pc:sldChg chg="delSp modSp modNotes">
        <pc:chgData name="Clark Jason Ngo" userId="S::ngoclarkjason@cityuniversity.edu::2b34b64c-11a7-4bf0-9698-880008265935" providerId="AD" clId="Web-{F5DC1CDD-3246-752B-AE5B-F6B9700287EB}" dt="2025-08-01T21:27:32.648" v="253"/>
        <pc:sldMkLst>
          <pc:docMk/>
          <pc:sldMk cId="1828165847" sldId="728"/>
        </pc:sldMkLst>
      </pc:sldChg>
      <pc:sldChg chg="del">
        <pc:chgData name="Clark Jason Ngo" userId="S::ngoclarkjason@cityuniversity.edu::2b34b64c-11a7-4bf0-9698-880008265935" providerId="AD" clId="Web-{F5DC1CDD-3246-752B-AE5B-F6B9700287EB}" dt="2025-08-01T21:29:39.952" v="294"/>
        <pc:sldMkLst>
          <pc:docMk/>
          <pc:sldMk cId="3168206202" sldId="729"/>
        </pc:sldMkLst>
      </pc:sldChg>
      <pc:sldChg chg="del">
        <pc:chgData name="Clark Jason Ngo" userId="S::ngoclarkjason@cityuniversity.edu::2b34b64c-11a7-4bf0-9698-880008265935" providerId="AD" clId="Web-{F5DC1CDD-3246-752B-AE5B-F6B9700287EB}" dt="2025-08-01T21:29:41.202" v="295"/>
        <pc:sldMkLst>
          <pc:docMk/>
          <pc:sldMk cId="460671039" sldId="730"/>
        </pc:sldMkLst>
      </pc:sldChg>
      <pc:sldChg chg="del">
        <pc:chgData name="Clark Jason Ngo" userId="S::ngoclarkjason@cityuniversity.edu::2b34b64c-11a7-4bf0-9698-880008265935" providerId="AD" clId="Web-{F5DC1CDD-3246-752B-AE5B-F6B9700287EB}" dt="2025-08-01T21:29:44.655" v="300"/>
        <pc:sldMkLst>
          <pc:docMk/>
          <pc:sldMk cId="3585623629" sldId="731"/>
        </pc:sldMkLst>
      </pc:sldChg>
      <pc:sldChg chg="delSp modSp add replId">
        <pc:chgData name="Clark Jason Ngo" userId="S::ngoclarkjason@cityuniversity.edu::2b34b64c-11a7-4bf0-9698-880008265935" providerId="AD" clId="Web-{F5DC1CDD-3246-752B-AE5B-F6B9700287EB}" dt="2025-08-01T21:33:47.264" v="303"/>
        <pc:sldMkLst>
          <pc:docMk/>
          <pc:sldMk cId="16475385" sldId="738"/>
        </pc:sldMkLst>
      </pc:sldChg>
      <pc:sldChg chg="delSp modSp add replId">
        <pc:chgData name="Clark Jason Ngo" userId="S::ngoclarkjason@cityuniversity.edu::2b34b64c-11a7-4bf0-9698-880008265935" providerId="AD" clId="Web-{F5DC1CDD-3246-752B-AE5B-F6B9700287EB}" dt="2025-08-01T21:33:52.327" v="304"/>
        <pc:sldMkLst>
          <pc:docMk/>
          <pc:sldMk cId="950124507" sldId="739"/>
        </pc:sldMkLst>
      </pc:sldChg>
      <pc:sldChg chg="delSp modSp add replId modNotes">
        <pc:chgData name="Clark Jason Ngo" userId="S::ngoclarkjason@cityuniversity.edu::2b34b64c-11a7-4bf0-9698-880008265935" providerId="AD" clId="Web-{F5DC1CDD-3246-752B-AE5B-F6B9700287EB}" dt="2025-08-01T21:24:40.301" v="145"/>
        <pc:sldMkLst>
          <pc:docMk/>
          <pc:sldMk cId="3500473275" sldId="740"/>
        </pc:sldMkLst>
      </pc:sldChg>
      <pc:sldChg chg="delSp modSp add replId modNotes">
        <pc:chgData name="Clark Jason Ngo" userId="S::ngoclarkjason@cityuniversity.edu::2b34b64c-11a7-4bf0-9698-880008265935" providerId="AD" clId="Web-{F5DC1CDD-3246-752B-AE5B-F6B9700287EB}" dt="2025-08-01T21:24:37.957" v="144"/>
        <pc:sldMkLst>
          <pc:docMk/>
          <pc:sldMk cId="251257067" sldId="741"/>
        </pc:sldMkLst>
      </pc:sldChg>
      <pc:sldChg chg="addSp delSp modSp add replId">
        <pc:chgData name="Clark Jason Ngo" userId="S::ngoclarkjason@cityuniversity.edu::2b34b64c-11a7-4bf0-9698-880008265935" providerId="AD" clId="Web-{F5DC1CDD-3246-752B-AE5B-F6B9700287EB}" dt="2025-08-01T21:24:12.690" v="131" actId="1076"/>
        <pc:sldMkLst>
          <pc:docMk/>
          <pc:sldMk cId="1323258287" sldId="742"/>
        </pc:sldMkLst>
      </pc:sldChg>
      <pc:sldChg chg="addSp delSp modSp add replId modNotes">
        <pc:chgData name="Clark Jason Ngo" userId="S::ngoclarkjason@cityuniversity.edu::2b34b64c-11a7-4bf0-9698-880008265935" providerId="AD" clId="Web-{F5DC1CDD-3246-752B-AE5B-F6B9700287EB}" dt="2025-08-01T21:25:16.459" v="153"/>
        <pc:sldMkLst>
          <pc:docMk/>
          <pc:sldMk cId="2642689915" sldId="743"/>
        </pc:sldMkLst>
      </pc:sldChg>
      <pc:sldChg chg="modSp add replId modNotes">
        <pc:chgData name="Clark Jason Ngo" userId="S::ngoclarkjason@cityuniversity.edu::2b34b64c-11a7-4bf0-9698-880008265935" providerId="AD" clId="Web-{F5DC1CDD-3246-752B-AE5B-F6B9700287EB}" dt="2025-08-01T21:25:50.850" v="192" actId="20577"/>
        <pc:sldMkLst>
          <pc:docMk/>
          <pc:sldMk cId="773131778" sldId="744"/>
        </pc:sldMkLst>
      </pc:sldChg>
      <pc:sldChg chg="delSp modSp add replId modNotes">
        <pc:chgData name="Clark Jason Ngo" userId="S::ngoclarkjason@cityuniversity.edu::2b34b64c-11a7-4bf0-9698-880008265935" providerId="AD" clId="Web-{F5DC1CDD-3246-752B-AE5B-F6B9700287EB}" dt="2025-08-01T21:27:35.883" v="254"/>
        <pc:sldMkLst>
          <pc:docMk/>
          <pc:sldMk cId="3956022615" sldId="745"/>
        </pc:sldMkLst>
      </pc:sldChg>
      <pc:sldChg chg="addSp delSp modSp add replId modNotes">
        <pc:chgData name="Clark Jason Ngo" userId="S::ngoclarkjason@cityuniversity.edu::2b34b64c-11a7-4bf0-9698-880008265935" providerId="AD" clId="Web-{F5DC1CDD-3246-752B-AE5B-F6B9700287EB}" dt="2025-08-01T21:28:11.698" v="257"/>
        <pc:sldMkLst>
          <pc:docMk/>
          <pc:sldMk cId="82351170" sldId="746"/>
        </pc:sldMkLst>
      </pc:sldChg>
    </pc:docChg>
  </pc:docChgLst>
  <pc:docChgLst>
    <pc:chgData name="Clark Jason Ngo" userId="2b34b64c-11a7-4bf0-9698-880008265935" providerId="ADAL" clId="{0CEBEEB0-0065-1543-AE0C-15B636EBB8D0}"/>
    <pc:docChg chg="undo custSel addSld modSld">
      <pc:chgData name="Clark Jason Ngo" userId="2b34b64c-11a7-4bf0-9698-880008265935" providerId="ADAL" clId="{0CEBEEB0-0065-1543-AE0C-15B636EBB8D0}" dt="2025-08-01T23:14:02.973" v="180" actId="20577"/>
      <pc:docMkLst>
        <pc:docMk/>
      </pc:docMkLst>
      <pc:sldChg chg="addSp delSp modSp mod">
        <pc:chgData name="Clark Jason Ngo" userId="2b34b64c-11a7-4bf0-9698-880008265935" providerId="ADAL" clId="{0CEBEEB0-0065-1543-AE0C-15B636EBB8D0}" dt="2025-08-01T23:05:00.948" v="103" actId="1076"/>
        <pc:sldMkLst>
          <pc:docMk/>
          <pc:sldMk cId="584688357" sldId="719"/>
        </pc:sldMkLst>
      </pc:sldChg>
      <pc:sldChg chg="addSp delSp modSp add mod">
        <pc:chgData name="Clark Jason Ngo" userId="2b34b64c-11a7-4bf0-9698-880008265935" providerId="ADAL" clId="{0CEBEEB0-0065-1543-AE0C-15B636EBB8D0}" dt="2025-08-01T23:07:08.299" v="179" actId="1076"/>
        <pc:sldMkLst>
          <pc:docMk/>
          <pc:sldMk cId="4156700349" sldId="74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70403" cy="353854"/>
          </a:xfrm>
          <a:prstGeom prst="rect">
            <a:avLst/>
          </a:prstGeom>
        </p:spPr>
        <p:txBody>
          <a:bodyPr vert="horz" lIns="94110" tIns="47055" rIns="94110" bIns="47055" rtlCol="0"/>
          <a:lstStyle>
            <a:lvl1pPr algn="l">
              <a:defRPr sz="1200"/>
            </a:lvl1pPr>
          </a:lstStyle>
          <a:p>
            <a:endParaRPr lang="en-US"/>
          </a:p>
        </p:txBody>
      </p:sp>
      <p:sp>
        <p:nvSpPr>
          <p:cNvPr id="3" name="Date Placeholder 2"/>
          <p:cNvSpPr>
            <a:spLocks noGrp="1"/>
          </p:cNvSpPr>
          <p:nvPr>
            <p:ph type="dt" sz="quarter" idx="1"/>
          </p:nvPr>
        </p:nvSpPr>
        <p:spPr>
          <a:xfrm>
            <a:off x="5320661" y="0"/>
            <a:ext cx="4070403" cy="353854"/>
          </a:xfrm>
          <a:prstGeom prst="rect">
            <a:avLst/>
          </a:prstGeom>
        </p:spPr>
        <p:txBody>
          <a:bodyPr vert="horz" lIns="94110" tIns="47055" rIns="94110" bIns="47055" rtlCol="0"/>
          <a:lstStyle>
            <a:lvl1pPr algn="r">
              <a:defRPr sz="1200"/>
            </a:lvl1pPr>
          </a:lstStyle>
          <a:p>
            <a:fld id="{EFA3BDC7-8A50-42C8-9302-6762F35E1C3A}" type="datetimeFigureOut">
              <a:rPr lang="en-US" smtClean="0"/>
              <a:t>9/5/2025</a:t>
            </a:fld>
            <a:endParaRPr lang="en-US"/>
          </a:p>
        </p:txBody>
      </p:sp>
      <p:sp>
        <p:nvSpPr>
          <p:cNvPr id="4" name="Footer Placeholder 3"/>
          <p:cNvSpPr>
            <a:spLocks noGrp="1"/>
          </p:cNvSpPr>
          <p:nvPr>
            <p:ph type="ftr" sz="quarter" idx="2"/>
          </p:nvPr>
        </p:nvSpPr>
        <p:spPr>
          <a:xfrm>
            <a:off x="0" y="6721993"/>
            <a:ext cx="4070403" cy="353854"/>
          </a:xfrm>
          <a:prstGeom prst="rect">
            <a:avLst/>
          </a:prstGeom>
        </p:spPr>
        <p:txBody>
          <a:bodyPr vert="horz" lIns="94110" tIns="47055" rIns="94110" bIns="47055" rtlCol="0" anchor="b"/>
          <a:lstStyle>
            <a:lvl1pPr algn="l">
              <a:defRPr sz="1200"/>
            </a:lvl1pPr>
          </a:lstStyle>
          <a:p>
            <a:endParaRPr lang="en-US"/>
          </a:p>
        </p:txBody>
      </p:sp>
      <p:sp>
        <p:nvSpPr>
          <p:cNvPr id="5" name="Slide Number Placeholder 4"/>
          <p:cNvSpPr>
            <a:spLocks noGrp="1"/>
          </p:cNvSpPr>
          <p:nvPr>
            <p:ph type="sldNum" sz="quarter" idx="3"/>
          </p:nvPr>
        </p:nvSpPr>
        <p:spPr>
          <a:xfrm>
            <a:off x="5320661" y="6721993"/>
            <a:ext cx="4070403" cy="353854"/>
          </a:xfrm>
          <a:prstGeom prst="rect">
            <a:avLst/>
          </a:prstGeom>
        </p:spPr>
        <p:txBody>
          <a:bodyPr vert="horz" lIns="94110" tIns="47055" rIns="94110" bIns="47055" rtlCol="0" anchor="b"/>
          <a:lstStyle>
            <a:lvl1pPr algn="r">
              <a:defRPr sz="1200"/>
            </a:lvl1pPr>
          </a:lstStyle>
          <a:p>
            <a:fld id="{01C19D98-79E7-4C46-B693-5C594D725154}" type="slidenum">
              <a:rPr lang="en-US" smtClean="0"/>
              <a:t>‹#›</a:t>
            </a:fld>
            <a:endParaRPr lang="en-US"/>
          </a:p>
        </p:txBody>
      </p:sp>
    </p:spTree>
    <p:extLst>
      <p:ext uri="{BB962C8B-B14F-4D97-AF65-F5344CB8AC3E}">
        <p14:creationId xmlns:p14="http://schemas.microsoft.com/office/powerpoint/2010/main" val="219571701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4070403" cy="35385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lvl1pPr>
              <a:defRPr sz="1200">
                <a:latin typeface="Arial" pitchFamily="34" charset="0"/>
              </a:defRPr>
            </a:lvl1pPr>
          </a:lstStyle>
          <a:p>
            <a:pPr>
              <a:defRPr/>
            </a:pPr>
            <a:endParaRPr lang="en-US"/>
          </a:p>
        </p:txBody>
      </p:sp>
      <p:sp>
        <p:nvSpPr>
          <p:cNvPr id="40963" name="Rectangle 3"/>
          <p:cNvSpPr>
            <a:spLocks noGrp="1" noChangeArrowheads="1"/>
          </p:cNvSpPr>
          <p:nvPr>
            <p:ph type="dt" idx="1"/>
          </p:nvPr>
        </p:nvSpPr>
        <p:spPr bwMode="auto">
          <a:xfrm>
            <a:off x="5320661" y="0"/>
            <a:ext cx="4070403" cy="35385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2927350" y="530225"/>
            <a:ext cx="3538538" cy="2654300"/>
          </a:xfrm>
          <a:prstGeom prst="rect">
            <a:avLst/>
          </a:prstGeom>
          <a:noFill/>
          <a:ln w="9525">
            <a:solidFill>
              <a:srgbClr val="000000"/>
            </a:solidFill>
            <a:miter lim="800000"/>
            <a:headEnd/>
            <a:tailEnd/>
          </a:ln>
        </p:spPr>
      </p:sp>
      <p:sp>
        <p:nvSpPr>
          <p:cNvPr id="40965" name="Rectangle 5"/>
          <p:cNvSpPr>
            <a:spLocks noGrp="1" noChangeArrowheads="1"/>
          </p:cNvSpPr>
          <p:nvPr>
            <p:ph type="body" sz="quarter" idx="3"/>
          </p:nvPr>
        </p:nvSpPr>
        <p:spPr bwMode="auto">
          <a:xfrm>
            <a:off x="939324" y="3361611"/>
            <a:ext cx="7514590" cy="318468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966" name="Rectangle 6"/>
          <p:cNvSpPr>
            <a:spLocks noGrp="1" noChangeArrowheads="1"/>
          </p:cNvSpPr>
          <p:nvPr>
            <p:ph type="ftr" sz="quarter" idx="4"/>
          </p:nvPr>
        </p:nvSpPr>
        <p:spPr bwMode="auto">
          <a:xfrm>
            <a:off x="0" y="6721993"/>
            <a:ext cx="4070403" cy="353854"/>
          </a:xfrm>
          <a:prstGeom prst="rect">
            <a:avLst/>
          </a:prstGeom>
          <a:noFill/>
          <a:ln w="9525">
            <a:noFill/>
            <a:miter lim="800000"/>
            <a:headEnd/>
            <a:tailEnd/>
          </a:ln>
          <a:effectLst/>
        </p:spPr>
        <p:txBody>
          <a:bodyPr vert="horz" wrap="square" lIns="94110" tIns="47055" rIns="94110" bIns="47055"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0967" name="Rectangle 7"/>
          <p:cNvSpPr>
            <a:spLocks noGrp="1" noChangeArrowheads="1"/>
          </p:cNvSpPr>
          <p:nvPr>
            <p:ph type="sldNum" sz="quarter" idx="5"/>
          </p:nvPr>
        </p:nvSpPr>
        <p:spPr bwMode="auto">
          <a:xfrm>
            <a:off x="5320661" y="6721993"/>
            <a:ext cx="4070403" cy="353854"/>
          </a:xfrm>
          <a:prstGeom prst="rect">
            <a:avLst/>
          </a:prstGeom>
          <a:noFill/>
          <a:ln w="9525">
            <a:noFill/>
            <a:miter lim="800000"/>
            <a:headEnd/>
            <a:tailEnd/>
          </a:ln>
          <a:effectLst/>
        </p:spPr>
        <p:txBody>
          <a:bodyPr vert="horz" wrap="square" lIns="94110" tIns="47055" rIns="94110" bIns="47055" numCol="1" anchor="b" anchorCtr="0" compatLnSpc="1">
            <a:prstTxWarp prst="textNoShape">
              <a:avLst/>
            </a:prstTxWarp>
          </a:bodyPr>
          <a:lstStyle>
            <a:lvl1pPr algn="r">
              <a:defRPr sz="1200">
                <a:latin typeface="Arial" pitchFamily="34" charset="0"/>
              </a:defRPr>
            </a:lvl1pPr>
          </a:lstStyle>
          <a:p>
            <a:pPr>
              <a:defRPr/>
            </a:pPr>
            <a:fld id="{2224D85D-0234-4E0E-8CD2-74151B7F4968}" type="slidenum">
              <a:rPr lang="en-US"/>
              <a:pPr>
                <a:defRPr/>
              </a:pPr>
              <a:t>‹#›</a:t>
            </a:fld>
            <a:endParaRPr lang="en-US"/>
          </a:p>
        </p:txBody>
      </p:sp>
    </p:spTree>
    <p:extLst>
      <p:ext uri="{BB962C8B-B14F-4D97-AF65-F5344CB8AC3E}">
        <p14:creationId xmlns:p14="http://schemas.microsoft.com/office/powerpoint/2010/main" val="177249620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google.github.io/adk-docs/sessions/express-mode/" TargetMode="External"/><Relationship Id="rId3" Type="http://schemas.openxmlformats.org/officeDocument/2006/relationships/hyperlink" Target="https://google.github.io/adk-docs/sessions/session/#sessionservice-implementations" TargetMode="External"/><Relationship Id="rId7" Type="http://schemas.openxmlformats.org/officeDocument/2006/relationships/hyperlink" Target="https://cloud.google.com/vertex-ai/docs/pipelines/configure-project#storage"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google.github.io/adk-docs/deploy/agent-engine/" TargetMode="External"/><Relationship Id="rId5" Type="http://schemas.openxmlformats.org/officeDocument/2006/relationships/hyperlink" Target="https://google.github.io/adk-docs/sessions/session/#java_1" TargetMode="External"/><Relationship Id="rId10" Type="http://schemas.openxmlformats.org/officeDocument/2006/relationships/hyperlink" Target="https://google.github.io/adk-docs/sessions/session/#java_2" TargetMode="External"/><Relationship Id="rId4" Type="http://schemas.openxmlformats.org/officeDocument/2006/relationships/hyperlink" Target="https://google.github.io/adk-docs/sessions/session/#python_1" TargetMode="External"/><Relationship Id="rId9" Type="http://schemas.openxmlformats.org/officeDocument/2006/relationships/hyperlink" Target="https://google.github.io/adk-docs/sessions/session/#python_2" TargetMode="Externa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s://google.github.io/adk-docs/sessions/express-mode/" TargetMode="External"/><Relationship Id="rId3" Type="http://schemas.openxmlformats.org/officeDocument/2006/relationships/hyperlink" Target="https://google.github.io/adk-docs/sessions/session/#sessionservice-implementations" TargetMode="External"/><Relationship Id="rId7" Type="http://schemas.openxmlformats.org/officeDocument/2006/relationships/hyperlink" Target="https://cloud.google.com/vertex-ai/docs/pipelines/configure-project#storage"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google.github.io/adk-docs/deploy/agent-engine/" TargetMode="External"/><Relationship Id="rId5" Type="http://schemas.openxmlformats.org/officeDocument/2006/relationships/hyperlink" Target="https://google.github.io/adk-docs/sessions/session/#java_1" TargetMode="External"/><Relationship Id="rId10" Type="http://schemas.openxmlformats.org/officeDocument/2006/relationships/hyperlink" Target="https://google.github.io/adk-docs/sessions/session/#java_2" TargetMode="External"/><Relationship Id="rId4" Type="http://schemas.openxmlformats.org/officeDocument/2006/relationships/hyperlink" Target="https://google.github.io/adk-docs/sessions/session/#python_1" TargetMode="External"/><Relationship Id="rId9" Type="http://schemas.openxmlformats.org/officeDocument/2006/relationships/hyperlink" Target="https://google.github.io/adk-docs/sessions/session/#python_2"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oogle.github.io/adk-docs/runtime/#runners-role-orchestrator"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2224D85D-0234-4E0E-8CD2-74151B7F4968}" type="slidenum">
              <a:rPr lang="en-US" smtClean="0"/>
              <a:pPr>
                <a:defRPr/>
              </a:pPr>
              <a:t>1</a:t>
            </a:fld>
            <a:endParaRPr lang="en-US"/>
          </a:p>
        </p:txBody>
      </p:sp>
    </p:spTree>
    <p:extLst>
      <p:ext uri="{BB962C8B-B14F-4D97-AF65-F5344CB8AC3E}">
        <p14:creationId xmlns:p14="http://schemas.microsoft.com/office/powerpoint/2010/main" val="1947064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115A9-DA58-762C-4E22-EE53831823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79C85C-670F-C6A6-92FE-CB6A25B0DF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8EC362-6B31-069E-5AF0-E13B37B8CD59}"/>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FE331804-44D2-B509-6BC2-478FB4F4D70E}"/>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B5C75C50-2653-8D2A-E92C-9AED32B19FE1}"/>
              </a:ext>
            </a:extLst>
          </p:cNvPr>
          <p:cNvSpPr>
            <a:spLocks noGrp="1"/>
          </p:cNvSpPr>
          <p:nvPr>
            <p:ph type="sldNum" sz="quarter" idx="5"/>
          </p:nvPr>
        </p:nvSpPr>
        <p:spPr/>
        <p:txBody>
          <a:bodyPr/>
          <a:lstStyle/>
          <a:p>
            <a:pPr>
              <a:defRPr/>
            </a:pPr>
            <a:fld id="{2224D85D-0234-4E0E-8CD2-74151B7F4968}" type="slidenum">
              <a:rPr lang="en-US"/>
              <a:pPr>
                <a:defRPr/>
              </a:pPr>
              <a:t>10</a:t>
            </a:fld>
            <a:endParaRPr lang="en-US"/>
          </a:p>
        </p:txBody>
      </p:sp>
    </p:spTree>
    <p:extLst>
      <p:ext uri="{BB962C8B-B14F-4D97-AF65-F5344CB8AC3E}">
        <p14:creationId xmlns:p14="http://schemas.microsoft.com/office/powerpoint/2010/main" val="336037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FF50D-2D1A-67E9-FCDC-5DA6AA5132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426549-4335-6540-B15B-26484DBD95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EA4C68-4BF9-AA06-3DA1-1E223F2BE339}"/>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662C1C51-E9B5-37E0-91E6-24A85F7CBECA}"/>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31F75C1D-0BA3-DA82-983F-03AFF24812CD}"/>
              </a:ext>
            </a:extLst>
          </p:cNvPr>
          <p:cNvSpPr>
            <a:spLocks noGrp="1"/>
          </p:cNvSpPr>
          <p:nvPr>
            <p:ph type="sldNum" sz="quarter" idx="5"/>
          </p:nvPr>
        </p:nvSpPr>
        <p:spPr/>
        <p:txBody>
          <a:bodyPr/>
          <a:lstStyle/>
          <a:p>
            <a:pPr>
              <a:defRPr/>
            </a:pPr>
            <a:fld id="{2224D85D-0234-4E0E-8CD2-74151B7F4968}" type="slidenum">
              <a:rPr lang="en-US"/>
              <a:pPr>
                <a:defRPr/>
              </a:pPr>
              <a:t>11</a:t>
            </a:fld>
            <a:endParaRPr lang="en-US"/>
          </a:p>
        </p:txBody>
      </p:sp>
    </p:spTree>
    <p:extLst>
      <p:ext uri="{BB962C8B-B14F-4D97-AF65-F5344CB8AC3E}">
        <p14:creationId xmlns:p14="http://schemas.microsoft.com/office/powerpoint/2010/main" val="348420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78A46-7F20-4ABA-F45F-C1816FAF72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BEA821-A50B-039F-C635-A94AD1C574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8D4B32-823A-8AA1-D721-66C6D8F58D02}"/>
              </a:ext>
            </a:extLst>
          </p:cNvPr>
          <p:cNvSpPr>
            <a:spLocks noGrp="1"/>
          </p:cNvSpPr>
          <p:nvPr>
            <p:ph type="body" idx="1"/>
          </p:nvPr>
        </p:nvSpPr>
        <p:spPr/>
        <p:txBody>
          <a:bodyPr/>
          <a:lstStyle/>
          <a:p>
            <a:pPr>
              <a:defRPr/>
            </a:pPr>
            <a:r>
              <a:rPr lang="en-US">
                <a:latin typeface="Arial"/>
                <a:cs typeface="Arial"/>
              </a:rPr>
              <a:t>When a user starts interacting with your agent, the </a:t>
            </a:r>
            <a:r>
              <a:rPr lang="en-US" err="1">
                <a:solidFill>
                  <a:srgbClr val="36464E"/>
                </a:solidFill>
                <a:latin typeface="Arial"/>
                <a:cs typeface="Arial"/>
              </a:rPr>
              <a:t>SessionService</a:t>
            </a:r>
            <a:r>
              <a:rPr lang="en-US">
                <a:latin typeface="Arial"/>
                <a:cs typeface="Arial"/>
              </a:rPr>
              <a:t> creates a </a:t>
            </a:r>
            <a:r>
              <a:rPr lang="en-US">
                <a:solidFill>
                  <a:srgbClr val="36464E"/>
                </a:solidFill>
                <a:latin typeface="Arial"/>
                <a:cs typeface="Arial"/>
              </a:rPr>
              <a:t>Session</a:t>
            </a:r>
            <a:r>
              <a:rPr lang="en-US">
                <a:latin typeface="Arial"/>
                <a:cs typeface="Arial"/>
              </a:rPr>
              <a:t> object (</a:t>
            </a:r>
            <a:r>
              <a:rPr lang="en-US" err="1">
                <a:solidFill>
                  <a:srgbClr val="36464E"/>
                </a:solidFill>
                <a:latin typeface="Arial"/>
                <a:cs typeface="Arial"/>
              </a:rPr>
              <a:t>google.adk.sessions.Session</a:t>
            </a:r>
            <a:r>
              <a:rPr lang="en-US">
                <a:latin typeface="Arial"/>
                <a:cs typeface="Arial"/>
              </a:rPr>
              <a:t>). This object acts as the container holding everything related to that </a:t>
            </a:r>
            <a:r>
              <a:rPr lang="en-US" i="1">
                <a:latin typeface="Arial"/>
                <a:cs typeface="Arial"/>
              </a:rPr>
              <a:t>one specific chat thread</a:t>
            </a:r>
            <a:r>
              <a:rPr lang="en-US">
                <a:latin typeface="Arial"/>
                <a:cs typeface="Arial"/>
              </a:rPr>
              <a:t>. Here are its key properties:</a:t>
            </a:r>
          </a:p>
          <a:p>
            <a:pPr marL="171450" indent="-171450">
              <a:buFont typeface="Arial"/>
              <a:buChar char="•"/>
              <a:defRPr/>
            </a:pPr>
            <a:r>
              <a:rPr lang="en-US" b="1">
                <a:latin typeface="Arial"/>
                <a:cs typeface="Arial"/>
              </a:rPr>
              <a:t>Identification (</a:t>
            </a:r>
            <a:r>
              <a:rPr lang="en-US" b="1">
                <a:solidFill>
                  <a:srgbClr val="36464E"/>
                </a:solidFill>
                <a:latin typeface="Arial"/>
                <a:cs typeface="Arial"/>
              </a:rPr>
              <a:t>id</a:t>
            </a:r>
            <a:r>
              <a:rPr lang="en-US" b="1">
                <a:latin typeface="Arial"/>
                <a:cs typeface="Arial"/>
              </a:rPr>
              <a:t>, </a:t>
            </a:r>
            <a:r>
              <a:rPr lang="en-US" b="1" err="1">
                <a:solidFill>
                  <a:srgbClr val="36464E"/>
                </a:solidFill>
                <a:latin typeface="Arial"/>
                <a:cs typeface="Arial"/>
              </a:rPr>
              <a:t>appName</a:t>
            </a:r>
            <a:r>
              <a:rPr lang="en-US" b="1">
                <a:latin typeface="Arial"/>
                <a:cs typeface="Arial"/>
              </a:rPr>
              <a:t>, </a:t>
            </a:r>
            <a:r>
              <a:rPr lang="en-US" b="1" err="1">
                <a:solidFill>
                  <a:srgbClr val="36464E"/>
                </a:solidFill>
                <a:latin typeface="Arial"/>
                <a:cs typeface="Arial"/>
              </a:rPr>
              <a:t>userId</a:t>
            </a:r>
            <a:r>
              <a:rPr lang="en-US" b="1">
                <a:latin typeface="Arial"/>
                <a:cs typeface="Arial"/>
              </a:rPr>
              <a:t>):</a:t>
            </a:r>
            <a:r>
              <a:rPr lang="en-US">
                <a:latin typeface="Arial"/>
                <a:cs typeface="Arial"/>
              </a:rPr>
              <a:t> Unique labels for the conversation.</a:t>
            </a:r>
          </a:p>
          <a:p>
            <a:pPr marL="628650" lvl="1" indent="-171450">
              <a:buFont typeface="Arial"/>
              <a:buChar char="•"/>
              <a:defRPr/>
            </a:pPr>
            <a:r>
              <a:rPr lang="en-US">
                <a:solidFill>
                  <a:srgbClr val="36464E"/>
                </a:solidFill>
                <a:latin typeface="Arial"/>
                <a:cs typeface="Arial"/>
              </a:rPr>
              <a:t>id</a:t>
            </a:r>
            <a:r>
              <a:rPr lang="en-US">
                <a:latin typeface="Arial"/>
                <a:cs typeface="Arial"/>
              </a:rPr>
              <a:t>: A unique identifier for </a:t>
            </a:r>
            <a:r>
              <a:rPr lang="en-US" i="1">
                <a:latin typeface="Arial"/>
                <a:cs typeface="Arial"/>
              </a:rPr>
              <a:t>this specific</a:t>
            </a:r>
            <a:r>
              <a:rPr lang="en-US">
                <a:latin typeface="Arial"/>
                <a:cs typeface="Arial"/>
              </a:rPr>
              <a:t> conversation thread, essential for retrieving it later. A </a:t>
            </a:r>
            <a:r>
              <a:rPr lang="en-US" err="1">
                <a:latin typeface="Arial"/>
                <a:cs typeface="Arial"/>
              </a:rPr>
              <a:t>SessionService</a:t>
            </a:r>
            <a:r>
              <a:rPr lang="en-US">
                <a:latin typeface="Arial"/>
                <a:cs typeface="Arial"/>
              </a:rPr>
              <a:t> object can handle multiple </a:t>
            </a:r>
            <a:r>
              <a:rPr lang="en-US">
                <a:solidFill>
                  <a:srgbClr val="36464E"/>
                </a:solidFill>
                <a:latin typeface="Arial"/>
                <a:cs typeface="Arial"/>
              </a:rPr>
              <a:t>Session</a:t>
            </a:r>
            <a:r>
              <a:rPr lang="en-US">
                <a:latin typeface="Arial"/>
                <a:cs typeface="Arial"/>
              </a:rPr>
              <a:t>(s). This field identifies which particular session object are we referring to. For example, "</a:t>
            </a:r>
            <a:r>
              <a:rPr lang="en-US" err="1">
                <a:latin typeface="Arial"/>
                <a:cs typeface="Arial"/>
              </a:rPr>
              <a:t>test_id_modification</a:t>
            </a:r>
            <a:r>
              <a:rPr lang="en-US">
                <a:latin typeface="Arial"/>
                <a:cs typeface="Arial"/>
              </a:rPr>
              <a:t>".</a:t>
            </a:r>
          </a:p>
          <a:p>
            <a:pPr marL="628650" lvl="1" indent="-171450">
              <a:buFont typeface="Arial"/>
              <a:buChar char="•"/>
              <a:defRPr/>
            </a:pPr>
            <a:r>
              <a:rPr lang="en-US" dirty="0" err="1">
                <a:solidFill>
                  <a:srgbClr val="36464E"/>
                </a:solidFill>
                <a:latin typeface="Arial"/>
                <a:cs typeface="Arial"/>
              </a:rPr>
              <a:t>app_name</a:t>
            </a:r>
            <a:r>
              <a:rPr lang="en-US" dirty="0">
                <a:latin typeface="Arial"/>
                <a:cs typeface="Arial"/>
              </a:rPr>
              <a:t>: Identifies which agent application this conversation belongs to. For example, "</a:t>
            </a:r>
            <a:r>
              <a:rPr lang="en-US" dirty="0" err="1">
                <a:latin typeface="Arial"/>
                <a:cs typeface="Arial"/>
              </a:rPr>
              <a:t>id_modifier_workflow</a:t>
            </a:r>
            <a:r>
              <a:rPr lang="en-US" dirty="0">
                <a:latin typeface="Arial"/>
                <a:cs typeface="Arial"/>
              </a:rPr>
              <a:t>".</a:t>
            </a:r>
          </a:p>
          <a:p>
            <a:pPr marL="628650" lvl="1" indent="-171450">
              <a:buFont typeface="Arial"/>
              <a:buChar char="•"/>
              <a:defRPr/>
            </a:pPr>
            <a:r>
              <a:rPr lang="en-US" dirty="0" err="1">
                <a:solidFill>
                  <a:srgbClr val="36464E"/>
                </a:solidFill>
                <a:latin typeface="Arial"/>
                <a:cs typeface="Arial"/>
              </a:rPr>
              <a:t>userId</a:t>
            </a:r>
            <a:r>
              <a:rPr lang="en-US" dirty="0">
                <a:latin typeface="Arial"/>
                <a:cs typeface="Arial"/>
              </a:rPr>
              <a:t>: Links the conversation to a particular user.</a:t>
            </a:r>
          </a:p>
          <a:p>
            <a:pPr marL="171450" indent="-171450">
              <a:buFont typeface="Arial"/>
              <a:buChar char="•"/>
              <a:defRPr/>
            </a:pPr>
            <a:r>
              <a:rPr lang="en-US" b="1" dirty="0">
                <a:latin typeface="Arial"/>
                <a:cs typeface="Arial"/>
              </a:rPr>
              <a:t>History (</a:t>
            </a:r>
            <a:r>
              <a:rPr lang="en-US" b="1" dirty="0">
                <a:solidFill>
                  <a:srgbClr val="36464E"/>
                </a:solidFill>
                <a:latin typeface="Arial"/>
                <a:cs typeface="Arial"/>
              </a:rPr>
              <a:t>events</a:t>
            </a:r>
            <a:r>
              <a:rPr lang="en-US" b="1" dirty="0">
                <a:latin typeface="Arial"/>
                <a:cs typeface="Arial"/>
              </a:rPr>
              <a:t>):</a:t>
            </a:r>
            <a:r>
              <a:rPr lang="en-US" dirty="0">
                <a:latin typeface="Arial"/>
                <a:cs typeface="Arial"/>
              </a:rPr>
              <a:t> A chronological sequence of all interactions (</a:t>
            </a:r>
            <a:r>
              <a:rPr lang="en-US" dirty="0">
                <a:solidFill>
                  <a:srgbClr val="36464E"/>
                </a:solidFill>
                <a:latin typeface="Arial"/>
                <a:cs typeface="Arial"/>
              </a:rPr>
              <a:t>Event</a:t>
            </a:r>
            <a:r>
              <a:rPr lang="en-US" dirty="0">
                <a:latin typeface="Arial"/>
                <a:cs typeface="Arial"/>
              </a:rPr>
              <a:t> objects – user messages, agent responses, tool actions) that have occurred within this specific thread.</a:t>
            </a:r>
          </a:p>
          <a:p>
            <a:pPr marL="171450" indent="-171450">
              <a:buFont typeface="Arial"/>
              <a:buChar char="•"/>
              <a:defRPr/>
            </a:pPr>
            <a:r>
              <a:rPr lang="en-US" b="1" dirty="0">
                <a:latin typeface="Arial"/>
                <a:cs typeface="Arial"/>
              </a:rPr>
              <a:t>Session State (</a:t>
            </a:r>
            <a:r>
              <a:rPr lang="en-US" b="1" dirty="0">
                <a:solidFill>
                  <a:srgbClr val="36464E"/>
                </a:solidFill>
                <a:latin typeface="Arial"/>
                <a:cs typeface="Arial"/>
              </a:rPr>
              <a:t>state</a:t>
            </a:r>
            <a:r>
              <a:rPr lang="en-US" b="1" dirty="0">
                <a:latin typeface="Arial"/>
                <a:cs typeface="Arial"/>
              </a:rPr>
              <a:t>):</a:t>
            </a:r>
            <a:r>
              <a:rPr lang="en-US" dirty="0">
                <a:latin typeface="Arial"/>
                <a:cs typeface="Arial"/>
              </a:rPr>
              <a:t> A place to store temporary data relevant </a:t>
            </a:r>
            <a:r>
              <a:rPr lang="en-US" i="1" dirty="0">
                <a:latin typeface="Arial"/>
                <a:cs typeface="Arial"/>
              </a:rPr>
              <a:t>only</a:t>
            </a:r>
            <a:r>
              <a:rPr lang="en-US" dirty="0">
                <a:latin typeface="Arial"/>
                <a:cs typeface="Arial"/>
              </a:rPr>
              <a:t> to this specific, ongoing conversation. This acts as a scratchpad for the agent during the interaction. We will cover how to use and manage </a:t>
            </a:r>
            <a:r>
              <a:rPr lang="en-US" dirty="0">
                <a:solidFill>
                  <a:srgbClr val="36464E"/>
                </a:solidFill>
                <a:latin typeface="Arial"/>
                <a:cs typeface="Arial"/>
              </a:rPr>
              <a:t>state</a:t>
            </a:r>
            <a:r>
              <a:rPr lang="en-US" dirty="0">
                <a:latin typeface="Arial"/>
                <a:cs typeface="Arial"/>
              </a:rPr>
              <a:t> in detail in the next section.</a:t>
            </a:r>
          </a:p>
          <a:p>
            <a:pPr marL="171450" indent="-171450">
              <a:buFont typeface="Arial"/>
              <a:buChar char="•"/>
              <a:defRPr/>
            </a:pPr>
            <a:r>
              <a:rPr lang="en-US" b="1" dirty="0">
                <a:latin typeface="Arial"/>
                <a:cs typeface="Arial"/>
              </a:rPr>
              <a:t>Activity Tracking (</a:t>
            </a:r>
            <a:r>
              <a:rPr lang="en-US" b="1" dirty="0" err="1">
                <a:solidFill>
                  <a:srgbClr val="36464E"/>
                </a:solidFill>
                <a:latin typeface="Arial"/>
                <a:cs typeface="Arial"/>
              </a:rPr>
              <a:t>lastUpdateTime</a:t>
            </a:r>
            <a:r>
              <a:rPr lang="en-US" b="1" dirty="0">
                <a:latin typeface="Arial"/>
                <a:cs typeface="Arial"/>
              </a:rPr>
              <a:t>):</a:t>
            </a:r>
            <a:r>
              <a:rPr lang="en-US" dirty="0">
                <a:latin typeface="Arial"/>
                <a:cs typeface="Arial"/>
              </a:rPr>
              <a:t> A timestamp indicating the last time an event occurred in this conversation thread.</a:t>
            </a:r>
          </a:p>
          <a:p>
            <a:pPr>
              <a:defRPr/>
            </a:pPr>
            <a:r>
              <a:rPr lang="en-US" dirty="0">
                <a:latin typeface="Arial"/>
                <a:cs typeface="Arial"/>
              </a:rPr>
              <a:t>Example</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3E2CADA8-DBFA-736E-ACA0-3143863363BE}"/>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E56712DF-E9C7-58ED-6EC4-DCDF90AA50F0}"/>
              </a:ext>
            </a:extLst>
          </p:cNvPr>
          <p:cNvSpPr>
            <a:spLocks noGrp="1"/>
          </p:cNvSpPr>
          <p:nvPr>
            <p:ph type="sldNum" sz="quarter" idx="5"/>
          </p:nvPr>
        </p:nvSpPr>
        <p:spPr/>
        <p:txBody>
          <a:bodyPr/>
          <a:lstStyle/>
          <a:p>
            <a:pPr>
              <a:defRPr/>
            </a:pPr>
            <a:fld id="{2224D85D-0234-4E0E-8CD2-74151B7F4968}" type="slidenum">
              <a:rPr lang="en-US"/>
              <a:pPr>
                <a:defRPr/>
              </a:pPr>
              <a:t>12</a:t>
            </a:fld>
            <a:endParaRPr lang="en-US"/>
          </a:p>
        </p:txBody>
      </p:sp>
    </p:spTree>
    <p:extLst>
      <p:ext uri="{BB962C8B-B14F-4D97-AF65-F5344CB8AC3E}">
        <p14:creationId xmlns:p14="http://schemas.microsoft.com/office/powerpoint/2010/main" val="852645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3E05A-6851-6A9B-E6CC-DCFD93DDDC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8AE634-07A7-ECEA-B345-D007CFC78C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81DBC-33EE-F40F-2516-25426351125D}"/>
              </a:ext>
            </a:extLst>
          </p:cNvPr>
          <p:cNvSpPr>
            <a:spLocks noGrp="1"/>
          </p:cNvSpPr>
          <p:nvPr>
            <p:ph type="body" idx="1"/>
          </p:nvPr>
        </p:nvSpPr>
        <p:spPr/>
        <p:txBody>
          <a:bodyPr/>
          <a:lstStyle/>
          <a:p>
            <a:pPr>
              <a:defRPr/>
            </a:pPr>
            <a:r>
              <a:rPr lang="en-US" dirty="0">
                <a:latin typeface="Arial"/>
                <a:cs typeface="Arial"/>
              </a:rPr>
              <a:t>When a user starts interacting with your agent, the </a:t>
            </a:r>
            <a:r>
              <a:rPr lang="en-US" dirty="0" err="1">
                <a:solidFill>
                  <a:srgbClr val="36464E"/>
                </a:solidFill>
                <a:latin typeface="Arial"/>
                <a:cs typeface="Arial"/>
              </a:rPr>
              <a:t>SessionService</a:t>
            </a:r>
            <a:r>
              <a:rPr lang="en-US" dirty="0">
                <a:latin typeface="Arial"/>
                <a:cs typeface="Arial"/>
              </a:rPr>
              <a:t> creates a </a:t>
            </a:r>
            <a:r>
              <a:rPr lang="en-US" dirty="0">
                <a:solidFill>
                  <a:srgbClr val="36464E"/>
                </a:solidFill>
                <a:latin typeface="Arial"/>
                <a:cs typeface="Arial"/>
              </a:rPr>
              <a:t>Session</a:t>
            </a:r>
            <a:r>
              <a:rPr lang="en-US" dirty="0">
                <a:latin typeface="Arial"/>
                <a:cs typeface="Arial"/>
              </a:rPr>
              <a:t> object (</a:t>
            </a:r>
            <a:r>
              <a:rPr lang="en-US" dirty="0" err="1">
                <a:solidFill>
                  <a:srgbClr val="36464E"/>
                </a:solidFill>
                <a:latin typeface="Arial"/>
                <a:cs typeface="Arial"/>
              </a:rPr>
              <a:t>google.adk.sessions.Session</a:t>
            </a:r>
            <a:r>
              <a:rPr lang="en-US" dirty="0">
                <a:latin typeface="Arial"/>
                <a:cs typeface="Arial"/>
              </a:rPr>
              <a:t>). This object acts as the container holding everything related to that </a:t>
            </a:r>
            <a:r>
              <a:rPr lang="en-US" i="1" dirty="0">
                <a:latin typeface="Arial"/>
                <a:cs typeface="Arial"/>
              </a:rPr>
              <a:t>one specific chat thread</a:t>
            </a:r>
            <a:r>
              <a:rPr lang="en-US" dirty="0">
                <a:latin typeface="Arial"/>
                <a:cs typeface="Arial"/>
              </a:rPr>
              <a:t>. Here are its key properties:</a:t>
            </a:r>
          </a:p>
          <a:p>
            <a:pPr marL="171450" indent="-171450">
              <a:buFont typeface="Arial"/>
              <a:buChar char="•"/>
              <a:defRPr/>
            </a:pPr>
            <a:r>
              <a:rPr lang="en-US" b="1" dirty="0">
                <a:latin typeface="Arial"/>
                <a:cs typeface="Arial"/>
              </a:rPr>
              <a:t>Identification (</a:t>
            </a:r>
            <a:r>
              <a:rPr lang="en-US" b="1" dirty="0">
                <a:solidFill>
                  <a:srgbClr val="36464E"/>
                </a:solidFill>
                <a:latin typeface="Arial"/>
                <a:cs typeface="Arial"/>
              </a:rPr>
              <a:t>id</a:t>
            </a:r>
            <a:r>
              <a:rPr lang="en-US" b="1" dirty="0">
                <a:latin typeface="Arial"/>
                <a:cs typeface="Arial"/>
              </a:rPr>
              <a:t>, </a:t>
            </a:r>
            <a:r>
              <a:rPr lang="en-US" b="1" dirty="0" err="1">
                <a:solidFill>
                  <a:srgbClr val="36464E"/>
                </a:solidFill>
                <a:latin typeface="Arial"/>
                <a:cs typeface="Arial"/>
              </a:rPr>
              <a:t>appName</a:t>
            </a:r>
            <a:r>
              <a:rPr lang="en-US" b="1" dirty="0">
                <a:latin typeface="Arial"/>
                <a:cs typeface="Arial"/>
              </a:rPr>
              <a:t>, </a:t>
            </a:r>
            <a:r>
              <a:rPr lang="en-US" b="1" dirty="0" err="1">
                <a:solidFill>
                  <a:srgbClr val="36464E"/>
                </a:solidFill>
                <a:latin typeface="Arial"/>
                <a:cs typeface="Arial"/>
              </a:rPr>
              <a:t>userId</a:t>
            </a:r>
            <a:r>
              <a:rPr lang="en-US" b="1" dirty="0">
                <a:latin typeface="Arial"/>
                <a:cs typeface="Arial"/>
              </a:rPr>
              <a:t>):</a:t>
            </a:r>
            <a:r>
              <a:rPr lang="en-US" dirty="0">
                <a:latin typeface="Arial"/>
                <a:cs typeface="Arial"/>
              </a:rPr>
              <a:t> Unique labels for the conversation.</a:t>
            </a:r>
          </a:p>
          <a:p>
            <a:pPr marL="628650" lvl="1" indent="-171450">
              <a:buFont typeface="Arial"/>
              <a:buChar char="•"/>
              <a:defRPr/>
            </a:pPr>
            <a:r>
              <a:rPr lang="en-US" dirty="0">
                <a:solidFill>
                  <a:srgbClr val="36464E"/>
                </a:solidFill>
                <a:latin typeface="Arial"/>
                <a:cs typeface="Arial"/>
              </a:rPr>
              <a:t>id</a:t>
            </a:r>
            <a:r>
              <a:rPr lang="en-US" dirty="0">
                <a:latin typeface="Arial"/>
                <a:cs typeface="Arial"/>
              </a:rPr>
              <a:t>: A unique identifier for </a:t>
            </a:r>
            <a:r>
              <a:rPr lang="en-US" i="1" dirty="0">
                <a:latin typeface="Arial"/>
                <a:cs typeface="Arial"/>
              </a:rPr>
              <a:t>this specific</a:t>
            </a:r>
            <a:r>
              <a:rPr lang="en-US" dirty="0">
                <a:latin typeface="Arial"/>
                <a:cs typeface="Arial"/>
              </a:rPr>
              <a:t> conversation thread, essential for retrieving it later. A </a:t>
            </a:r>
            <a:r>
              <a:rPr lang="en-US" dirty="0" err="1">
                <a:latin typeface="Arial"/>
                <a:cs typeface="Arial"/>
              </a:rPr>
              <a:t>SessionService</a:t>
            </a:r>
            <a:r>
              <a:rPr lang="en-US" dirty="0">
                <a:latin typeface="Arial"/>
                <a:cs typeface="Arial"/>
              </a:rPr>
              <a:t> object can handle multiple </a:t>
            </a:r>
            <a:r>
              <a:rPr lang="en-US" dirty="0">
                <a:solidFill>
                  <a:srgbClr val="36464E"/>
                </a:solidFill>
                <a:latin typeface="Arial"/>
                <a:cs typeface="Arial"/>
              </a:rPr>
              <a:t>Session</a:t>
            </a:r>
            <a:r>
              <a:rPr lang="en-US" dirty="0">
                <a:latin typeface="Arial"/>
                <a:cs typeface="Arial"/>
              </a:rPr>
              <a:t>(s). This field identifies which particular session object are we referring to. For example, "</a:t>
            </a:r>
            <a:r>
              <a:rPr lang="en-US" dirty="0" err="1">
                <a:latin typeface="Arial"/>
                <a:cs typeface="Arial"/>
              </a:rPr>
              <a:t>test_id_modification</a:t>
            </a:r>
            <a:r>
              <a:rPr lang="en-US" dirty="0">
                <a:latin typeface="Arial"/>
                <a:cs typeface="Arial"/>
              </a:rPr>
              <a:t>".</a:t>
            </a:r>
          </a:p>
          <a:p>
            <a:pPr marL="628650" lvl="1" indent="-171450">
              <a:buFont typeface="Arial"/>
              <a:buChar char="•"/>
              <a:defRPr/>
            </a:pPr>
            <a:r>
              <a:rPr lang="en-US" dirty="0" err="1">
                <a:solidFill>
                  <a:srgbClr val="36464E"/>
                </a:solidFill>
                <a:latin typeface="Arial"/>
                <a:cs typeface="Arial"/>
              </a:rPr>
              <a:t>app_name</a:t>
            </a:r>
            <a:r>
              <a:rPr lang="en-US" dirty="0">
                <a:latin typeface="Arial"/>
                <a:cs typeface="Arial"/>
              </a:rPr>
              <a:t>: Identifies which agent application this conversation belongs to. For example, "</a:t>
            </a:r>
            <a:r>
              <a:rPr lang="en-US" dirty="0" err="1">
                <a:latin typeface="Arial"/>
                <a:cs typeface="Arial"/>
              </a:rPr>
              <a:t>id_modifier_workflow</a:t>
            </a:r>
            <a:r>
              <a:rPr lang="en-US" dirty="0">
                <a:latin typeface="Arial"/>
                <a:cs typeface="Arial"/>
              </a:rPr>
              <a:t>".</a:t>
            </a:r>
          </a:p>
          <a:p>
            <a:pPr marL="628650" lvl="1" indent="-171450">
              <a:buFont typeface="Arial"/>
              <a:buChar char="•"/>
              <a:defRPr/>
            </a:pPr>
            <a:r>
              <a:rPr lang="en-US" err="1">
                <a:solidFill>
                  <a:srgbClr val="36464E"/>
                </a:solidFill>
                <a:latin typeface="Arial"/>
                <a:cs typeface="Arial"/>
              </a:rPr>
              <a:t>userId</a:t>
            </a:r>
            <a:r>
              <a:rPr lang="en-US" dirty="0">
                <a:latin typeface="Arial"/>
                <a:cs typeface="Arial"/>
              </a:rPr>
              <a:t>: Links the conversation to a particular user.</a:t>
            </a:r>
          </a:p>
          <a:p>
            <a:pPr marL="171450" indent="-171450">
              <a:buFont typeface="Arial"/>
              <a:buChar char="•"/>
              <a:defRPr/>
            </a:pPr>
            <a:r>
              <a:rPr lang="en-US" b="1" dirty="0">
                <a:latin typeface="Arial"/>
                <a:cs typeface="Arial"/>
              </a:rPr>
              <a:t>History (</a:t>
            </a:r>
            <a:r>
              <a:rPr lang="en-US" b="1" dirty="0">
                <a:solidFill>
                  <a:srgbClr val="36464E"/>
                </a:solidFill>
                <a:latin typeface="Arial"/>
                <a:cs typeface="Arial"/>
              </a:rPr>
              <a:t>events</a:t>
            </a:r>
            <a:r>
              <a:rPr lang="en-US" b="1" dirty="0">
                <a:latin typeface="Arial"/>
                <a:cs typeface="Arial"/>
              </a:rPr>
              <a:t>):</a:t>
            </a:r>
            <a:r>
              <a:rPr lang="en-US" dirty="0">
                <a:latin typeface="Arial"/>
                <a:cs typeface="Arial"/>
              </a:rPr>
              <a:t> A chronological sequence of all interactions (</a:t>
            </a:r>
            <a:r>
              <a:rPr lang="en-US" dirty="0">
                <a:solidFill>
                  <a:srgbClr val="36464E"/>
                </a:solidFill>
                <a:latin typeface="Arial"/>
                <a:cs typeface="Arial"/>
              </a:rPr>
              <a:t>Event</a:t>
            </a:r>
            <a:r>
              <a:rPr lang="en-US" dirty="0">
                <a:latin typeface="Arial"/>
                <a:cs typeface="Arial"/>
              </a:rPr>
              <a:t> objects – user messages, agent responses, tool actions) that have occurred within this specific thread.</a:t>
            </a:r>
          </a:p>
          <a:p>
            <a:pPr marL="171450" indent="-171450">
              <a:buFont typeface="Arial"/>
              <a:buChar char="•"/>
              <a:defRPr/>
            </a:pPr>
            <a:r>
              <a:rPr lang="en-US" b="1" dirty="0">
                <a:latin typeface="Arial"/>
                <a:cs typeface="Arial"/>
              </a:rPr>
              <a:t>Session State (</a:t>
            </a:r>
            <a:r>
              <a:rPr lang="en-US" b="1" dirty="0">
                <a:solidFill>
                  <a:srgbClr val="36464E"/>
                </a:solidFill>
                <a:latin typeface="Arial"/>
                <a:cs typeface="Arial"/>
              </a:rPr>
              <a:t>state</a:t>
            </a:r>
            <a:r>
              <a:rPr lang="en-US" b="1" dirty="0">
                <a:latin typeface="Arial"/>
                <a:cs typeface="Arial"/>
              </a:rPr>
              <a:t>):</a:t>
            </a:r>
            <a:r>
              <a:rPr lang="en-US" dirty="0">
                <a:latin typeface="Arial"/>
                <a:cs typeface="Arial"/>
              </a:rPr>
              <a:t> A place to store temporary data relevant </a:t>
            </a:r>
            <a:r>
              <a:rPr lang="en-US" i="1" dirty="0">
                <a:latin typeface="Arial"/>
                <a:cs typeface="Arial"/>
              </a:rPr>
              <a:t>only</a:t>
            </a:r>
            <a:r>
              <a:rPr lang="en-US" dirty="0">
                <a:latin typeface="Arial"/>
                <a:cs typeface="Arial"/>
              </a:rPr>
              <a:t> to this specific, ongoing conversation. This acts as a scratchpad for the agent during the interaction. We will cover how to use and manage </a:t>
            </a:r>
            <a:r>
              <a:rPr lang="en-US" dirty="0">
                <a:solidFill>
                  <a:srgbClr val="36464E"/>
                </a:solidFill>
                <a:latin typeface="Arial"/>
                <a:cs typeface="Arial"/>
              </a:rPr>
              <a:t>state</a:t>
            </a:r>
            <a:r>
              <a:rPr lang="en-US" dirty="0">
                <a:latin typeface="Arial"/>
                <a:cs typeface="Arial"/>
              </a:rPr>
              <a:t> in detail in the next section.</a:t>
            </a:r>
          </a:p>
          <a:p>
            <a:pPr marL="171450" indent="-171450">
              <a:buFont typeface="Arial"/>
              <a:buChar char="•"/>
              <a:defRPr/>
            </a:pPr>
            <a:r>
              <a:rPr lang="en-US" b="1" dirty="0">
                <a:latin typeface="Arial"/>
                <a:cs typeface="Arial"/>
              </a:rPr>
              <a:t>Activity Tracking (</a:t>
            </a:r>
            <a:r>
              <a:rPr lang="en-US" b="1" err="1">
                <a:solidFill>
                  <a:srgbClr val="36464E"/>
                </a:solidFill>
                <a:latin typeface="Arial"/>
                <a:cs typeface="Arial"/>
              </a:rPr>
              <a:t>lastUpdateTime</a:t>
            </a:r>
            <a:r>
              <a:rPr lang="en-US" b="1" dirty="0">
                <a:latin typeface="Arial"/>
                <a:cs typeface="Arial"/>
              </a:rPr>
              <a:t>):</a:t>
            </a:r>
            <a:r>
              <a:rPr lang="en-US" dirty="0">
                <a:latin typeface="Arial"/>
                <a:cs typeface="Arial"/>
              </a:rPr>
              <a:t> A timestamp indicating the last time an event occurred in this conversation thread.</a:t>
            </a:r>
          </a:p>
          <a:p>
            <a:pPr>
              <a:defRPr/>
            </a:pPr>
            <a:endParaRPr lang="en-US" dirty="0">
              <a:latin typeface="Arial"/>
              <a:cs typeface="Arial"/>
            </a:endParaRP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834D2835-168C-F17F-B5E5-ED6737E5C176}"/>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E80507E6-9713-55C9-E0FC-2CC6D659882F}"/>
              </a:ext>
            </a:extLst>
          </p:cNvPr>
          <p:cNvSpPr>
            <a:spLocks noGrp="1"/>
          </p:cNvSpPr>
          <p:nvPr>
            <p:ph type="sldNum" sz="quarter" idx="5"/>
          </p:nvPr>
        </p:nvSpPr>
        <p:spPr/>
        <p:txBody>
          <a:bodyPr/>
          <a:lstStyle/>
          <a:p>
            <a:pPr>
              <a:defRPr/>
            </a:pPr>
            <a:fld id="{2224D85D-0234-4E0E-8CD2-74151B7F4968}" type="slidenum">
              <a:rPr lang="en-US"/>
              <a:pPr>
                <a:defRPr/>
              </a:pPr>
              <a:t>13</a:t>
            </a:fld>
            <a:endParaRPr lang="en-US"/>
          </a:p>
        </p:txBody>
      </p:sp>
    </p:spTree>
    <p:extLst>
      <p:ext uri="{BB962C8B-B14F-4D97-AF65-F5344CB8AC3E}">
        <p14:creationId xmlns:p14="http://schemas.microsoft.com/office/powerpoint/2010/main" val="1648298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EF6C4-D82E-68A3-FB8C-61C3B7A418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8D6406-4514-70BC-5F14-8BF8A39AF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AE6B1A-0D9B-3754-F693-EBC17CB30714}"/>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7DE190DA-F08E-F9B8-1259-1308FBEF810D}"/>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C062FD6A-95E4-F717-7EE7-995C8FDF27B9}"/>
              </a:ext>
            </a:extLst>
          </p:cNvPr>
          <p:cNvSpPr>
            <a:spLocks noGrp="1"/>
          </p:cNvSpPr>
          <p:nvPr>
            <p:ph type="sldNum" sz="quarter" idx="5"/>
          </p:nvPr>
        </p:nvSpPr>
        <p:spPr/>
        <p:txBody>
          <a:bodyPr/>
          <a:lstStyle/>
          <a:p>
            <a:pPr>
              <a:defRPr/>
            </a:pPr>
            <a:fld id="{2224D85D-0234-4E0E-8CD2-74151B7F4968}" type="slidenum">
              <a:rPr lang="en-US"/>
              <a:pPr>
                <a:defRPr/>
              </a:pPr>
              <a:t>14</a:t>
            </a:fld>
            <a:endParaRPr lang="en-US"/>
          </a:p>
        </p:txBody>
      </p:sp>
    </p:spTree>
    <p:extLst>
      <p:ext uri="{BB962C8B-B14F-4D97-AF65-F5344CB8AC3E}">
        <p14:creationId xmlns:p14="http://schemas.microsoft.com/office/powerpoint/2010/main" val="1447233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842D3-B5EB-D3C0-7309-08F1080F16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6D39BE-F8B9-D7FF-9420-7EE9C13FEC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94570D-C916-FE12-B3A9-6B51D37A532B}"/>
              </a:ext>
            </a:extLst>
          </p:cNvPr>
          <p:cNvSpPr>
            <a:spLocks noGrp="1"/>
          </p:cNvSpPr>
          <p:nvPr>
            <p:ph type="body" idx="1"/>
          </p:nvPr>
        </p:nvSpPr>
        <p:spPr/>
        <p:txBody>
          <a:bodyPr/>
          <a:lstStyle/>
          <a:p>
            <a:pPr>
              <a:defRPr/>
            </a:pPr>
            <a:r>
              <a:rPr lang="en-US" dirty="0">
                <a:latin typeface="Arial"/>
                <a:cs typeface="Arial"/>
              </a:rPr>
              <a:t>Core Idea: The Event Loop¶</a:t>
            </a:r>
            <a:endParaRPr lang="en-US" dirty="0">
              <a:cs typeface="Arial" pitchFamily="34" charset="0"/>
            </a:endParaRPr>
          </a:p>
          <a:p>
            <a:pPr>
              <a:defRPr/>
            </a:pPr>
            <a:r>
              <a:rPr lang="en-US" dirty="0"/>
              <a:t>At its heart, the ADK Runtime operates on an </a:t>
            </a:r>
            <a:r>
              <a:rPr lang="en-US" b="1" dirty="0"/>
              <a:t>Event Loop</a:t>
            </a:r>
            <a:r>
              <a:rPr lang="en-US" dirty="0"/>
              <a:t>. This loop facilitates a back-and-forth communication between the </a:t>
            </a:r>
            <a:r>
              <a:rPr lang="en-US" dirty="0">
                <a:solidFill>
                  <a:srgbClr val="36464E"/>
                </a:solidFill>
              </a:rPr>
              <a:t>Runner</a:t>
            </a:r>
            <a:r>
              <a:rPr lang="en-US" dirty="0"/>
              <a:t> component and your defined "Execution Logic" (which includes your Agents, the LLM calls they make, Callbacks, and Tools).</a:t>
            </a:r>
          </a:p>
          <a:p>
            <a:pPr>
              <a:defRPr/>
            </a:pPr>
            <a:endParaRPr lang="en-US" dirty="0">
              <a:latin typeface="Arial"/>
              <a:cs typeface="Arial"/>
            </a:endParaRPr>
          </a:p>
          <a:p>
            <a:pPr>
              <a:defRPr/>
            </a:pPr>
            <a:r>
              <a:rPr lang="en-US" dirty="0">
                <a:latin typeface="Arial"/>
                <a:cs typeface="Arial"/>
              </a:rPr>
              <a:t>In simple terms:</a:t>
            </a:r>
          </a:p>
          <a:p>
            <a:pPr marL="171450" indent="-171450">
              <a:buFont typeface="Arial"/>
              <a:buChar char="•"/>
              <a:defRPr/>
            </a:pPr>
            <a:r>
              <a:rPr lang="en-US" dirty="0"/>
              <a:t>The </a:t>
            </a:r>
            <a:r>
              <a:rPr lang="en-US" dirty="0">
                <a:solidFill>
                  <a:srgbClr val="36464E"/>
                </a:solidFill>
              </a:rPr>
              <a:t>Runner</a:t>
            </a:r>
            <a:r>
              <a:rPr lang="en-US" dirty="0"/>
              <a:t> receives a user query and asks the main </a:t>
            </a:r>
            <a:r>
              <a:rPr lang="en-US" dirty="0">
                <a:solidFill>
                  <a:srgbClr val="36464E"/>
                </a:solidFill>
              </a:rPr>
              <a:t>Agent</a:t>
            </a:r>
            <a:r>
              <a:rPr lang="en-US" dirty="0"/>
              <a:t> to start processing.</a:t>
            </a:r>
          </a:p>
          <a:p>
            <a:pPr marL="171450" indent="-171450">
              <a:buFont typeface="Arial"/>
              <a:buChar char="•"/>
              <a:defRPr/>
            </a:pPr>
            <a:r>
              <a:rPr lang="en-US" dirty="0"/>
              <a:t>The </a:t>
            </a:r>
            <a:r>
              <a:rPr lang="en-US" dirty="0">
                <a:solidFill>
                  <a:srgbClr val="36464E"/>
                </a:solidFill>
              </a:rPr>
              <a:t>Agent</a:t>
            </a:r>
            <a:r>
              <a:rPr lang="en-US" dirty="0"/>
              <a:t> (and its associated logic) runs until it has something to report (like a response, a request to use a tool, or a state change) – it then </a:t>
            </a:r>
            <a:r>
              <a:rPr lang="en-US" b="1" dirty="0"/>
              <a:t>yields</a:t>
            </a:r>
            <a:r>
              <a:rPr lang="en-US" dirty="0"/>
              <a:t> or </a:t>
            </a:r>
            <a:r>
              <a:rPr lang="en-US" b="1" dirty="0"/>
              <a:t>emits</a:t>
            </a:r>
            <a:r>
              <a:rPr lang="en-US" dirty="0"/>
              <a:t> an </a:t>
            </a:r>
            <a:r>
              <a:rPr lang="en-US" dirty="0">
                <a:solidFill>
                  <a:srgbClr val="36464E"/>
                </a:solidFill>
              </a:rPr>
              <a:t>Event</a:t>
            </a:r>
            <a:r>
              <a:rPr lang="en-US" dirty="0"/>
              <a:t>.</a:t>
            </a:r>
          </a:p>
          <a:p>
            <a:pPr marL="171450" indent="-171450">
              <a:buFont typeface="Arial"/>
              <a:buChar char="•"/>
              <a:defRPr/>
            </a:pPr>
            <a:r>
              <a:rPr lang="en-US" dirty="0"/>
              <a:t>The </a:t>
            </a:r>
            <a:r>
              <a:rPr lang="en-US" dirty="0">
                <a:solidFill>
                  <a:srgbClr val="36464E"/>
                </a:solidFill>
              </a:rPr>
              <a:t>Runner</a:t>
            </a:r>
            <a:r>
              <a:rPr lang="en-US" dirty="0"/>
              <a:t> receives this </a:t>
            </a:r>
            <a:r>
              <a:rPr lang="en-US" dirty="0">
                <a:solidFill>
                  <a:srgbClr val="36464E"/>
                </a:solidFill>
              </a:rPr>
              <a:t>Event</a:t>
            </a:r>
            <a:r>
              <a:rPr lang="en-US" dirty="0"/>
              <a:t>, processes any associated actions (like saving state changes via </a:t>
            </a:r>
            <a:r>
              <a:rPr lang="en-US" dirty="0">
                <a:solidFill>
                  <a:srgbClr val="36464E"/>
                </a:solidFill>
              </a:rPr>
              <a:t>Services</a:t>
            </a:r>
            <a:r>
              <a:rPr lang="en-US" dirty="0"/>
              <a:t>), and forwards the event onwards (e.g., to the user interface).</a:t>
            </a:r>
          </a:p>
          <a:p>
            <a:pPr marL="171450" indent="-171450">
              <a:buFont typeface="Arial"/>
              <a:buChar char="•"/>
              <a:defRPr/>
            </a:pPr>
            <a:r>
              <a:rPr lang="en-US" dirty="0"/>
              <a:t>Only </a:t>
            </a:r>
            <a:r>
              <a:rPr lang="en-US" i="1" dirty="0"/>
              <a:t>after</a:t>
            </a:r>
            <a:r>
              <a:rPr lang="en-US" dirty="0"/>
              <a:t> the </a:t>
            </a:r>
            <a:r>
              <a:rPr lang="en-US" dirty="0">
                <a:solidFill>
                  <a:srgbClr val="36464E"/>
                </a:solidFill>
              </a:rPr>
              <a:t>Runner</a:t>
            </a:r>
            <a:r>
              <a:rPr lang="en-US" dirty="0"/>
              <a:t> has processed the event does the </a:t>
            </a:r>
            <a:r>
              <a:rPr lang="en-US" dirty="0">
                <a:solidFill>
                  <a:srgbClr val="36464E"/>
                </a:solidFill>
              </a:rPr>
              <a:t>Agent</a:t>
            </a:r>
            <a:r>
              <a:rPr lang="en-US" dirty="0"/>
              <a:t>'s logic </a:t>
            </a:r>
            <a:r>
              <a:rPr lang="en-US" b="1" dirty="0"/>
              <a:t>resume</a:t>
            </a:r>
            <a:r>
              <a:rPr lang="en-US" dirty="0"/>
              <a:t> from where it paused, now potentially seeing the effects of the changes committed by the Runner.</a:t>
            </a:r>
          </a:p>
          <a:p>
            <a:pPr marL="171450" indent="-171450">
              <a:buFont typeface="Arial"/>
              <a:buChar char="•"/>
              <a:defRPr/>
            </a:pPr>
            <a:r>
              <a:rPr lang="en-US" dirty="0"/>
              <a:t>This cycle repeats until the agent has no more events to yield for the current user query.</a:t>
            </a:r>
          </a:p>
          <a:p>
            <a:pPr>
              <a:defRPr/>
            </a:pPr>
            <a:r>
              <a:rPr lang="en-US" dirty="0"/>
              <a:t>This event-driven loop is the fundamental pattern governing how ADK executes your agent code.</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2D8B8894-56F9-6C66-BDA1-C0BEBFCF5D5A}"/>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62928087-FCE5-3E59-367C-B93FE6E4F87A}"/>
              </a:ext>
            </a:extLst>
          </p:cNvPr>
          <p:cNvSpPr>
            <a:spLocks noGrp="1"/>
          </p:cNvSpPr>
          <p:nvPr>
            <p:ph type="sldNum" sz="quarter" idx="5"/>
          </p:nvPr>
        </p:nvSpPr>
        <p:spPr/>
        <p:txBody>
          <a:bodyPr/>
          <a:lstStyle/>
          <a:p>
            <a:pPr>
              <a:defRPr/>
            </a:pPr>
            <a:fld id="{2224D85D-0234-4E0E-8CD2-74151B7F4968}" type="slidenum">
              <a:rPr lang="en-US"/>
              <a:pPr>
                <a:defRPr/>
              </a:pPr>
              <a:t>15</a:t>
            </a:fld>
            <a:endParaRPr lang="en-US"/>
          </a:p>
        </p:txBody>
      </p:sp>
    </p:spTree>
    <p:extLst>
      <p:ext uri="{BB962C8B-B14F-4D97-AF65-F5344CB8AC3E}">
        <p14:creationId xmlns:p14="http://schemas.microsoft.com/office/powerpoint/2010/main" val="3068231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2906C-50B7-5278-5156-5A0316C3E1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6F846B-8D2B-5196-A496-F408BBA86B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DAA16F-EC2A-859E-DD08-EB74DCACC7C4}"/>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091FAF4D-DBF5-ADFF-6922-221D18F5CD7C}"/>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625F38C7-BC8F-5B78-A986-0A1413D1B794}"/>
              </a:ext>
            </a:extLst>
          </p:cNvPr>
          <p:cNvSpPr>
            <a:spLocks noGrp="1"/>
          </p:cNvSpPr>
          <p:nvPr>
            <p:ph type="sldNum" sz="quarter" idx="5"/>
          </p:nvPr>
        </p:nvSpPr>
        <p:spPr/>
        <p:txBody>
          <a:bodyPr/>
          <a:lstStyle/>
          <a:p>
            <a:pPr>
              <a:defRPr/>
            </a:pPr>
            <a:fld id="{2224D85D-0234-4E0E-8CD2-74151B7F4968}" type="slidenum">
              <a:rPr lang="en-US"/>
              <a:pPr>
                <a:defRPr/>
              </a:pPr>
              <a:t>16</a:t>
            </a:fld>
            <a:endParaRPr lang="en-US"/>
          </a:p>
        </p:txBody>
      </p:sp>
    </p:spTree>
    <p:extLst>
      <p:ext uri="{BB962C8B-B14F-4D97-AF65-F5344CB8AC3E}">
        <p14:creationId xmlns:p14="http://schemas.microsoft.com/office/powerpoint/2010/main" val="4206833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22EB2-C71F-AA10-B371-037B2F8FD2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DBCFD1-AA29-EEFC-01B4-95E3778381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2F7336-CBD2-0C3F-86AC-461D16A9127F}"/>
              </a:ext>
            </a:extLst>
          </p:cNvPr>
          <p:cNvSpPr>
            <a:spLocks noGrp="1"/>
          </p:cNvSpPr>
          <p:nvPr>
            <p:ph type="body" idx="1"/>
          </p:nvPr>
        </p:nvSpPr>
        <p:spPr/>
        <p:txBody>
          <a:bodyPr/>
          <a:lstStyle/>
          <a:p>
            <a:pPr marL="171450" indent="-171450">
              <a:buFont typeface="Arial"/>
              <a:buChar char="•"/>
              <a:defRPr/>
            </a:pPr>
            <a:r>
              <a:rPr lang="en-US" b="1"/>
              <a:t>Communication:</a:t>
            </a:r>
            <a:r>
              <a:rPr lang="en-US"/>
              <a:t> They serve as the standard message format between the user interface, the </a:t>
            </a:r>
            <a:r>
              <a:rPr lang="en-US">
                <a:solidFill>
                  <a:srgbClr val="36464E"/>
                </a:solidFill>
              </a:rPr>
              <a:t>Runner</a:t>
            </a:r>
            <a:r>
              <a:rPr lang="en-US"/>
              <a:t>, agents, the LLM, and tools. Everything flows as an </a:t>
            </a:r>
            <a:r>
              <a:rPr lang="en-US">
                <a:solidFill>
                  <a:srgbClr val="36464E"/>
                </a:solidFill>
              </a:rPr>
              <a:t>Event</a:t>
            </a:r>
            <a:r>
              <a:rPr lang="en-US"/>
              <a:t>.</a:t>
            </a:r>
          </a:p>
          <a:p>
            <a:pPr marL="171450" indent="-171450">
              <a:buFont typeface="Arial"/>
              <a:buChar char="•"/>
              <a:defRPr/>
            </a:pPr>
            <a:r>
              <a:rPr lang="en-US" b="1" dirty="0">
                <a:latin typeface="Arial"/>
                <a:cs typeface="Arial"/>
              </a:rPr>
              <a:t>Signaling State &amp; Artifact Changes:</a:t>
            </a:r>
            <a:r>
              <a:rPr lang="en-US" dirty="0">
                <a:latin typeface="Arial"/>
                <a:cs typeface="Arial"/>
              </a:rPr>
              <a:t> Events carry instructions for state modifications and track artifact updates. The </a:t>
            </a:r>
            <a:r>
              <a:rPr lang="en-US" dirty="0" err="1">
                <a:solidFill>
                  <a:srgbClr val="36464E"/>
                </a:solidFill>
                <a:latin typeface="Arial"/>
                <a:cs typeface="Arial"/>
              </a:rPr>
              <a:t>SessionService</a:t>
            </a:r>
            <a:r>
              <a:rPr lang="en-US" dirty="0">
                <a:latin typeface="Arial"/>
                <a:cs typeface="Arial"/>
              </a:rPr>
              <a:t> uses these signals to ensure persistence. In Python changes are signaled via </a:t>
            </a:r>
            <a:r>
              <a:rPr lang="en-US" dirty="0" err="1">
                <a:solidFill>
                  <a:srgbClr val="36464E"/>
                </a:solidFill>
                <a:latin typeface="Arial"/>
                <a:cs typeface="Arial"/>
              </a:rPr>
              <a:t>event.actions.state_delta</a:t>
            </a:r>
            <a:r>
              <a:rPr lang="en-US" dirty="0">
                <a:latin typeface="Arial"/>
                <a:cs typeface="Arial"/>
              </a:rPr>
              <a:t> and </a:t>
            </a:r>
            <a:r>
              <a:rPr lang="en-US" dirty="0" err="1">
                <a:solidFill>
                  <a:srgbClr val="36464E"/>
                </a:solidFill>
                <a:latin typeface="Arial"/>
                <a:cs typeface="Arial"/>
              </a:rPr>
              <a:t>event.actions.artifact_delta</a:t>
            </a:r>
            <a:r>
              <a:rPr lang="en-US" dirty="0">
                <a:latin typeface="Arial"/>
                <a:cs typeface="Arial"/>
              </a:rPr>
              <a:t>.</a:t>
            </a:r>
          </a:p>
          <a:p>
            <a:pPr marL="171450" indent="-171450">
              <a:buFont typeface="Arial"/>
              <a:buChar char="•"/>
              <a:defRPr/>
            </a:pPr>
            <a:r>
              <a:rPr lang="en-US" b="1" dirty="0">
                <a:latin typeface="Arial"/>
                <a:cs typeface="Arial"/>
              </a:rPr>
              <a:t>Control Flow:</a:t>
            </a:r>
            <a:r>
              <a:rPr lang="en-US" dirty="0">
                <a:latin typeface="Arial"/>
                <a:cs typeface="Arial"/>
              </a:rPr>
              <a:t> Specific fields like </a:t>
            </a:r>
            <a:r>
              <a:rPr lang="en-US" dirty="0" err="1">
                <a:solidFill>
                  <a:srgbClr val="36464E"/>
                </a:solidFill>
                <a:latin typeface="Arial"/>
                <a:cs typeface="Arial"/>
              </a:rPr>
              <a:t>event.actions.transfer_to_agent</a:t>
            </a:r>
            <a:r>
              <a:rPr lang="en-US" dirty="0">
                <a:latin typeface="Arial"/>
                <a:cs typeface="Arial"/>
              </a:rPr>
              <a:t> or </a:t>
            </a:r>
            <a:r>
              <a:rPr lang="en-US" dirty="0" err="1">
                <a:solidFill>
                  <a:srgbClr val="36464E"/>
                </a:solidFill>
                <a:latin typeface="Arial"/>
                <a:cs typeface="Arial"/>
              </a:rPr>
              <a:t>event.actions.escalate</a:t>
            </a:r>
            <a:r>
              <a:rPr lang="en-US" dirty="0">
                <a:latin typeface="Arial"/>
                <a:cs typeface="Arial"/>
              </a:rPr>
              <a:t> act as signals that direct the framework, determining which agent runs next or if a loop should terminate.</a:t>
            </a:r>
          </a:p>
          <a:p>
            <a:pPr marL="171450" indent="-171450">
              <a:buFont typeface="Arial"/>
              <a:buChar char="•"/>
              <a:defRPr/>
            </a:pPr>
            <a:r>
              <a:rPr lang="en-US" b="1" dirty="0">
                <a:latin typeface="Arial"/>
                <a:cs typeface="Arial"/>
              </a:rPr>
              <a:t>History &amp; Observability:</a:t>
            </a:r>
            <a:r>
              <a:rPr lang="en-US" dirty="0">
                <a:latin typeface="Arial"/>
                <a:cs typeface="Arial"/>
              </a:rPr>
              <a:t> The sequence of events recorded in </a:t>
            </a:r>
            <a:r>
              <a:rPr lang="en-US" dirty="0" err="1">
                <a:solidFill>
                  <a:srgbClr val="36464E"/>
                </a:solidFill>
                <a:latin typeface="Arial"/>
                <a:cs typeface="Arial"/>
              </a:rPr>
              <a:t>session.events</a:t>
            </a:r>
            <a:r>
              <a:rPr lang="en-US" dirty="0">
                <a:latin typeface="Arial"/>
                <a:cs typeface="Arial"/>
              </a:rPr>
              <a:t> provides a complete, chronological history of an interaction, invaluable for debugging, auditing, and understanding agent behavior step-by-step.</a:t>
            </a:r>
          </a:p>
          <a:p>
            <a:pPr marL="0" marR="0" lvl="0" indent="0" algn="l" defTabSz="914400">
              <a:lnSpc>
                <a:spcPct val="100000"/>
              </a:lnSpc>
              <a:spcBef>
                <a:spcPct val="30000"/>
              </a:spcBef>
              <a:spcAft>
                <a:spcPct val="0"/>
              </a:spcAft>
              <a:buClrTx/>
              <a:buSzTx/>
              <a:buFontTx/>
              <a:buNone/>
              <a:tabLst/>
              <a:defRPr/>
            </a:pPr>
            <a:endParaRPr lang="en-US" dirty="0">
              <a:cs typeface="Arial"/>
            </a:endParaRPr>
          </a:p>
          <a:p>
            <a:pPr>
              <a:defRPr/>
            </a:pPr>
            <a:endParaRPr lang="en-US" dirty="0">
              <a:cs typeface="Arial"/>
            </a:endParaRPr>
          </a:p>
        </p:txBody>
      </p:sp>
      <p:sp>
        <p:nvSpPr>
          <p:cNvPr id="4" name="Footer Placeholder 3">
            <a:extLst>
              <a:ext uri="{FF2B5EF4-FFF2-40B4-BE49-F238E27FC236}">
                <a16:creationId xmlns:a16="http://schemas.microsoft.com/office/drawing/2014/main" id="{5C46051D-611E-7691-C7F3-6DC988A3DE2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D8D5DC0C-D5FB-EBDD-6429-5344E6AA77DD}"/>
              </a:ext>
            </a:extLst>
          </p:cNvPr>
          <p:cNvSpPr>
            <a:spLocks noGrp="1"/>
          </p:cNvSpPr>
          <p:nvPr>
            <p:ph type="sldNum" sz="quarter" idx="5"/>
          </p:nvPr>
        </p:nvSpPr>
        <p:spPr/>
        <p:txBody>
          <a:bodyPr/>
          <a:lstStyle/>
          <a:p>
            <a:pPr>
              <a:defRPr/>
            </a:pPr>
            <a:fld id="{2224D85D-0234-4E0E-8CD2-74151B7F4968}" type="slidenum">
              <a:rPr lang="en-US"/>
              <a:pPr>
                <a:defRPr/>
              </a:pPr>
              <a:t>17</a:t>
            </a:fld>
            <a:endParaRPr lang="en-US"/>
          </a:p>
        </p:txBody>
      </p:sp>
    </p:spTree>
    <p:extLst>
      <p:ext uri="{BB962C8B-B14F-4D97-AF65-F5344CB8AC3E}">
        <p14:creationId xmlns:p14="http://schemas.microsoft.com/office/powerpoint/2010/main" val="602862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D6DF2-8D0F-3674-E103-A08F08CCFC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8EF2E0-A04D-0F50-001F-3EF536749B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E1134D-6C50-635D-5FE5-0DEEC74F2D39}"/>
              </a:ext>
            </a:extLst>
          </p:cNvPr>
          <p:cNvSpPr>
            <a:spLocks noGrp="1"/>
          </p:cNvSpPr>
          <p:nvPr>
            <p:ph type="body" idx="1"/>
          </p:nvPr>
        </p:nvSpPr>
        <p:spPr/>
        <p:txBody>
          <a:bodyPr/>
          <a:lstStyle/>
          <a:p>
            <a:pPr>
              <a:defRPr/>
            </a:pPr>
            <a:r>
              <a:rPr lang="en-US" dirty="0"/>
              <a:t>The provided code snippet outlines the </a:t>
            </a:r>
            <a:r>
              <a:rPr lang="en-US" b="1" dirty="0"/>
              <a:t>conceptual structure of an Event</a:t>
            </a:r>
            <a:r>
              <a:rPr lang="en-US" dirty="0"/>
              <a:t> in the Google Agent Development Kit (ADK) for Python. An Event represents a single, discrete unit of action or thought generated by the agent during its execution. Think of it as a snapshot of what the agent is doing at a particular moment in time.</a:t>
            </a:r>
          </a:p>
          <a:p>
            <a:pPr>
              <a:defRPr/>
            </a:pPr>
            <a:r>
              <a:rPr lang="en-US" dirty="0">
                <a:latin typeface="Arial"/>
                <a:cs typeface="Arial"/>
              </a:rPr>
              <a:t>Core Concepts</a:t>
            </a:r>
          </a:p>
          <a:p>
            <a:pPr>
              <a:defRPr/>
            </a:pPr>
            <a:r>
              <a:rPr lang="en-US" dirty="0">
                <a:latin typeface="Arial"/>
                <a:cs typeface="Arial"/>
              </a:rPr>
              <a:t>The Event class is built upon </a:t>
            </a:r>
            <a:r>
              <a:rPr lang="en-US" dirty="0" err="1">
                <a:latin typeface="Arial"/>
                <a:cs typeface="Arial"/>
              </a:rPr>
              <a:t>LlmResponse</a:t>
            </a:r>
            <a:r>
              <a:rPr lang="en-US" dirty="0">
                <a:latin typeface="Arial"/>
                <a:cs typeface="Arial"/>
              </a:rPr>
              <a:t> and adds several key fields to provide a comprehensive record of the agent's actions within a session. The Event class is a crucial part of the ADK's streaming and asynchronous nature, allowing developers to see the agent's progress in real-time.</a:t>
            </a:r>
          </a:p>
          <a:p>
            <a:pPr marL="171450" indent="-171450">
              <a:buFont typeface="Arial"/>
              <a:buChar char="•"/>
              <a:defRPr/>
            </a:pPr>
            <a:r>
              <a:rPr lang="en-US" b="1" dirty="0"/>
              <a:t>Inheritance from </a:t>
            </a:r>
            <a:r>
              <a:rPr lang="en-US" b="1" dirty="0" err="1"/>
              <a:t>LlmResponse</a:t>
            </a:r>
            <a:r>
              <a:rPr lang="en-US" dirty="0"/>
              <a:t>: The Event class inherits from </a:t>
            </a:r>
            <a:r>
              <a:rPr lang="en-US" dirty="0" err="1"/>
              <a:t>LlmResponse</a:t>
            </a:r>
            <a:r>
              <a:rPr lang="en-US" dirty="0"/>
              <a:t> (Large Language Model Response). This means every event can carry information directly from the underlying LLM, such as the content of a message or whether the response is partial (still being generated).</a:t>
            </a:r>
          </a:p>
          <a:p>
            <a:pPr marL="171450" indent="-171450">
              <a:buFont typeface="Arial"/>
              <a:buChar char="•"/>
              <a:defRPr/>
            </a:pPr>
            <a:r>
              <a:rPr lang="en-US" b="1" dirty="0"/>
              <a:t>ADK-Specific Additions</a:t>
            </a:r>
            <a:r>
              <a:rPr lang="en-US" dirty="0"/>
              <a:t>: These are the fields that make an Event a powerful ADK primitive:</a:t>
            </a:r>
          </a:p>
          <a:p>
            <a:pPr marL="628650" lvl="1" indent="-171450">
              <a:buFont typeface="Arial"/>
              <a:buChar char="•"/>
              <a:defRPr/>
            </a:pPr>
            <a:r>
              <a:rPr lang="en-US" dirty="0"/>
              <a:t>author: This field identifies who or what generated the event, such as a 'user' or the agent itself (e.g., '</a:t>
            </a:r>
            <a:r>
              <a:rPr lang="en-US" dirty="0" err="1"/>
              <a:t>question_answering_agent</a:t>
            </a:r>
            <a:r>
              <a:rPr lang="en-US" dirty="0"/>
              <a:t>').</a:t>
            </a:r>
          </a:p>
          <a:p>
            <a:pPr marL="628650" lvl="1" indent="-171450">
              <a:buFont typeface="Arial"/>
              <a:buChar char="•"/>
              <a:defRPr/>
            </a:pPr>
            <a:r>
              <a:rPr lang="en-US" dirty="0" err="1"/>
              <a:t>invocation_id</a:t>
            </a:r>
            <a:r>
              <a:rPr lang="en-US" dirty="0"/>
              <a:t>: This unique ID tracks the entire end-to-end conversation or "run." All events from a single </a:t>
            </a:r>
            <a:r>
              <a:rPr lang="en-US" dirty="0" err="1"/>
              <a:t>runner.run_async</a:t>
            </a:r>
            <a:r>
              <a:rPr lang="en-US" dirty="0"/>
              <a:t>() call will share the same </a:t>
            </a:r>
            <a:r>
              <a:rPr lang="en-US" dirty="0" err="1"/>
              <a:t>invocation_id</a:t>
            </a:r>
            <a:r>
              <a:rPr lang="en-US" dirty="0"/>
              <a:t>.</a:t>
            </a:r>
          </a:p>
          <a:p>
            <a:pPr marL="628650" lvl="1" indent="-171450">
              <a:buFont typeface="Arial"/>
              <a:buChar char="•"/>
              <a:defRPr/>
            </a:pPr>
            <a:r>
              <a:rPr lang="en-US" dirty="0"/>
              <a:t>id: This is a unique ID for the specific event itself.</a:t>
            </a:r>
          </a:p>
          <a:p>
            <a:pPr marL="628650" lvl="1" indent="-171450">
              <a:buFont typeface="Arial"/>
              <a:buChar char="•"/>
              <a:defRPr/>
            </a:pPr>
            <a:r>
              <a:rPr lang="en-US" dirty="0"/>
              <a:t>timestamp: Records the exact time the event was created.</a:t>
            </a:r>
          </a:p>
          <a:p>
            <a:pPr marL="628650" lvl="1" indent="-171450">
              <a:buFont typeface="Arial"/>
              <a:buChar char="•"/>
              <a:defRPr/>
            </a:pPr>
            <a:r>
              <a:rPr lang="en-US" dirty="0"/>
              <a:t>actions: This is a critical field that represents the </a:t>
            </a:r>
            <a:r>
              <a:rPr lang="en-US" b="1" dirty="0"/>
              <a:t>side-effects or actions associated with the event</a:t>
            </a:r>
            <a:r>
              <a:rPr lang="en-US" dirty="0"/>
              <a:t>. For example, an </a:t>
            </a:r>
            <a:r>
              <a:rPr lang="en-US" dirty="0" err="1"/>
              <a:t>EventActions</a:t>
            </a:r>
            <a:r>
              <a:rPr lang="en-US" dirty="0"/>
              <a:t> object can contain a list of </a:t>
            </a:r>
            <a:r>
              <a:rPr lang="en-US" dirty="0" err="1"/>
              <a:t>ToolCalls</a:t>
            </a:r>
            <a:r>
              <a:rPr lang="en-US" dirty="0"/>
              <a:t> the agent decided to make or a flag indicating a Stop action to terminate the execution. This field is the bridge between the agent's thought process and the external world.</a:t>
            </a:r>
          </a:p>
          <a:p>
            <a:pPr marL="628650" lvl="1" indent="-171450">
              <a:buFont typeface="Arial"/>
              <a:buChar char="•"/>
              <a:defRPr/>
            </a:pPr>
            <a:r>
              <a:rPr lang="en-US" dirty="0"/>
              <a:t>branch: This optional field helps to organize events in a nested or hierarchical structure, particularly when the agent explores different paths or branches of reasoning.</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D324C9E7-8EE2-E39C-CF5A-3E48D2852B01}"/>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21C72BA0-F6AE-DD22-D468-AE00558FD912}"/>
              </a:ext>
            </a:extLst>
          </p:cNvPr>
          <p:cNvSpPr>
            <a:spLocks noGrp="1"/>
          </p:cNvSpPr>
          <p:nvPr>
            <p:ph type="sldNum" sz="quarter" idx="5"/>
          </p:nvPr>
        </p:nvSpPr>
        <p:spPr/>
        <p:txBody>
          <a:bodyPr/>
          <a:lstStyle/>
          <a:p>
            <a:pPr>
              <a:defRPr/>
            </a:pPr>
            <a:fld id="{2224D85D-0234-4E0E-8CD2-74151B7F4968}" type="slidenum">
              <a:rPr lang="en-US"/>
              <a:pPr>
                <a:defRPr/>
              </a:pPr>
              <a:t>18</a:t>
            </a:fld>
            <a:endParaRPr lang="en-US"/>
          </a:p>
        </p:txBody>
      </p:sp>
    </p:spTree>
    <p:extLst>
      <p:ext uri="{BB962C8B-B14F-4D97-AF65-F5344CB8AC3E}">
        <p14:creationId xmlns:p14="http://schemas.microsoft.com/office/powerpoint/2010/main" val="2759962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8C1F3-60A7-FDEF-0871-7C331C6278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C3201F-4F32-8CCA-56A4-C72575A52A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9981DE-38AB-8B07-A648-DA573339B858}"/>
              </a:ext>
            </a:extLst>
          </p:cNvPr>
          <p:cNvSpPr>
            <a:spLocks noGrp="1"/>
          </p:cNvSpPr>
          <p:nvPr>
            <p:ph type="body" idx="1"/>
          </p:nvPr>
        </p:nvSpPr>
        <p:spPr/>
        <p:txBody>
          <a:bodyPr/>
          <a:lstStyle/>
          <a:p>
            <a:pPr>
              <a:defRPr/>
            </a:pPr>
            <a:r>
              <a:rPr lang="en-US">
                <a:latin typeface="Arial"/>
                <a:cs typeface="Arial"/>
              </a:rPr>
              <a:t>Understanding and Using Events</a:t>
            </a:r>
          </a:p>
          <a:p>
            <a:pPr>
              <a:defRPr/>
            </a:pPr>
            <a:r>
              <a:rPr lang="en-US" dirty="0">
                <a:latin typeface="Arial"/>
                <a:cs typeface="Arial"/>
              </a:rPr>
              <a:t>As a developer, you'll primarily interact with the stream of events yielded by the </a:t>
            </a:r>
            <a:r>
              <a:rPr lang="en-US" dirty="0">
                <a:solidFill>
                  <a:srgbClr val="36464E"/>
                </a:solidFill>
                <a:latin typeface="Arial"/>
                <a:cs typeface="Arial"/>
              </a:rPr>
              <a:t>Runner</a:t>
            </a:r>
            <a:r>
              <a:rPr lang="en-US" dirty="0">
                <a:latin typeface="Arial"/>
                <a:cs typeface="Arial"/>
              </a:rPr>
              <a:t>. Here's how to understand and extract information from them:</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0A92FC12-2293-635A-2493-2E062B964D02}"/>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4BE8BF35-DAD6-E546-EB3D-7EAD32A583CF}"/>
              </a:ext>
            </a:extLst>
          </p:cNvPr>
          <p:cNvSpPr>
            <a:spLocks noGrp="1"/>
          </p:cNvSpPr>
          <p:nvPr>
            <p:ph type="sldNum" sz="quarter" idx="5"/>
          </p:nvPr>
        </p:nvSpPr>
        <p:spPr/>
        <p:txBody>
          <a:bodyPr/>
          <a:lstStyle/>
          <a:p>
            <a:pPr>
              <a:defRPr/>
            </a:pPr>
            <a:fld id="{2224D85D-0234-4E0E-8CD2-74151B7F4968}" type="slidenum">
              <a:rPr lang="en-US"/>
              <a:pPr>
                <a:defRPr/>
              </a:pPr>
              <a:t>19</a:t>
            </a:fld>
            <a:endParaRPr lang="en-US"/>
          </a:p>
        </p:txBody>
      </p:sp>
    </p:spTree>
    <p:extLst>
      <p:ext uri="{BB962C8B-B14F-4D97-AF65-F5344CB8AC3E}">
        <p14:creationId xmlns:p14="http://schemas.microsoft.com/office/powerpoint/2010/main" val="1867201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91D96-AE53-C183-3421-8C2613BD1D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561F88-0848-1EB2-9C56-57DB195706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09D743-C028-4347-02ED-9B17B71FAA12}"/>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B8B2CB0D-63D0-4C7E-04A1-9D03F5358A5E}"/>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67F63D38-7A10-323D-071B-CB4FFE1807A1}"/>
              </a:ext>
            </a:extLst>
          </p:cNvPr>
          <p:cNvSpPr>
            <a:spLocks noGrp="1"/>
          </p:cNvSpPr>
          <p:nvPr>
            <p:ph type="sldNum" sz="quarter" idx="5"/>
          </p:nvPr>
        </p:nvSpPr>
        <p:spPr/>
        <p:txBody>
          <a:bodyPr/>
          <a:lstStyle/>
          <a:p>
            <a:pPr>
              <a:defRPr/>
            </a:pPr>
            <a:fld id="{2224D85D-0234-4E0E-8CD2-74151B7F4968}" type="slidenum">
              <a:rPr lang="en-US"/>
              <a:pPr>
                <a:defRPr/>
              </a:pPr>
              <a:t>2</a:t>
            </a:fld>
            <a:endParaRPr lang="en-US"/>
          </a:p>
        </p:txBody>
      </p:sp>
    </p:spTree>
    <p:extLst>
      <p:ext uri="{BB962C8B-B14F-4D97-AF65-F5344CB8AC3E}">
        <p14:creationId xmlns:p14="http://schemas.microsoft.com/office/powerpoint/2010/main" val="1728989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D8A72-F7B6-58E2-53A5-E0A56FAB83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B5F594-2AD2-5C57-A209-5DD58AEAC7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8AD442-FCF6-30CA-4752-F900AEF3D16F}"/>
              </a:ext>
            </a:extLst>
          </p:cNvPr>
          <p:cNvSpPr>
            <a:spLocks noGrp="1"/>
          </p:cNvSpPr>
          <p:nvPr>
            <p:ph type="body" idx="1"/>
          </p:nvPr>
        </p:nvSpPr>
        <p:spPr/>
        <p:txBody>
          <a:bodyPr/>
          <a:lstStyle/>
          <a:p>
            <a:pPr>
              <a:defRPr/>
            </a:pPr>
            <a:r>
              <a:rPr lang="en-US"/>
              <a:t>This code acts like a detective, examining a stream of events from an agent to figure out what it's doing.</a:t>
            </a:r>
          </a:p>
          <a:p>
            <a:pPr>
              <a:defRPr/>
            </a:pPr>
            <a:r>
              <a:rPr lang="en-US" dirty="0">
                <a:latin typeface="Arial"/>
                <a:cs typeface="Arial"/>
              </a:rPr>
              <a:t>The main part of the code is an async for loop that processes each event as it comes in. Inside the loop, it uses a series of if/</a:t>
            </a:r>
            <a:r>
              <a:rPr lang="en-US" dirty="0" err="1">
                <a:latin typeface="Arial"/>
                <a:cs typeface="Arial"/>
              </a:rPr>
              <a:t>elif</a:t>
            </a:r>
            <a:r>
              <a:rPr lang="en-US" dirty="0">
                <a:latin typeface="Arial"/>
                <a:cs typeface="Arial"/>
              </a:rPr>
              <a:t> statements to identify the event's purpose:</a:t>
            </a:r>
          </a:p>
          <a:p>
            <a:pPr marL="171450" indent="-171450">
              <a:buFont typeface="Arial"/>
              <a:buChar char="•"/>
              <a:defRPr/>
            </a:pPr>
            <a:r>
              <a:rPr lang="en-US" b="1" dirty="0">
                <a:latin typeface="Arial"/>
                <a:cs typeface="Arial"/>
              </a:rPr>
              <a:t>if </a:t>
            </a:r>
            <a:r>
              <a:rPr lang="en-US" b="1" dirty="0" err="1">
                <a:latin typeface="Arial"/>
                <a:cs typeface="Arial"/>
              </a:rPr>
              <a:t>event.get_function_calls</a:t>
            </a:r>
            <a:r>
              <a:rPr lang="en-US" b="1" dirty="0">
                <a:latin typeface="Arial"/>
                <a:cs typeface="Arial"/>
              </a:rPr>
              <a:t>():</a:t>
            </a:r>
            <a:r>
              <a:rPr lang="en-US" dirty="0">
                <a:latin typeface="Arial"/>
                <a:cs typeface="Arial"/>
              </a:rPr>
              <a:t> This event signals that the agent has decided to use a tool. It's like the agent is saying, "I need to call an external function," and this event provides the details of that request.</a:t>
            </a:r>
          </a:p>
          <a:p>
            <a:pPr marL="171450" indent="-171450">
              <a:buFont typeface="Arial"/>
              <a:buChar char="•"/>
              <a:defRPr/>
            </a:pPr>
            <a:r>
              <a:rPr lang="en-US" b="1" dirty="0" err="1">
                <a:latin typeface="Arial"/>
                <a:cs typeface="Arial"/>
              </a:rPr>
              <a:t>elif</a:t>
            </a:r>
            <a:r>
              <a:rPr lang="en-US" b="1" dirty="0">
                <a:latin typeface="Arial"/>
                <a:cs typeface="Arial"/>
              </a:rPr>
              <a:t> </a:t>
            </a:r>
            <a:r>
              <a:rPr lang="en-US" b="1" dirty="0" err="1">
                <a:latin typeface="Arial"/>
                <a:cs typeface="Arial"/>
              </a:rPr>
              <a:t>event.get_function_responses</a:t>
            </a:r>
            <a:r>
              <a:rPr lang="en-US" b="1" dirty="0">
                <a:latin typeface="Arial"/>
                <a:cs typeface="Arial"/>
              </a:rPr>
              <a:t>():</a:t>
            </a:r>
            <a:r>
              <a:rPr lang="en-US" dirty="0">
                <a:latin typeface="Arial"/>
                <a:cs typeface="Arial"/>
              </a:rPr>
              <a:t> After a tool call is complete, this event arrives with the result. It's the agent's way of getting the information it needs to continue working on a problem.</a:t>
            </a:r>
          </a:p>
          <a:p>
            <a:pPr marL="171450" indent="-171450">
              <a:buFont typeface="Arial"/>
              <a:buChar char="•"/>
              <a:defRPr/>
            </a:pPr>
            <a:r>
              <a:rPr lang="en-US" b="1" dirty="0" err="1">
                <a:latin typeface="Arial"/>
                <a:cs typeface="Arial"/>
              </a:rPr>
              <a:t>elif</a:t>
            </a:r>
            <a:r>
              <a:rPr lang="en-US" b="1" dirty="0">
                <a:latin typeface="Arial"/>
                <a:cs typeface="Arial"/>
              </a:rPr>
              <a:t> </a:t>
            </a:r>
            <a:r>
              <a:rPr lang="en-US" b="1" dirty="0" err="1">
                <a:latin typeface="Arial"/>
                <a:cs typeface="Arial"/>
              </a:rPr>
              <a:t>event.content</a:t>
            </a:r>
            <a:r>
              <a:rPr lang="en-US" b="1" dirty="0">
                <a:latin typeface="Arial"/>
                <a:cs typeface="Arial"/>
              </a:rPr>
              <a:t> and </a:t>
            </a:r>
            <a:r>
              <a:rPr lang="en-US" b="1" dirty="0" err="1">
                <a:latin typeface="Arial"/>
                <a:cs typeface="Arial"/>
              </a:rPr>
              <a:t>event.content.parts</a:t>
            </a:r>
            <a:r>
              <a:rPr lang="en-US" b="1" dirty="0">
                <a:latin typeface="Arial"/>
                <a:cs typeface="Arial"/>
              </a:rPr>
              <a:t>[0].text:</a:t>
            </a:r>
            <a:r>
              <a:rPr lang="en-US" dirty="0">
                <a:latin typeface="Arial"/>
                <a:cs typeface="Arial"/>
              </a:rPr>
              <a:t> This condition is for any event that contains text. It's a broad category, so the code checks for more specific types of text events.</a:t>
            </a:r>
          </a:p>
          <a:p>
            <a:pPr marL="628650" lvl="1" indent="-171450">
              <a:buFont typeface="Arial"/>
              <a:buChar char="•"/>
              <a:defRPr/>
            </a:pPr>
            <a:r>
              <a:rPr lang="en-US" b="1" dirty="0">
                <a:latin typeface="Arial"/>
                <a:cs typeface="Arial"/>
              </a:rPr>
              <a:t>if </a:t>
            </a:r>
            <a:r>
              <a:rPr lang="en-US" b="1" dirty="0" err="1">
                <a:latin typeface="Arial"/>
                <a:cs typeface="Arial"/>
              </a:rPr>
              <a:t>event.partial</a:t>
            </a:r>
            <a:r>
              <a:rPr lang="en-US" b="1" dirty="0">
                <a:latin typeface="Arial"/>
                <a:cs typeface="Arial"/>
              </a:rPr>
              <a:t>:</a:t>
            </a:r>
            <a:r>
              <a:rPr lang="en-US" dirty="0">
                <a:latin typeface="Arial"/>
                <a:cs typeface="Arial"/>
              </a:rPr>
              <a:t> If this is true, the event is just a small chunk of text from a larger, streaming response. It's what allows a user interface to display the agent's answer as it's being generated, character by character.</a:t>
            </a:r>
          </a:p>
          <a:p>
            <a:pPr marL="628650" lvl="1" indent="-171450">
              <a:buFont typeface="Arial"/>
              <a:buChar char="•"/>
              <a:defRPr/>
            </a:pPr>
            <a:r>
              <a:rPr lang="en-US" b="1" dirty="0">
                <a:latin typeface="Arial"/>
                <a:cs typeface="Arial"/>
              </a:rPr>
              <a:t>else:</a:t>
            </a:r>
            <a:r>
              <a:rPr lang="en-US" dirty="0">
                <a:latin typeface="Arial"/>
                <a:cs typeface="Arial"/>
              </a:rPr>
              <a:t> This means the event contains a complete block of text, which could be an internal thought or the final, full response to the user.</a:t>
            </a:r>
          </a:p>
          <a:p>
            <a:pPr marL="171450" indent="-171450">
              <a:buFont typeface="Arial"/>
              <a:buChar char="•"/>
              <a:defRPr/>
            </a:pPr>
            <a:r>
              <a:rPr lang="en-US" b="1" dirty="0" err="1">
                <a:latin typeface="Arial"/>
                <a:cs typeface="Arial"/>
              </a:rPr>
              <a:t>elif</a:t>
            </a:r>
            <a:r>
              <a:rPr lang="en-US" b="1" dirty="0">
                <a:latin typeface="Arial"/>
                <a:cs typeface="Arial"/>
              </a:rPr>
              <a:t> </a:t>
            </a:r>
            <a:r>
              <a:rPr lang="en-US" b="1" dirty="0" err="1">
                <a:latin typeface="Arial"/>
                <a:cs typeface="Arial"/>
              </a:rPr>
              <a:t>event.actions</a:t>
            </a:r>
            <a:r>
              <a:rPr lang="en-US" b="1" dirty="0">
                <a:latin typeface="Arial"/>
                <a:cs typeface="Arial"/>
              </a:rPr>
              <a:t> and (</a:t>
            </a:r>
            <a:r>
              <a:rPr lang="en-US" b="1" dirty="0" err="1">
                <a:latin typeface="Arial"/>
                <a:cs typeface="Arial"/>
              </a:rPr>
              <a:t>event.actions.state_delta</a:t>
            </a:r>
            <a:r>
              <a:rPr lang="en-US" b="1" dirty="0">
                <a:latin typeface="Arial"/>
                <a:cs typeface="Arial"/>
              </a:rPr>
              <a:t> or </a:t>
            </a:r>
            <a:r>
              <a:rPr lang="en-US" b="1" dirty="0" err="1">
                <a:latin typeface="Arial"/>
                <a:cs typeface="Arial"/>
              </a:rPr>
              <a:t>event.actions.artifact_delta</a:t>
            </a:r>
            <a:r>
              <a:rPr lang="en-US" b="1" dirty="0">
                <a:latin typeface="Arial"/>
                <a:cs typeface="Arial"/>
              </a:rPr>
              <a:t>):</a:t>
            </a:r>
            <a:r>
              <a:rPr lang="en-US" dirty="0">
                <a:latin typeface="Arial"/>
                <a:cs typeface="Arial"/>
              </a:rPr>
              <a:t> This event tells us that the agent has updated its internal memory. It could be changing a value in its short-term state or adding new information to its long-term knowledge.</a:t>
            </a:r>
          </a:p>
          <a:p>
            <a:pPr marL="171450" indent="-171450">
              <a:buFont typeface="Arial"/>
              <a:buChar char="•"/>
              <a:defRPr/>
            </a:pPr>
            <a:r>
              <a:rPr lang="en-US" b="1" dirty="0">
                <a:latin typeface="Arial"/>
                <a:cs typeface="Arial"/>
              </a:rPr>
              <a:t>else:</a:t>
            </a:r>
            <a:r>
              <a:rPr lang="en-US" dirty="0">
                <a:latin typeface="Arial"/>
                <a:cs typeface="Arial"/>
              </a:rPr>
              <a:t> This is a final catch-all for any other event, such as a control signal that tells the agent to stop or a special event related to its internal thought process.</a:t>
            </a:r>
          </a:p>
          <a:p>
            <a:pPr>
              <a:defRPr/>
            </a:pPr>
            <a:endParaRPr lang="en-US" dirty="0">
              <a:cs typeface="Arial"/>
            </a:endParaRPr>
          </a:p>
        </p:txBody>
      </p:sp>
      <p:sp>
        <p:nvSpPr>
          <p:cNvPr id="4" name="Footer Placeholder 3">
            <a:extLst>
              <a:ext uri="{FF2B5EF4-FFF2-40B4-BE49-F238E27FC236}">
                <a16:creationId xmlns:a16="http://schemas.microsoft.com/office/drawing/2014/main" id="{7579ED5F-DAA6-6188-96F0-08AE2046561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CA7E78E9-D69C-EB93-141D-4D7E83EB9202}"/>
              </a:ext>
            </a:extLst>
          </p:cNvPr>
          <p:cNvSpPr>
            <a:spLocks noGrp="1"/>
          </p:cNvSpPr>
          <p:nvPr>
            <p:ph type="sldNum" sz="quarter" idx="5"/>
          </p:nvPr>
        </p:nvSpPr>
        <p:spPr/>
        <p:txBody>
          <a:bodyPr/>
          <a:lstStyle/>
          <a:p>
            <a:pPr>
              <a:defRPr/>
            </a:pPr>
            <a:fld id="{2224D85D-0234-4E0E-8CD2-74151B7F4968}" type="slidenum">
              <a:rPr lang="en-US"/>
              <a:pPr>
                <a:defRPr/>
              </a:pPr>
              <a:t>20</a:t>
            </a:fld>
            <a:endParaRPr lang="en-US"/>
          </a:p>
        </p:txBody>
      </p:sp>
    </p:spTree>
    <p:extLst>
      <p:ext uri="{BB962C8B-B14F-4D97-AF65-F5344CB8AC3E}">
        <p14:creationId xmlns:p14="http://schemas.microsoft.com/office/powerpoint/2010/main" val="3978906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BD7A4-572C-5039-65F8-A781C65455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62CBBC-BA18-915E-94FB-560AA34CD0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2E00C7-E9AC-AB4F-575F-3342E42ECBB0}"/>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277820AF-9A15-398C-86D1-71D6B72DAB72}"/>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CBCA62B1-7F06-F74D-0F01-A1615D307992}"/>
              </a:ext>
            </a:extLst>
          </p:cNvPr>
          <p:cNvSpPr>
            <a:spLocks noGrp="1"/>
          </p:cNvSpPr>
          <p:nvPr>
            <p:ph type="sldNum" sz="quarter" idx="5"/>
          </p:nvPr>
        </p:nvSpPr>
        <p:spPr/>
        <p:txBody>
          <a:bodyPr/>
          <a:lstStyle/>
          <a:p>
            <a:pPr>
              <a:defRPr/>
            </a:pPr>
            <a:fld id="{2224D85D-0234-4E0E-8CD2-74151B7F4968}" type="slidenum">
              <a:rPr lang="en-US"/>
              <a:pPr>
                <a:defRPr/>
              </a:pPr>
              <a:t>21</a:t>
            </a:fld>
            <a:endParaRPr lang="en-US"/>
          </a:p>
        </p:txBody>
      </p:sp>
    </p:spTree>
    <p:extLst>
      <p:ext uri="{BB962C8B-B14F-4D97-AF65-F5344CB8AC3E}">
        <p14:creationId xmlns:p14="http://schemas.microsoft.com/office/powerpoint/2010/main" val="2636249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5B7FA-53D4-53B5-9FBF-766C2DE4D8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9D2DF0-2E4E-DA49-16BB-8ABF3BDE82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5B7B49-E23D-CC88-59D8-73A3CE05B991}"/>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BB5FDA27-5D78-EC23-C06E-BF298ECE8B56}"/>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C853EC82-52CA-C30F-C974-7D02E21E98D7}"/>
              </a:ext>
            </a:extLst>
          </p:cNvPr>
          <p:cNvSpPr>
            <a:spLocks noGrp="1"/>
          </p:cNvSpPr>
          <p:nvPr>
            <p:ph type="sldNum" sz="quarter" idx="5"/>
          </p:nvPr>
        </p:nvSpPr>
        <p:spPr/>
        <p:txBody>
          <a:bodyPr/>
          <a:lstStyle/>
          <a:p>
            <a:pPr>
              <a:defRPr/>
            </a:pPr>
            <a:fld id="{2224D85D-0234-4E0E-8CD2-74151B7F4968}" type="slidenum">
              <a:rPr lang="en-US"/>
              <a:pPr>
                <a:defRPr/>
              </a:pPr>
              <a:t>22</a:t>
            </a:fld>
            <a:endParaRPr lang="en-US"/>
          </a:p>
        </p:txBody>
      </p:sp>
    </p:spTree>
    <p:extLst>
      <p:ext uri="{BB962C8B-B14F-4D97-AF65-F5344CB8AC3E}">
        <p14:creationId xmlns:p14="http://schemas.microsoft.com/office/powerpoint/2010/main" val="2795510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72A10-0459-3A56-B4F5-FF82036F5A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5967D8-3524-BA73-1CA4-019EADA84C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23CF8D-DC70-3AB8-8AB8-1AEDD03A43BD}"/>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6BC36462-B547-50BA-6BBD-17752B200EE7}"/>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D2D7A47B-621A-919C-FC9F-453DC1689FD7}"/>
              </a:ext>
            </a:extLst>
          </p:cNvPr>
          <p:cNvSpPr>
            <a:spLocks noGrp="1"/>
          </p:cNvSpPr>
          <p:nvPr>
            <p:ph type="sldNum" sz="quarter" idx="5"/>
          </p:nvPr>
        </p:nvSpPr>
        <p:spPr/>
        <p:txBody>
          <a:bodyPr/>
          <a:lstStyle/>
          <a:p>
            <a:pPr>
              <a:defRPr/>
            </a:pPr>
            <a:fld id="{2224D85D-0234-4E0E-8CD2-74151B7F4968}" type="slidenum">
              <a:rPr lang="en-US"/>
              <a:pPr>
                <a:defRPr/>
              </a:pPr>
              <a:t>23</a:t>
            </a:fld>
            <a:endParaRPr lang="en-US"/>
          </a:p>
        </p:txBody>
      </p:sp>
    </p:spTree>
    <p:extLst>
      <p:ext uri="{BB962C8B-B14F-4D97-AF65-F5344CB8AC3E}">
        <p14:creationId xmlns:p14="http://schemas.microsoft.com/office/powerpoint/2010/main" val="111334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B1510-077B-1277-5DD7-E72A3C33B2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385C90-7F3D-B6E6-08A3-CE6AA586E2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172A98-90E0-899A-3E39-AD29F662F05D}"/>
              </a:ext>
            </a:extLst>
          </p:cNvPr>
          <p:cNvSpPr>
            <a:spLocks noGrp="1"/>
          </p:cNvSpPr>
          <p:nvPr>
            <p:ph type="body" idx="1"/>
          </p:nvPr>
        </p:nvSpPr>
        <p:spPr/>
        <p:txBody>
          <a:bodyPr/>
          <a:lstStyle/>
          <a:p>
            <a:pPr>
              <a:defRPr/>
            </a:pPr>
            <a:r>
              <a:rPr lang="en-US">
                <a:latin typeface="Arial"/>
                <a:cs typeface="Arial"/>
              </a:rPr>
              <a:t>As seen above, you don't typically create or manage </a:t>
            </a:r>
            <a:r>
              <a:rPr lang="en-US">
                <a:solidFill>
                  <a:srgbClr val="36464E"/>
                </a:solidFill>
                <a:latin typeface="Arial"/>
                <a:cs typeface="Arial"/>
              </a:rPr>
              <a:t>Session</a:t>
            </a:r>
            <a:r>
              <a:rPr lang="en-US">
                <a:latin typeface="Arial"/>
                <a:cs typeface="Arial"/>
              </a:rPr>
              <a:t> objects directly. Instead, you use a </a:t>
            </a:r>
            <a:r>
              <a:rPr lang="en-US" b="1" err="1">
                <a:solidFill>
                  <a:srgbClr val="36464E"/>
                </a:solidFill>
                <a:latin typeface="Arial"/>
                <a:cs typeface="Arial"/>
              </a:rPr>
              <a:t>SessionService</a:t>
            </a:r>
            <a:r>
              <a:rPr lang="en-US">
                <a:latin typeface="Arial"/>
                <a:cs typeface="Arial"/>
              </a:rPr>
              <a:t>. This service acts as the central manager responsible for the entire lifecycle of your conversation sessions.</a:t>
            </a:r>
          </a:p>
          <a:p>
            <a:pPr>
              <a:defRPr/>
            </a:pPr>
            <a:r>
              <a:rPr lang="en-US"/>
              <a:t>Its core responsibilities include:</a:t>
            </a:r>
          </a:p>
          <a:p>
            <a:pPr marL="171450" indent="-171450">
              <a:buFont typeface="Arial"/>
              <a:buChar char="•"/>
              <a:defRPr/>
            </a:pPr>
            <a:r>
              <a:rPr lang="en-US" b="1" dirty="0">
                <a:latin typeface="Arial"/>
                <a:cs typeface="Arial"/>
              </a:rPr>
              <a:t>Starting New Conversations:</a:t>
            </a:r>
            <a:r>
              <a:rPr lang="en-US" dirty="0">
                <a:latin typeface="Arial"/>
                <a:cs typeface="Arial"/>
              </a:rPr>
              <a:t> Creating fresh </a:t>
            </a:r>
            <a:r>
              <a:rPr lang="en-US" dirty="0">
                <a:solidFill>
                  <a:srgbClr val="36464E"/>
                </a:solidFill>
                <a:latin typeface="Arial"/>
                <a:cs typeface="Arial"/>
              </a:rPr>
              <a:t>Session</a:t>
            </a:r>
            <a:r>
              <a:rPr lang="en-US" dirty="0">
                <a:latin typeface="Arial"/>
                <a:cs typeface="Arial"/>
              </a:rPr>
              <a:t> objects when a user begins an interaction.</a:t>
            </a:r>
          </a:p>
          <a:p>
            <a:pPr marL="171450" indent="-171450">
              <a:buFont typeface="Arial"/>
              <a:buChar char="•"/>
              <a:defRPr/>
            </a:pPr>
            <a:r>
              <a:rPr lang="en-US" b="1" dirty="0">
                <a:latin typeface="Arial"/>
                <a:cs typeface="Arial"/>
              </a:rPr>
              <a:t>Resuming Existing Conversations:</a:t>
            </a:r>
            <a:r>
              <a:rPr lang="en-US" dirty="0">
                <a:latin typeface="Arial"/>
                <a:cs typeface="Arial"/>
              </a:rPr>
              <a:t> Retrieving a specific </a:t>
            </a:r>
            <a:r>
              <a:rPr lang="en-US" dirty="0">
                <a:solidFill>
                  <a:srgbClr val="36464E"/>
                </a:solidFill>
                <a:latin typeface="Arial"/>
                <a:cs typeface="Arial"/>
              </a:rPr>
              <a:t>Session</a:t>
            </a:r>
            <a:r>
              <a:rPr lang="en-US" dirty="0">
                <a:latin typeface="Arial"/>
                <a:cs typeface="Arial"/>
              </a:rPr>
              <a:t> (using its ID) so the agent can continue where it left off.</a:t>
            </a:r>
          </a:p>
          <a:p>
            <a:pPr marL="171450" indent="-171450">
              <a:buFont typeface="Arial"/>
              <a:buChar char="•"/>
              <a:defRPr/>
            </a:pPr>
            <a:r>
              <a:rPr lang="en-US" b="1" dirty="0">
                <a:latin typeface="Arial"/>
                <a:cs typeface="Arial"/>
              </a:rPr>
              <a:t>Saving Progress:</a:t>
            </a:r>
            <a:r>
              <a:rPr lang="en-US" dirty="0">
                <a:latin typeface="Arial"/>
                <a:cs typeface="Arial"/>
              </a:rPr>
              <a:t> Appending new interactions (</a:t>
            </a:r>
            <a:r>
              <a:rPr lang="en-US" dirty="0">
                <a:solidFill>
                  <a:srgbClr val="36464E"/>
                </a:solidFill>
                <a:latin typeface="Arial"/>
                <a:cs typeface="Arial"/>
              </a:rPr>
              <a:t>Event</a:t>
            </a:r>
            <a:r>
              <a:rPr lang="en-US" dirty="0">
                <a:latin typeface="Arial"/>
                <a:cs typeface="Arial"/>
              </a:rPr>
              <a:t> objects) to a session's history. This is also the mechanism through which session </a:t>
            </a:r>
            <a:r>
              <a:rPr lang="en-US" dirty="0">
                <a:solidFill>
                  <a:srgbClr val="36464E"/>
                </a:solidFill>
                <a:latin typeface="Arial"/>
                <a:cs typeface="Arial"/>
              </a:rPr>
              <a:t>state</a:t>
            </a:r>
            <a:r>
              <a:rPr lang="en-US" dirty="0">
                <a:latin typeface="Arial"/>
                <a:cs typeface="Arial"/>
              </a:rPr>
              <a:t> gets updated (more in the </a:t>
            </a:r>
            <a:r>
              <a:rPr lang="en-US" dirty="0">
                <a:solidFill>
                  <a:srgbClr val="36464E"/>
                </a:solidFill>
                <a:latin typeface="Arial"/>
                <a:cs typeface="Arial"/>
              </a:rPr>
              <a:t>State</a:t>
            </a:r>
            <a:r>
              <a:rPr lang="en-US" dirty="0">
                <a:latin typeface="Arial"/>
                <a:cs typeface="Arial"/>
              </a:rPr>
              <a:t> section).</a:t>
            </a:r>
          </a:p>
          <a:p>
            <a:pPr marL="171450" indent="-171450">
              <a:buFont typeface="Arial"/>
              <a:buChar char="•"/>
              <a:defRPr/>
            </a:pPr>
            <a:r>
              <a:rPr lang="en-US" b="1" dirty="0">
                <a:latin typeface="Arial"/>
                <a:cs typeface="Arial"/>
              </a:rPr>
              <a:t>Listing Conversations:</a:t>
            </a:r>
            <a:r>
              <a:rPr lang="en-US" dirty="0">
                <a:latin typeface="Arial"/>
                <a:cs typeface="Arial"/>
              </a:rPr>
              <a:t> Finding the active session threads for a particular user and application.</a:t>
            </a:r>
          </a:p>
          <a:p>
            <a:pPr marL="171450" indent="-171450">
              <a:buFont typeface="Arial"/>
              <a:buChar char="•"/>
              <a:defRPr/>
            </a:pPr>
            <a:r>
              <a:rPr lang="en-US" b="1" dirty="0">
                <a:latin typeface="Arial"/>
                <a:cs typeface="Arial"/>
              </a:rPr>
              <a:t>Cleaning Up:</a:t>
            </a:r>
            <a:r>
              <a:rPr lang="en-US" dirty="0">
                <a:latin typeface="Arial"/>
                <a:cs typeface="Arial"/>
              </a:rPr>
              <a:t> Deleting </a:t>
            </a:r>
            <a:r>
              <a:rPr lang="en-US" dirty="0">
                <a:solidFill>
                  <a:srgbClr val="36464E"/>
                </a:solidFill>
                <a:latin typeface="Arial"/>
                <a:cs typeface="Arial"/>
              </a:rPr>
              <a:t>Session</a:t>
            </a:r>
            <a:r>
              <a:rPr lang="en-US" dirty="0">
                <a:latin typeface="Arial"/>
                <a:cs typeface="Arial"/>
              </a:rPr>
              <a:t> objects and their associated data when conversations are finished or no longer needed.</a:t>
            </a:r>
          </a:p>
          <a:p>
            <a:pPr>
              <a:defRPr/>
            </a:pPr>
            <a:endParaRPr lang="en-US" dirty="0">
              <a:cs typeface="Arial"/>
            </a:endParaRPr>
          </a:p>
        </p:txBody>
      </p:sp>
      <p:sp>
        <p:nvSpPr>
          <p:cNvPr id="4" name="Footer Placeholder 3">
            <a:extLst>
              <a:ext uri="{FF2B5EF4-FFF2-40B4-BE49-F238E27FC236}">
                <a16:creationId xmlns:a16="http://schemas.microsoft.com/office/drawing/2014/main" id="{6BC8E952-6618-2804-26E8-5507758EA915}"/>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296F3177-6115-44F1-075C-AF8ECFB7595F}"/>
              </a:ext>
            </a:extLst>
          </p:cNvPr>
          <p:cNvSpPr>
            <a:spLocks noGrp="1"/>
          </p:cNvSpPr>
          <p:nvPr>
            <p:ph type="sldNum" sz="quarter" idx="5"/>
          </p:nvPr>
        </p:nvSpPr>
        <p:spPr/>
        <p:txBody>
          <a:bodyPr/>
          <a:lstStyle/>
          <a:p>
            <a:pPr>
              <a:defRPr/>
            </a:pPr>
            <a:fld id="{2224D85D-0234-4E0E-8CD2-74151B7F4968}" type="slidenum">
              <a:rPr lang="en-US"/>
              <a:pPr>
                <a:defRPr/>
              </a:pPr>
              <a:t>24</a:t>
            </a:fld>
            <a:endParaRPr lang="en-US"/>
          </a:p>
        </p:txBody>
      </p:sp>
    </p:spTree>
    <p:extLst>
      <p:ext uri="{BB962C8B-B14F-4D97-AF65-F5344CB8AC3E}">
        <p14:creationId xmlns:p14="http://schemas.microsoft.com/office/powerpoint/2010/main" val="3961445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3A89E-E7DF-DF87-7B46-D5848DB4DC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3FDDCD-961A-0AE3-EEF0-A65A5E6F35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D95704-7CA7-082A-6689-1D51ECCA652F}"/>
              </a:ext>
            </a:extLst>
          </p:cNvPr>
          <p:cNvSpPr>
            <a:spLocks noGrp="1"/>
          </p:cNvSpPr>
          <p:nvPr>
            <p:ph type="body" idx="1"/>
          </p:nvPr>
        </p:nvSpPr>
        <p:spPr/>
        <p:txBody>
          <a:bodyPr/>
          <a:lstStyle/>
          <a:p>
            <a:pPr>
              <a:defRPr/>
            </a:pPr>
            <a:r>
              <a:rPr lang="en-US" err="1">
                <a:solidFill>
                  <a:srgbClr val="36464E"/>
                </a:solidFill>
                <a:latin typeface="Arial"/>
                <a:cs typeface="Arial"/>
              </a:rPr>
              <a:t>SessionService</a:t>
            </a:r>
            <a:r>
              <a:rPr lang="en-US">
                <a:latin typeface="Arial"/>
                <a:cs typeface="Arial"/>
              </a:rPr>
              <a:t> Implementations</a:t>
            </a:r>
            <a:r>
              <a:rPr lang="en-US" dirty="0">
                <a:latin typeface="Arial"/>
                <a:cs typeface="Arial"/>
                <a:hlinkClick r:id="rId3"/>
              </a:rPr>
              <a:t>¶</a:t>
            </a:r>
            <a:endParaRPr lang="en-US">
              <a:latin typeface="Arial"/>
              <a:cs typeface="Arial"/>
            </a:endParaRPr>
          </a:p>
          <a:p>
            <a:pPr>
              <a:defRPr/>
            </a:pPr>
            <a:r>
              <a:rPr lang="en-US">
                <a:latin typeface="Arial"/>
                <a:cs typeface="Arial"/>
              </a:rPr>
              <a:t>ADK provides different </a:t>
            </a:r>
            <a:r>
              <a:rPr lang="en-US" err="1">
                <a:solidFill>
                  <a:srgbClr val="36464E"/>
                </a:solidFill>
                <a:latin typeface="Arial"/>
                <a:cs typeface="Arial"/>
              </a:rPr>
              <a:t>SessionService</a:t>
            </a:r>
            <a:r>
              <a:rPr lang="en-US">
                <a:latin typeface="Arial"/>
                <a:cs typeface="Arial"/>
              </a:rPr>
              <a:t> implementations, allowing you to choose the storage backend that best suits your needs:</a:t>
            </a:r>
          </a:p>
          <a:p>
            <a:pPr marL="171450" indent="-171450">
              <a:buFont typeface="Arial"/>
              <a:buChar char="•"/>
              <a:defRPr/>
            </a:pPr>
            <a:r>
              <a:rPr lang="en-US" b="1" err="1">
                <a:solidFill>
                  <a:srgbClr val="36464E"/>
                </a:solidFill>
                <a:latin typeface="Arial"/>
                <a:cs typeface="Arial"/>
              </a:rPr>
              <a:t>InMemorySessionService</a:t>
            </a:r>
            <a:endParaRPr lang="en-US" err="1">
              <a:latin typeface="Arial"/>
              <a:cs typeface="Arial"/>
            </a:endParaRPr>
          </a:p>
          <a:p>
            <a:pPr marL="628650" lvl="1" indent="-171450">
              <a:buFont typeface="Arial"/>
              <a:buChar char="•"/>
              <a:defRPr/>
            </a:pPr>
            <a:r>
              <a:rPr lang="en-US" b="1"/>
              <a:t>How it works:</a:t>
            </a:r>
            <a:r>
              <a:rPr lang="en-US"/>
              <a:t> Stores all session data directly in the application's memory.</a:t>
            </a:r>
          </a:p>
          <a:p>
            <a:pPr marL="628650" lvl="1" indent="-171450">
              <a:buFont typeface="Arial"/>
              <a:buChar char="•"/>
              <a:defRPr/>
            </a:pPr>
            <a:r>
              <a:rPr lang="en-US" b="1"/>
              <a:t>Persistence:</a:t>
            </a:r>
            <a:r>
              <a:rPr lang="en-US"/>
              <a:t> None. </a:t>
            </a:r>
            <a:r>
              <a:rPr lang="en-US" b="1"/>
              <a:t>All conversation data is lost if the application restarts.</a:t>
            </a:r>
            <a:endParaRPr lang="en-US"/>
          </a:p>
          <a:p>
            <a:pPr marL="628650" lvl="1" indent="-171450">
              <a:buFont typeface="Arial"/>
              <a:buChar char="•"/>
              <a:defRPr/>
            </a:pPr>
            <a:r>
              <a:rPr lang="en-US" b="1" dirty="0">
                <a:latin typeface="Arial"/>
                <a:cs typeface="Arial"/>
              </a:rPr>
              <a:t>Requires:</a:t>
            </a:r>
            <a:r>
              <a:rPr lang="en-US" dirty="0">
                <a:latin typeface="Arial"/>
                <a:cs typeface="Arial"/>
              </a:rPr>
              <a:t> Nothing extra.</a:t>
            </a:r>
          </a:p>
          <a:p>
            <a:pPr marL="628650" lvl="1" indent="-171450">
              <a:buFont typeface="Arial"/>
              <a:buChar char="•"/>
              <a:defRPr/>
            </a:pPr>
            <a:r>
              <a:rPr lang="en-US" b="1" dirty="0">
                <a:latin typeface="Arial"/>
                <a:cs typeface="Arial"/>
              </a:rPr>
              <a:t>Best for:</a:t>
            </a:r>
            <a:r>
              <a:rPr lang="en-US" dirty="0">
                <a:latin typeface="Arial"/>
                <a:cs typeface="Arial"/>
              </a:rPr>
              <a:t> Quick development, local testing, examples, and scenarios where long-term persistence isn't required.</a:t>
            </a:r>
          </a:p>
          <a:p>
            <a:pPr lvl="1">
              <a:defRPr/>
            </a:pPr>
            <a:r>
              <a:rPr lang="en-US" b="1" dirty="0">
                <a:hlinkClick r:id="rId4"/>
              </a:rPr>
              <a:t>Python</a:t>
            </a:r>
            <a:endParaRPr lang="en-US"/>
          </a:p>
          <a:p>
            <a:pPr lvl="1">
              <a:defRPr/>
            </a:pPr>
            <a:r>
              <a:rPr lang="en-US" b="1" dirty="0">
                <a:hlinkClick r:id="rId5"/>
              </a:rPr>
              <a:t>Java</a:t>
            </a:r>
            <a:endParaRPr lang="en-US"/>
          </a:p>
          <a:p>
            <a:pPr lvl="1">
              <a:defRPr/>
            </a:pPr>
            <a:r>
              <a:rPr lang="en-US">
                <a:solidFill>
                  <a:srgbClr val="3F6EC6"/>
                </a:solidFill>
                <a:latin typeface="Arial"/>
                <a:cs typeface="Arial"/>
              </a:rPr>
              <a:t>from</a:t>
            </a:r>
            <a:r>
              <a:rPr lang="en-US" dirty="0">
                <a:solidFill>
                  <a:srgbClr val="36464E"/>
                </a:solidFill>
                <a:latin typeface="Arial"/>
                <a:cs typeface="Arial"/>
              </a:rPr>
              <a:t> </a:t>
            </a:r>
            <a:r>
              <a:rPr lang="en-US">
                <a:solidFill>
                  <a:srgbClr val="A846B9"/>
                </a:solidFill>
                <a:latin typeface="Arial"/>
                <a:cs typeface="Arial"/>
              </a:rPr>
              <a:t>google.adk.sessions</a:t>
            </a:r>
            <a:r>
              <a:rPr lang="en-US" dirty="0">
                <a:solidFill>
                  <a:srgbClr val="36464E"/>
                </a:solidFill>
                <a:latin typeface="Arial"/>
                <a:cs typeface="Arial"/>
              </a:rPr>
              <a:t> </a:t>
            </a:r>
            <a:r>
              <a:rPr lang="en-US">
                <a:solidFill>
                  <a:srgbClr val="3F6EC6"/>
                </a:solidFill>
                <a:latin typeface="Arial"/>
                <a:cs typeface="Arial"/>
              </a:rPr>
              <a:t>import</a:t>
            </a:r>
            <a:r>
              <a:rPr lang="en-US">
                <a:solidFill>
                  <a:srgbClr val="36464E"/>
                </a:solidFill>
                <a:latin typeface="Arial"/>
                <a:cs typeface="Arial"/>
              </a:rPr>
              <a:t> InMemorySessionService</a:t>
            </a:r>
            <a:r>
              <a:rPr lang="en-US" dirty="0">
                <a:solidFill>
                  <a:srgbClr val="36464E"/>
                </a:solidFill>
                <a:latin typeface="Arial"/>
                <a:cs typeface="Arial"/>
              </a:rPr>
              <a:t>
</a:t>
            </a:r>
            <a:r>
              <a:rPr lang="en-US">
                <a:solidFill>
                  <a:srgbClr val="36464E"/>
                </a:solidFill>
                <a:latin typeface="Arial"/>
                <a:cs typeface="Arial"/>
              </a:rPr>
              <a:t> session_service </a:t>
            </a:r>
            <a:r>
              <a:rPr lang="en-US">
                <a:latin typeface="Arial"/>
                <a:cs typeface="Arial"/>
              </a:rPr>
              <a:t>=</a:t>
            </a:r>
            <a:r>
              <a:rPr lang="en-US">
                <a:solidFill>
                  <a:srgbClr val="36464E"/>
                </a:solidFill>
                <a:latin typeface="Arial"/>
                <a:cs typeface="Arial"/>
              </a:rPr>
              <a:t> InMemorySessionService</a:t>
            </a:r>
            <a:r>
              <a:rPr lang="en-US">
                <a:latin typeface="Arial"/>
                <a:cs typeface="Arial"/>
              </a:rPr>
              <a:t>()</a:t>
            </a:r>
            <a:r>
              <a:rPr lang="en-US" dirty="0">
                <a:solidFill>
                  <a:srgbClr val="36464E"/>
                </a:solidFill>
                <a:latin typeface="Arial"/>
                <a:cs typeface="Arial"/>
              </a:rPr>
              <a:t>
</a:t>
            </a:r>
            <a:endParaRPr lang="en-US" dirty="0">
              <a:latin typeface="Arial"/>
              <a:cs typeface="Arial"/>
            </a:endParaRPr>
          </a:p>
          <a:p>
            <a:pPr marL="171450" indent="-171450">
              <a:buFont typeface="Arial"/>
              <a:buChar char="•"/>
              <a:defRPr/>
            </a:pPr>
            <a:r>
              <a:rPr lang="en-US" b="1" dirty="0" err="1">
                <a:solidFill>
                  <a:srgbClr val="36464E"/>
                </a:solidFill>
                <a:latin typeface="Arial"/>
                <a:cs typeface="Arial"/>
              </a:rPr>
              <a:t>VertexAiSessionService</a:t>
            </a:r>
            <a:endParaRPr lang="en-US" dirty="0" err="1">
              <a:latin typeface="Arial"/>
              <a:cs typeface="Arial"/>
            </a:endParaRPr>
          </a:p>
          <a:p>
            <a:pPr marL="628650" lvl="1" indent="-171450">
              <a:buFont typeface="Arial"/>
              <a:buChar char="•"/>
              <a:defRPr/>
            </a:pPr>
            <a:r>
              <a:rPr lang="en-US" b="1" dirty="0">
                <a:latin typeface="Arial"/>
                <a:cs typeface="Arial"/>
              </a:rPr>
              <a:t>How it works:</a:t>
            </a:r>
            <a:r>
              <a:rPr lang="en-US" dirty="0">
                <a:latin typeface="Arial"/>
                <a:cs typeface="Arial"/>
              </a:rPr>
              <a:t> Uses Google Cloud's Vertex AI infrastructure via API calls for session management.</a:t>
            </a:r>
          </a:p>
          <a:p>
            <a:pPr marL="628650" lvl="1" indent="-171450">
              <a:buFont typeface="Arial"/>
              <a:buChar char="•"/>
              <a:defRPr/>
            </a:pPr>
            <a:r>
              <a:rPr lang="en-US" b="1" dirty="0">
                <a:latin typeface="Arial"/>
                <a:cs typeface="Arial"/>
              </a:rPr>
              <a:t>Persistence:</a:t>
            </a:r>
            <a:r>
              <a:rPr lang="en-US" dirty="0">
                <a:latin typeface="Arial"/>
                <a:cs typeface="Arial"/>
              </a:rPr>
              <a:t> Yes. Data is managed reliably and </a:t>
            </a:r>
            <a:r>
              <a:rPr lang="en-US" dirty="0" err="1">
                <a:latin typeface="Arial"/>
                <a:cs typeface="Arial"/>
              </a:rPr>
              <a:t>scalably</a:t>
            </a:r>
            <a:r>
              <a:rPr lang="en-US" dirty="0">
                <a:latin typeface="Arial"/>
                <a:cs typeface="Arial"/>
              </a:rPr>
              <a:t> via </a:t>
            </a:r>
            <a:r>
              <a:rPr lang="en-US" dirty="0">
                <a:solidFill>
                  <a:srgbClr val="4051B5"/>
                </a:solidFill>
                <a:latin typeface="Arial"/>
                <a:cs typeface="Arial"/>
                <a:hlinkClick r:id="rId6"/>
              </a:rPr>
              <a:t>Vertex AI Agent Engine</a:t>
            </a:r>
            <a:r>
              <a:rPr lang="en-US" dirty="0">
                <a:latin typeface="Arial"/>
                <a:cs typeface="Arial"/>
              </a:rPr>
              <a:t>.</a:t>
            </a:r>
          </a:p>
          <a:p>
            <a:pPr marL="628650" lvl="1" indent="-171450">
              <a:buFont typeface="Arial"/>
              <a:buChar char="•"/>
              <a:defRPr/>
            </a:pPr>
            <a:r>
              <a:rPr lang="en-US" b="1" dirty="0">
                <a:latin typeface="Arial"/>
                <a:cs typeface="Arial"/>
              </a:rPr>
              <a:t>Requires:</a:t>
            </a:r>
            <a:endParaRPr lang="en-US" dirty="0">
              <a:latin typeface="Arial"/>
              <a:cs typeface="Arial"/>
            </a:endParaRPr>
          </a:p>
          <a:p>
            <a:pPr marL="1085850" lvl="2" indent="-171450">
              <a:buFont typeface="Arial"/>
              <a:buChar char="•"/>
              <a:defRPr/>
            </a:pPr>
            <a:r>
              <a:rPr lang="en-US" dirty="0">
                <a:latin typeface="Arial"/>
                <a:cs typeface="Arial"/>
              </a:rPr>
              <a:t>A Google Cloud project (</a:t>
            </a:r>
            <a:r>
              <a:rPr lang="en-US" dirty="0">
                <a:solidFill>
                  <a:srgbClr val="36464E"/>
                </a:solidFill>
                <a:latin typeface="Arial"/>
                <a:cs typeface="Arial"/>
              </a:rPr>
              <a:t>pip install </a:t>
            </a:r>
            <a:r>
              <a:rPr lang="en-US" dirty="0" err="1">
                <a:solidFill>
                  <a:srgbClr val="36464E"/>
                </a:solidFill>
                <a:latin typeface="Arial"/>
                <a:cs typeface="Arial"/>
              </a:rPr>
              <a:t>vertexai</a:t>
            </a:r>
            <a:r>
              <a:rPr lang="en-US" dirty="0">
                <a:latin typeface="Arial"/>
                <a:cs typeface="Arial"/>
              </a:rPr>
              <a:t>)</a:t>
            </a:r>
          </a:p>
          <a:p>
            <a:pPr marL="1085850" lvl="2" indent="-171450">
              <a:buFont typeface="Arial"/>
              <a:buChar char="•"/>
              <a:defRPr/>
            </a:pPr>
            <a:r>
              <a:rPr lang="en-US" dirty="0">
                <a:latin typeface="Arial"/>
                <a:cs typeface="Arial"/>
              </a:rPr>
              <a:t>A Google Cloud storage bucket that can be configured by this </a:t>
            </a:r>
            <a:r>
              <a:rPr lang="en-US" dirty="0">
                <a:solidFill>
                  <a:srgbClr val="4051B5"/>
                </a:solidFill>
                <a:latin typeface="Arial"/>
                <a:cs typeface="Arial"/>
                <a:hlinkClick r:id="rId7"/>
              </a:rPr>
              <a:t>step</a:t>
            </a:r>
            <a:r>
              <a:rPr lang="en-US" dirty="0">
                <a:latin typeface="Arial"/>
                <a:cs typeface="Arial"/>
              </a:rPr>
              <a:t>.</a:t>
            </a:r>
          </a:p>
          <a:p>
            <a:pPr marL="1085850" lvl="2" indent="-171450">
              <a:buFont typeface="Arial"/>
              <a:buChar char="•"/>
              <a:defRPr/>
            </a:pPr>
            <a:r>
              <a:rPr lang="en-US" dirty="0">
                <a:latin typeface="Arial"/>
                <a:cs typeface="Arial"/>
              </a:rPr>
              <a:t>A Reasoning Engine resource name/ID that can setup following this </a:t>
            </a:r>
            <a:r>
              <a:rPr lang="en-US" dirty="0">
                <a:solidFill>
                  <a:srgbClr val="4051B5"/>
                </a:solidFill>
                <a:latin typeface="Arial"/>
                <a:cs typeface="Arial"/>
                <a:hlinkClick r:id="rId6"/>
              </a:rPr>
              <a:t>tutorial</a:t>
            </a:r>
            <a:r>
              <a:rPr lang="en-US" dirty="0">
                <a:latin typeface="Arial"/>
                <a:cs typeface="Arial"/>
              </a:rPr>
              <a:t>.</a:t>
            </a:r>
          </a:p>
          <a:p>
            <a:pPr marL="1085850" lvl="2" indent="-171450">
              <a:buFont typeface="Arial"/>
              <a:buChar char="•"/>
              <a:defRPr/>
            </a:pPr>
            <a:r>
              <a:rPr lang="en-US" dirty="0">
                <a:latin typeface="Arial"/>
                <a:cs typeface="Arial"/>
              </a:rPr>
              <a:t>If you do not have a Google Cloud project and you want to try the </a:t>
            </a:r>
            <a:r>
              <a:rPr lang="en-US" dirty="0" err="1">
                <a:latin typeface="Arial"/>
                <a:cs typeface="Arial"/>
              </a:rPr>
              <a:t>VertexAiSessionService</a:t>
            </a:r>
            <a:r>
              <a:rPr lang="en-US" dirty="0">
                <a:latin typeface="Arial"/>
                <a:cs typeface="Arial"/>
              </a:rPr>
              <a:t> for free, see how to </a:t>
            </a:r>
            <a:r>
              <a:rPr lang="en-US" dirty="0">
                <a:solidFill>
                  <a:srgbClr val="4051B5"/>
                </a:solidFill>
                <a:latin typeface="Arial"/>
                <a:cs typeface="Arial"/>
                <a:hlinkClick r:id="rId8"/>
              </a:rPr>
              <a:t>try Session and Memory for free.</a:t>
            </a:r>
            <a:endParaRPr lang="en-US">
              <a:latin typeface="Arial"/>
              <a:cs typeface="Arial"/>
            </a:endParaRPr>
          </a:p>
          <a:p>
            <a:pPr marL="628650" lvl="1" indent="-171450">
              <a:buFont typeface="Arial"/>
              <a:buChar char="•"/>
              <a:defRPr/>
            </a:pPr>
            <a:r>
              <a:rPr lang="en-US" b="1" dirty="0">
                <a:latin typeface="Arial"/>
                <a:cs typeface="Arial"/>
              </a:rPr>
              <a:t>Best for:</a:t>
            </a:r>
            <a:r>
              <a:rPr lang="en-US" dirty="0">
                <a:latin typeface="Arial"/>
                <a:cs typeface="Arial"/>
              </a:rPr>
              <a:t> Scalable production applications deployed on Google Cloud, especially when integrating with other Vertex AI features.</a:t>
            </a:r>
          </a:p>
          <a:p>
            <a:pPr lvl="1">
              <a:defRPr/>
            </a:pPr>
            <a:r>
              <a:rPr lang="en-US" b="1" dirty="0">
                <a:hlinkClick r:id="rId9"/>
              </a:rPr>
              <a:t>Python</a:t>
            </a:r>
            <a:endParaRPr lang="en-US"/>
          </a:p>
          <a:p>
            <a:pPr lvl="1">
              <a:defRPr/>
            </a:pPr>
            <a:r>
              <a:rPr lang="en-US" b="1" dirty="0">
                <a:hlinkClick r:id="rId10"/>
              </a:rPr>
              <a:t>Java</a:t>
            </a:r>
            <a:endParaRPr lang="en-US"/>
          </a:p>
          <a:p>
            <a:pPr lvl="1">
              <a:defRPr/>
            </a:pPr>
            <a:r>
              <a:rPr lang="en-US">
                <a:latin typeface="Arial"/>
                <a:cs typeface="Arial"/>
              </a:rPr>
              <a:t># Requires: pip install google-adk[vertexai]</a:t>
            </a:r>
            <a:r>
              <a:rPr lang="en-US" dirty="0">
                <a:solidFill>
                  <a:srgbClr val="36464E"/>
                </a:solidFill>
                <a:latin typeface="Arial"/>
                <a:cs typeface="Arial"/>
              </a:rPr>
              <a:t>
</a:t>
            </a:r>
            <a:r>
              <a:rPr lang="en-US">
                <a:latin typeface="Arial"/>
                <a:cs typeface="Arial"/>
              </a:rPr>
              <a:t># Plus GCP setup and authentication</a:t>
            </a:r>
            <a:r>
              <a:rPr lang="en-US" dirty="0">
                <a:solidFill>
                  <a:srgbClr val="36464E"/>
                </a:solidFill>
                <a:latin typeface="Arial"/>
                <a:cs typeface="Arial"/>
              </a:rPr>
              <a:t>
</a:t>
            </a:r>
            <a:r>
              <a:rPr lang="en-US">
                <a:solidFill>
                  <a:srgbClr val="3F6EC6"/>
                </a:solidFill>
                <a:latin typeface="Arial"/>
                <a:cs typeface="Arial"/>
              </a:rPr>
              <a:t>from</a:t>
            </a:r>
            <a:r>
              <a:rPr lang="en-US" dirty="0">
                <a:solidFill>
                  <a:srgbClr val="36464E"/>
                </a:solidFill>
                <a:latin typeface="Arial"/>
                <a:cs typeface="Arial"/>
              </a:rPr>
              <a:t> </a:t>
            </a:r>
            <a:r>
              <a:rPr lang="en-US">
                <a:solidFill>
                  <a:srgbClr val="A846B9"/>
                </a:solidFill>
                <a:latin typeface="Arial"/>
                <a:cs typeface="Arial"/>
              </a:rPr>
              <a:t>google.adk.sessions</a:t>
            </a:r>
            <a:r>
              <a:rPr lang="en-US" dirty="0">
                <a:solidFill>
                  <a:srgbClr val="36464E"/>
                </a:solidFill>
                <a:latin typeface="Arial"/>
                <a:cs typeface="Arial"/>
              </a:rPr>
              <a:t> </a:t>
            </a:r>
            <a:r>
              <a:rPr lang="en-US">
                <a:solidFill>
                  <a:srgbClr val="3F6EC6"/>
                </a:solidFill>
                <a:latin typeface="Arial"/>
                <a:cs typeface="Arial"/>
              </a:rPr>
              <a:t>import</a:t>
            </a:r>
            <a:r>
              <a:rPr lang="en-US">
                <a:solidFill>
                  <a:srgbClr val="36464E"/>
                </a:solidFill>
                <a:latin typeface="Arial"/>
                <a:cs typeface="Arial"/>
              </a:rPr>
              <a:t> VertexAiSessionService</a:t>
            </a:r>
            <a:r>
              <a:rPr lang="en-US" dirty="0">
                <a:solidFill>
                  <a:srgbClr val="36464E"/>
                </a:solidFill>
                <a:latin typeface="Arial"/>
                <a:cs typeface="Arial"/>
              </a:rPr>
              <a:t>
</a:t>
            </a:r>
            <a:r>
              <a:rPr lang="en-US">
                <a:solidFill>
                  <a:srgbClr val="36464E"/>
                </a:solidFill>
                <a:latin typeface="Arial"/>
                <a:cs typeface="Arial"/>
              </a:rPr>
              <a:t>PROJECT_ID </a:t>
            </a:r>
            <a:r>
              <a:rPr lang="en-US">
                <a:latin typeface="Arial"/>
                <a:cs typeface="Arial"/>
              </a:rPr>
              <a:t>=</a:t>
            </a:r>
            <a:r>
              <a:rPr lang="en-US" dirty="0">
                <a:solidFill>
                  <a:srgbClr val="36464E"/>
                </a:solidFill>
                <a:latin typeface="Arial"/>
                <a:cs typeface="Arial"/>
              </a:rPr>
              <a:t> </a:t>
            </a:r>
            <a:r>
              <a:rPr lang="en-US">
                <a:solidFill>
                  <a:srgbClr val="1C7D4D"/>
                </a:solidFill>
                <a:latin typeface="Arial"/>
                <a:cs typeface="Arial"/>
              </a:rPr>
              <a:t>"your-gcp-project-id"</a:t>
            </a:r>
            <a:r>
              <a:rPr lang="en-US" dirty="0">
                <a:solidFill>
                  <a:srgbClr val="36464E"/>
                </a:solidFill>
                <a:latin typeface="Arial"/>
                <a:cs typeface="Arial"/>
              </a:rPr>
              <a:t>
</a:t>
            </a:r>
            <a:r>
              <a:rPr lang="en-US">
                <a:solidFill>
                  <a:srgbClr val="36464E"/>
                </a:solidFill>
                <a:latin typeface="Arial"/>
                <a:cs typeface="Arial"/>
              </a:rPr>
              <a:t>LOCATION </a:t>
            </a:r>
            <a:r>
              <a:rPr lang="en-US">
                <a:latin typeface="Arial"/>
                <a:cs typeface="Arial"/>
              </a:rPr>
              <a:t>=</a:t>
            </a:r>
            <a:r>
              <a:rPr lang="en-US" dirty="0">
                <a:solidFill>
                  <a:srgbClr val="36464E"/>
                </a:solidFill>
                <a:latin typeface="Arial"/>
                <a:cs typeface="Arial"/>
              </a:rPr>
              <a:t> </a:t>
            </a:r>
            <a:r>
              <a:rPr lang="en-US">
                <a:solidFill>
                  <a:srgbClr val="1C7D4D"/>
                </a:solidFill>
                <a:latin typeface="Arial"/>
                <a:cs typeface="Arial"/>
              </a:rPr>
              <a:t>"us-central1"</a:t>
            </a:r>
            <a:r>
              <a:rPr lang="en-US" dirty="0">
                <a:solidFill>
                  <a:srgbClr val="36464E"/>
                </a:solidFill>
                <a:latin typeface="Arial"/>
                <a:cs typeface="Arial"/>
              </a:rPr>
              <a:t>
</a:t>
            </a:r>
            <a:r>
              <a:rPr lang="en-US">
                <a:latin typeface="Arial"/>
                <a:cs typeface="Arial"/>
              </a:rPr>
              <a:t># The app_name used with this service should be the Reasoning Engine ID or name</a:t>
            </a:r>
            <a:r>
              <a:rPr lang="en-US" dirty="0">
                <a:solidFill>
                  <a:srgbClr val="36464E"/>
                </a:solidFill>
                <a:latin typeface="Arial"/>
                <a:cs typeface="Arial"/>
              </a:rPr>
              <a:t>
</a:t>
            </a:r>
            <a:r>
              <a:rPr lang="en-US">
                <a:solidFill>
                  <a:srgbClr val="36464E"/>
                </a:solidFill>
                <a:latin typeface="Arial"/>
                <a:cs typeface="Arial"/>
              </a:rPr>
              <a:t>REASONING_ENGINE_APP_NAME </a:t>
            </a:r>
            <a:r>
              <a:rPr lang="en-US">
                <a:latin typeface="Arial"/>
                <a:cs typeface="Arial"/>
              </a:rPr>
              <a:t>=</a:t>
            </a:r>
            <a:r>
              <a:rPr lang="en-US" dirty="0">
                <a:solidFill>
                  <a:srgbClr val="36464E"/>
                </a:solidFill>
                <a:latin typeface="Arial"/>
                <a:cs typeface="Arial"/>
              </a:rPr>
              <a:t> </a:t>
            </a:r>
            <a:r>
              <a:rPr lang="en-US">
                <a:solidFill>
                  <a:srgbClr val="1C7D4D"/>
                </a:solidFill>
                <a:latin typeface="Arial"/>
                <a:cs typeface="Arial"/>
              </a:rPr>
              <a:t>"projects/your-gcp-project-id/locations/us-central1/reasoningEngines/your-engine-id"</a:t>
            </a:r>
            <a:r>
              <a:rPr lang="en-US" dirty="0">
                <a:solidFill>
                  <a:srgbClr val="36464E"/>
                </a:solidFill>
                <a:latin typeface="Arial"/>
                <a:cs typeface="Arial"/>
              </a:rPr>
              <a:t>
</a:t>
            </a:r>
            <a:r>
              <a:rPr lang="en-US">
                <a:solidFill>
                  <a:srgbClr val="36464E"/>
                </a:solidFill>
                <a:latin typeface="Arial"/>
                <a:cs typeface="Arial"/>
              </a:rPr>
              <a:t>session_service </a:t>
            </a:r>
            <a:r>
              <a:rPr lang="en-US">
                <a:latin typeface="Arial"/>
                <a:cs typeface="Arial"/>
              </a:rPr>
              <a:t>=</a:t>
            </a:r>
            <a:r>
              <a:rPr lang="en-US">
                <a:solidFill>
                  <a:srgbClr val="36464E"/>
                </a:solidFill>
                <a:latin typeface="Arial"/>
                <a:cs typeface="Arial"/>
              </a:rPr>
              <a:t> VertexAiSessionService</a:t>
            </a:r>
            <a:r>
              <a:rPr lang="en-US">
                <a:latin typeface="Arial"/>
                <a:cs typeface="Arial"/>
              </a:rPr>
              <a:t>(</a:t>
            </a:r>
            <a:r>
              <a:rPr lang="en-US">
                <a:solidFill>
                  <a:srgbClr val="36464E"/>
                </a:solidFill>
                <a:latin typeface="Arial"/>
                <a:cs typeface="Arial"/>
              </a:rPr>
              <a:t>project</a:t>
            </a:r>
            <a:r>
              <a:rPr lang="en-US">
                <a:latin typeface="Arial"/>
                <a:cs typeface="Arial"/>
              </a:rPr>
              <a:t>=</a:t>
            </a:r>
            <a:r>
              <a:rPr lang="en-US">
                <a:solidFill>
                  <a:srgbClr val="36464E"/>
                </a:solidFill>
                <a:latin typeface="Arial"/>
                <a:cs typeface="Arial"/>
              </a:rPr>
              <a:t>PROJECT_ID</a:t>
            </a:r>
            <a:r>
              <a:rPr lang="en-US">
                <a:latin typeface="Arial"/>
                <a:cs typeface="Arial"/>
              </a:rPr>
              <a:t>,</a:t>
            </a:r>
            <a:r>
              <a:rPr lang="en-US">
                <a:solidFill>
                  <a:srgbClr val="36464E"/>
                </a:solidFill>
                <a:latin typeface="Arial"/>
                <a:cs typeface="Arial"/>
              </a:rPr>
              <a:t> location</a:t>
            </a:r>
            <a:r>
              <a:rPr lang="en-US">
                <a:latin typeface="Arial"/>
                <a:cs typeface="Arial"/>
              </a:rPr>
              <a:t>=</a:t>
            </a:r>
            <a:r>
              <a:rPr lang="en-US">
                <a:solidFill>
                  <a:srgbClr val="36464E"/>
                </a:solidFill>
                <a:latin typeface="Arial"/>
                <a:cs typeface="Arial"/>
              </a:rPr>
              <a:t>LOCATION</a:t>
            </a:r>
            <a:r>
              <a:rPr lang="en-US">
                <a:latin typeface="Arial"/>
                <a:cs typeface="Arial"/>
              </a:rPr>
              <a:t>)</a:t>
            </a:r>
            <a:r>
              <a:rPr lang="en-US" dirty="0">
                <a:solidFill>
                  <a:srgbClr val="36464E"/>
                </a:solidFill>
                <a:latin typeface="Arial"/>
                <a:cs typeface="Arial"/>
              </a:rPr>
              <a:t>
</a:t>
            </a:r>
            <a:r>
              <a:rPr lang="en-US">
                <a:latin typeface="Arial"/>
                <a:cs typeface="Arial"/>
              </a:rPr>
              <a:t># Use REASONING_ENGINE_APP_NAME when calling service methods, e.g.:</a:t>
            </a:r>
            <a:r>
              <a:rPr lang="en-US" dirty="0">
                <a:solidFill>
                  <a:srgbClr val="36464E"/>
                </a:solidFill>
                <a:latin typeface="Arial"/>
                <a:cs typeface="Arial"/>
              </a:rPr>
              <a:t>
</a:t>
            </a:r>
            <a:r>
              <a:rPr lang="en-US">
                <a:latin typeface="Arial"/>
                <a:cs typeface="Arial"/>
              </a:rPr>
              <a:t># session_service = await session_service.create_session(app_name=REASONING_ENGINE_APP_NAME, ...)</a:t>
            </a:r>
            <a:r>
              <a:rPr lang="en-US" dirty="0">
                <a:solidFill>
                  <a:srgbClr val="36464E"/>
                </a:solidFill>
                <a:latin typeface="Arial"/>
                <a:cs typeface="Arial"/>
              </a:rPr>
              <a:t>
</a:t>
            </a:r>
            <a:endParaRPr lang="en-US" dirty="0">
              <a:latin typeface="Arial"/>
              <a:cs typeface="Arial"/>
            </a:endParaRPr>
          </a:p>
          <a:p>
            <a:pPr marL="171450" indent="-171450">
              <a:buFont typeface="Arial"/>
              <a:buChar char="•"/>
              <a:defRPr/>
            </a:pPr>
            <a:r>
              <a:rPr lang="en-US" b="1" dirty="0" err="1">
                <a:solidFill>
                  <a:srgbClr val="36464E"/>
                </a:solidFill>
                <a:latin typeface="Arial"/>
                <a:cs typeface="Arial"/>
              </a:rPr>
              <a:t>DatabaseSessionService</a:t>
            </a:r>
            <a:endParaRPr lang="en-US" dirty="0" err="1">
              <a:latin typeface="Arial"/>
              <a:cs typeface="Arial"/>
            </a:endParaRPr>
          </a:p>
          <a:p>
            <a:pPr marL="628650" lvl="1" indent="-171450">
              <a:buFont typeface="Arial"/>
              <a:buChar char="•"/>
              <a:defRPr/>
            </a:pPr>
            <a:r>
              <a:rPr lang="en-US" b="1" dirty="0">
                <a:latin typeface="Arial"/>
                <a:cs typeface="Arial"/>
              </a:rPr>
              <a:t>How it works:</a:t>
            </a:r>
            <a:r>
              <a:rPr lang="en-US" dirty="0">
                <a:latin typeface="Arial"/>
                <a:cs typeface="Arial"/>
              </a:rPr>
              <a:t> Connects to a relational database (e.g., PostgreSQL, MySQL, SQLite) to store session data persistently in tables.</a:t>
            </a:r>
          </a:p>
          <a:p>
            <a:pPr marL="628650" lvl="1" indent="-171450">
              <a:buFont typeface="Arial"/>
              <a:buChar char="•"/>
              <a:defRPr/>
            </a:pPr>
            <a:r>
              <a:rPr lang="en-US" b="1" dirty="0">
                <a:latin typeface="Arial"/>
                <a:cs typeface="Arial"/>
              </a:rPr>
              <a:t>Persistence:</a:t>
            </a:r>
            <a:r>
              <a:rPr lang="en-US" dirty="0">
                <a:latin typeface="Arial"/>
                <a:cs typeface="Arial"/>
              </a:rPr>
              <a:t> Yes. Data survives application restarts.</a:t>
            </a:r>
          </a:p>
          <a:p>
            <a:pPr marL="628650" lvl="1" indent="-171450">
              <a:buFont typeface="Arial"/>
              <a:buChar char="•"/>
              <a:defRPr/>
            </a:pPr>
            <a:r>
              <a:rPr lang="en-US" b="1" dirty="0">
                <a:latin typeface="Arial"/>
                <a:cs typeface="Arial"/>
              </a:rPr>
              <a:t>Requires:</a:t>
            </a:r>
            <a:r>
              <a:rPr lang="en-US" dirty="0">
                <a:latin typeface="Arial"/>
                <a:cs typeface="Arial"/>
              </a:rPr>
              <a:t> A configured database.</a:t>
            </a:r>
          </a:p>
          <a:p>
            <a:pPr marL="628650" lvl="1" indent="-171450">
              <a:buFont typeface="Arial"/>
              <a:buChar char="•"/>
              <a:defRPr/>
            </a:pPr>
            <a:r>
              <a:rPr lang="en-US" b="1" dirty="0">
                <a:latin typeface="Arial"/>
                <a:cs typeface="Arial"/>
              </a:rPr>
              <a:t>Best for:</a:t>
            </a:r>
            <a:r>
              <a:rPr lang="en-US" dirty="0">
                <a:latin typeface="Arial"/>
                <a:cs typeface="Arial"/>
              </a:rPr>
              <a:t> Applications needing reliable, persistent storage that you manage yourself.</a:t>
            </a:r>
          </a:p>
          <a:p>
            <a:pPr lvl="1">
              <a:defRPr/>
            </a:pPr>
            <a:r>
              <a:rPr lang="en-US">
                <a:solidFill>
                  <a:srgbClr val="3F6EC6"/>
                </a:solidFill>
                <a:latin typeface="Arial"/>
                <a:cs typeface="Arial"/>
              </a:rPr>
              <a:t>from</a:t>
            </a:r>
            <a:r>
              <a:rPr lang="en-US" dirty="0">
                <a:solidFill>
                  <a:srgbClr val="36464E"/>
                </a:solidFill>
                <a:latin typeface="Arial"/>
                <a:cs typeface="Arial"/>
              </a:rPr>
              <a:t> </a:t>
            </a:r>
            <a:r>
              <a:rPr lang="en-US">
                <a:solidFill>
                  <a:srgbClr val="A846B9"/>
                </a:solidFill>
                <a:latin typeface="Arial"/>
                <a:cs typeface="Arial"/>
              </a:rPr>
              <a:t>google.adk.sessions</a:t>
            </a:r>
            <a:r>
              <a:rPr lang="en-US" dirty="0">
                <a:solidFill>
                  <a:srgbClr val="36464E"/>
                </a:solidFill>
                <a:latin typeface="Arial"/>
                <a:cs typeface="Arial"/>
              </a:rPr>
              <a:t> </a:t>
            </a:r>
            <a:r>
              <a:rPr lang="en-US">
                <a:solidFill>
                  <a:srgbClr val="3F6EC6"/>
                </a:solidFill>
                <a:latin typeface="Arial"/>
                <a:cs typeface="Arial"/>
              </a:rPr>
              <a:t>import</a:t>
            </a:r>
            <a:r>
              <a:rPr lang="en-US">
                <a:solidFill>
                  <a:srgbClr val="36464E"/>
                </a:solidFill>
                <a:latin typeface="Arial"/>
                <a:cs typeface="Arial"/>
              </a:rPr>
              <a:t> DatabaseSessionService</a:t>
            </a:r>
            <a:r>
              <a:rPr lang="en-US" dirty="0">
                <a:solidFill>
                  <a:srgbClr val="36464E"/>
                </a:solidFill>
                <a:latin typeface="Arial"/>
                <a:cs typeface="Arial"/>
              </a:rPr>
              <a:t>
</a:t>
            </a:r>
            <a:r>
              <a:rPr lang="en-US">
                <a:latin typeface="Arial"/>
                <a:cs typeface="Arial"/>
              </a:rPr>
              <a:t># Example using a local SQLite file:</a:t>
            </a:r>
            <a:r>
              <a:rPr lang="en-US" dirty="0">
                <a:solidFill>
                  <a:srgbClr val="36464E"/>
                </a:solidFill>
                <a:latin typeface="Arial"/>
                <a:cs typeface="Arial"/>
              </a:rPr>
              <a:t>
</a:t>
            </a:r>
            <a:r>
              <a:rPr lang="en-US">
                <a:solidFill>
                  <a:srgbClr val="36464E"/>
                </a:solidFill>
                <a:latin typeface="Arial"/>
                <a:cs typeface="Arial"/>
              </a:rPr>
              <a:t>db_url </a:t>
            </a:r>
            <a:r>
              <a:rPr lang="en-US">
                <a:latin typeface="Arial"/>
                <a:cs typeface="Arial"/>
              </a:rPr>
              <a:t>=</a:t>
            </a:r>
            <a:r>
              <a:rPr lang="en-US" dirty="0">
                <a:solidFill>
                  <a:srgbClr val="36464E"/>
                </a:solidFill>
                <a:latin typeface="Arial"/>
                <a:cs typeface="Arial"/>
              </a:rPr>
              <a:t> </a:t>
            </a:r>
            <a:r>
              <a:rPr lang="en-US">
                <a:solidFill>
                  <a:srgbClr val="1C7D4D"/>
                </a:solidFill>
                <a:latin typeface="Arial"/>
                <a:cs typeface="Arial"/>
              </a:rPr>
              <a:t>"sqlite:///./my_agent_data.db"</a:t>
            </a:r>
            <a:r>
              <a:rPr lang="en-US" dirty="0">
                <a:solidFill>
                  <a:srgbClr val="36464E"/>
                </a:solidFill>
                <a:latin typeface="Arial"/>
                <a:cs typeface="Arial"/>
              </a:rPr>
              <a:t>
</a:t>
            </a:r>
            <a:r>
              <a:rPr lang="en-US">
                <a:solidFill>
                  <a:srgbClr val="36464E"/>
                </a:solidFill>
                <a:latin typeface="Arial"/>
                <a:cs typeface="Arial"/>
              </a:rPr>
              <a:t>session_service </a:t>
            </a:r>
            <a:r>
              <a:rPr lang="en-US">
                <a:latin typeface="Arial"/>
                <a:cs typeface="Arial"/>
              </a:rPr>
              <a:t>=</a:t>
            </a:r>
            <a:r>
              <a:rPr lang="en-US">
                <a:solidFill>
                  <a:srgbClr val="36464E"/>
                </a:solidFill>
                <a:latin typeface="Arial"/>
                <a:cs typeface="Arial"/>
              </a:rPr>
              <a:t> DatabaseSessionService</a:t>
            </a:r>
            <a:r>
              <a:rPr lang="en-US">
                <a:latin typeface="Arial"/>
                <a:cs typeface="Arial"/>
              </a:rPr>
              <a:t>(</a:t>
            </a:r>
            <a:r>
              <a:rPr lang="en-US">
                <a:solidFill>
                  <a:srgbClr val="36464E"/>
                </a:solidFill>
                <a:latin typeface="Arial"/>
                <a:cs typeface="Arial"/>
              </a:rPr>
              <a:t>db_url</a:t>
            </a:r>
            <a:r>
              <a:rPr lang="en-US">
                <a:latin typeface="Arial"/>
                <a:cs typeface="Arial"/>
              </a:rPr>
              <a:t>=</a:t>
            </a:r>
            <a:r>
              <a:rPr lang="en-US">
                <a:solidFill>
                  <a:srgbClr val="36464E"/>
                </a:solidFill>
                <a:latin typeface="Arial"/>
                <a:cs typeface="Arial"/>
              </a:rPr>
              <a:t>db_url</a:t>
            </a:r>
            <a:r>
              <a:rPr lang="en-US">
                <a:latin typeface="Arial"/>
                <a:cs typeface="Arial"/>
              </a:rPr>
              <a:t>)</a:t>
            </a:r>
            <a:r>
              <a:rPr lang="en-US" dirty="0">
                <a:solidFill>
                  <a:srgbClr val="36464E"/>
                </a:solidFill>
                <a:latin typeface="Arial"/>
                <a:cs typeface="Arial"/>
              </a:rPr>
              <a:t>
</a:t>
            </a:r>
            <a:endParaRPr lang="en-US" dirty="0">
              <a:latin typeface="Arial"/>
              <a:cs typeface="Arial"/>
            </a:endParaRPr>
          </a:p>
          <a:p>
            <a:pPr lvl="1">
              <a:defRPr/>
            </a:pPr>
            <a:r>
              <a:rPr lang="en-US" dirty="0">
                <a:latin typeface="Arial"/>
                <a:cs typeface="Arial"/>
              </a:rPr>
              <a:t>Choosing the right </a:t>
            </a:r>
            <a:r>
              <a:rPr lang="en-US" dirty="0" err="1">
                <a:solidFill>
                  <a:srgbClr val="36464E"/>
                </a:solidFill>
                <a:latin typeface="Arial"/>
                <a:cs typeface="Arial"/>
              </a:rPr>
              <a:t>SessionService</a:t>
            </a:r>
            <a:r>
              <a:rPr lang="en-US" dirty="0">
                <a:latin typeface="Arial"/>
                <a:cs typeface="Arial"/>
              </a:rPr>
              <a:t> is key to defining how your agent's conversation history and temporary data are stored and persist.</a:t>
            </a:r>
          </a:p>
          <a:p>
            <a:pPr>
              <a:defRPr/>
            </a:pPr>
            <a:br>
              <a:rPr lang="en-US" dirty="0"/>
            </a:br>
            <a:endParaRPr lang="en-US" dirty="0"/>
          </a:p>
        </p:txBody>
      </p:sp>
      <p:sp>
        <p:nvSpPr>
          <p:cNvPr id="4" name="Footer Placeholder 3">
            <a:extLst>
              <a:ext uri="{FF2B5EF4-FFF2-40B4-BE49-F238E27FC236}">
                <a16:creationId xmlns:a16="http://schemas.microsoft.com/office/drawing/2014/main" id="{F7F0516B-12EF-9046-BE78-C3C0C764F9C1}"/>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CDB18D44-1DCB-202F-104E-B8A421839CEB}"/>
              </a:ext>
            </a:extLst>
          </p:cNvPr>
          <p:cNvSpPr>
            <a:spLocks noGrp="1"/>
          </p:cNvSpPr>
          <p:nvPr>
            <p:ph type="sldNum" sz="quarter" idx="5"/>
          </p:nvPr>
        </p:nvSpPr>
        <p:spPr/>
        <p:txBody>
          <a:bodyPr/>
          <a:lstStyle/>
          <a:p>
            <a:pPr>
              <a:defRPr/>
            </a:pPr>
            <a:fld id="{2224D85D-0234-4E0E-8CD2-74151B7F4968}" type="slidenum">
              <a:rPr lang="en-US"/>
              <a:pPr>
                <a:defRPr/>
              </a:pPr>
              <a:t>25</a:t>
            </a:fld>
            <a:endParaRPr lang="en-US"/>
          </a:p>
        </p:txBody>
      </p:sp>
    </p:spTree>
    <p:extLst>
      <p:ext uri="{BB962C8B-B14F-4D97-AF65-F5344CB8AC3E}">
        <p14:creationId xmlns:p14="http://schemas.microsoft.com/office/powerpoint/2010/main" val="3677099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1ED43-41C2-B34E-3437-DF62A336BA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1852A4-8A65-8CAB-84B8-D59CA259D8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9C6B49-0DA5-0F23-CC24-0740C278B35F}"/>
              </a:ext>
            </a:extLst>
          </p:cNvPr>
          <p:cNvSpPr>
            <a:spLocks noGrp="1"/>
          </p:cNvSpPr>
          <p:nvPr>
            <p:ph type="body" idx="1"/>
          </p:nvPr>
        </p:nvSpPr>
        <p:spPr/>
        <p:txBody>
          <a:bodyPr/>
          <a:lstStyle/>
          <a:p>
            <a:pPr>
              <a:defRPr/>
            </a:pPr>
            <a:r>
              <a:rPr lang="en-US" err="1">
                <a:solidFill>
                  <a:srgbClr val="36464E"/>
                </a:solidFill>
                <a:latin typeface="Arial"/>
                <a:cs typeface="Arial"/>
              </a:rPr>
              <a:t>SessionService</a:t>
            </a:r>
            <a:r>
              <a:rPr lang="en-US">
                <a:latin typeface="Arial"/>
                <a:cs typeface="Arial"/>
              </a:rPr>
              <a:t> Implementations</a:t>
            </a:r>
            <a:r>
              <a:rPr lang="en-US" dirty="0">
                <a:latin typeface="Arial"/>
                <a:cs typeface="Arial"/>
                <a:hlinkClick r:id="rId3"/>
              </a:rPr>
              <a:t>¶</a:t>
            </a:r>
            <a:endParaRPr lang="en-US">
              <a:latin typeface="Arial"/>
              <a:cs typeface="Arial"/>
            </a:endParaRPr>
          </a:p>
          <a:p>
            <a:pPr>
              <a:defRPr/>
            </a:pPr>
            <a:r>
              <a:rPr lang="en-US">
                <a:latin typeface="Arial"/>
                <a:cs typeface="Arial"/>
              </a:rPr>
              <a:t>ADK provides different </a:t>
            </a:r>
            <a:r>
              <a:rPr lang="en-US" err="1">
                <a:solidFill>
                  <a:srgbClr val="36464E"/>
                </a:solidFill>
                <a:latin typeface="Arial"/>
                <a:cs typeface="Arial"/>
              </a:rPr>
              <a:t>SessionService</a:t>
            </a:r>
            <a:r>
              <a:rPr lang="en-US">
                <a:latin typeface="Arial"/>
                <a:cs typeface="Arial"/>
              </a:rPr>
              <a:t> implementations, allowing you to choose the storage backend that best suits your needs:</a:t>
            </a:r>
          </a:p>
          <a:p>
            <a:pPr marL="171450" indent="-171450">
              <a:buFont typeface="Arial"/>
              <a:buChar char="•"/>
              <a:defRPr/>
            </a:pPr>
            <a:r>
              <a:rPr lang="en-US" b="1" err="1">
                <a:solidFill>
                  <a:srgbClr val="36464E"/>
                </a:solidFill>
                <a:latin typeface="Arial"/>
                <a:cs typeface="Arial"/>
              </a:rPr>
              <a:t>InMemorySessionService</a:t>
            </a:r>
            <a:endParaRPr lang="en-US" err="1">
              <a:latin typeface="Arial"/>
              <a:cs typeface="Arial"/>
            </a:endParaRPr>
          </a:p>
          <a:p>
            <a:pPr marL="628650" lvl="1" indent="-171450">
              <a:buFont typeface="Arial"/>
              <a:buChar char="•"/>
              <a:defRPr/>
            </a:pPr>
            <a:r>
              <a:rPr lang="en-US" b="1"/>
              <a:t>How it works:</a:t>
            </a:r>
            <a:r>
              <a:rPr lang="en-US"/>
              <a:t> Stores all session data directly in the application's memory.</a:t>
            </a:r>
          </a:p>
          <a:p>
            <a:pPr marL="628650" lvl="1" indent="-171450">
              <a:buFont typeface="Arial"/>
              <a:buChar char="•"/>
              <a:defRPr/>
            </a:pPr>
            <a:r>
              <a:rPr lang="en-US" b="1"/>
              <a:t>Persistence:</a:t>
            </a:r>
            <a:r>
              <a:rPr lang="en-US"/>
              <a:t> None. </a:t>
            </a:r>
            <a:r>
              <a:rPr lang="en-US" b="1"/>
              <a:t>All conversation data is lost if the application restarts.</a:t>
            </a:r>
            <a:endParaRPr lang="en-US"/>
          </a:p>
          <a:p>
            <a:pPr marL="628650" lvl="1" indent="-171450">
              <a:buFont typeface="Arial"/>
              <a:buChar char="•"/>
              <a:defRPr/>
            </a:pPr>
            <a:r>
              <a:rPr lang="en-US" b="1" dirty="0">
                <a:latin typeface="Arial"/>
                <a:cs typeface="Arial"/>
              </a:rPr>
              <a:t>Requires:</a:t>
            </a:r>
            <a:r>
              <a:rPr lang="en-US" dirty="0">
                <a:latin typeface="Arial"/>
                <a:cs typeface="Arial"/>
              </a:rPr>
              <a:t> Nothing extra.</a:t>
            </a:r>
          </a:p>
          <a:p>
            <a:pPr marL="628650" lvl="1" indent="-171450">
              <a:buFont typeface="Arial"/>
              <a:buChar char="•"/>
              <a:defRPr/>
            </a:pPr>
            <a:r>
              <a:rPr lang="en-US" b="1" dirty="0">
                <a:latin typeface="Arial"/>
                <a:cs typeface="Arial"/>
              </a:rPr>
              <a:t>Best for:</a:t>
            </a:r>
            <a:r>
              <a:rPr lang="en-US" dirty="0">
                <a:latin typeface="Arial"/>
                <a:cs typeface="Arial"/>
              </a:rPr>
              <a:t> Quick development, local testing, examples, and scenarios where long-term persistence isn't required.</a:t>
            </a:r>
          </a:p>
          <a:p>
            <a:pPr lvl="1">
              <a:defRPr/>
            </a:pPr>
            <a:r>
              <a:rPr lang="en-US" b="1" dirty="0">
                <a:hlinkClick r:id="rId4"/>
              </a:rPr>
              <a:t>Python</a:t>
            </a:r>
            <a:endParaRPr lang="en-US"/>
          </a:p>
          <a:p>
            <a:pPr lvl="1">
              <a:defRPr/>
            </a:pPr>
            <a:r>
              <a:rPr lang="en-US" b="1" dirty="0">
                <a:hlinkClick r:id="rId5"/>
              </a:rPr>
              <a:t>Java</a:t>
            </a:r>
            <a:endParaRPr lang="en-US"/>
          </a:p>
          <a:p>
            <a:pPr lvl="1">
              <a:defRPr/>
            </a:pPr>
            <a:r>
              <a:rPr lang="en-US">
                <a:solidFill>
                  <a:srgbClr val="3F6EC6"/>
                </a:solidFill>
                <a:latin typeface="Arial"/>
                <a:cs typeface="Arial"/>
              </a:rPr>
              <a:t>from</a:t>
            </a:r>
            <a:r>
              <a:rPr lang="en-US" dirty="0">
                <a:solidFill>
                  <a:srgbClr val="36464E"/>
                </a:solidFill>
                <a:latin typeface="Arial"/>
                <a:cs typeface="Arial"/>
              </a:rPr>
              <a:t> </a:t>
            </a:r>
            <a:r>
              <a:rPr lang="en-US">
                <a:solidFill>
                  <a:srgbClr val="A846B9"/>
                </a:solidFill>
                <a:latin typeface="Arial"/>
                <a:cs typeface="Arial"/>
              </a:rPr>
              <a:t>google.adk.sessions</a:t>
            </a:r>
            <a:r>
              <a:rPr lang="en-US" dirty="0">
                <a:solidFill>
                  <a:srgbClr val="36464E"/>
                </a:solidFill>
                <a:latin typeface="Arial"/>
                <a:cs typeface="Arial"/>
              </a:rPr>
              <a:t> </a:t>
            </a:r>
            <a:r>
              <a:rPr lang="en-US">
                <a:solidFill>
                  <a:srgbClr val="3F6EC6"/>
                </a:solidFill>
                <a:latin typeface="Arial"/>
                <a:cs typeface="Arial"/>
              </a:rPr>
              <a:t>import</a:t>
            </a:r>
            <a:r>
              <a:rPr lang="en-US">
                <a:solidFill>
                  <a:srgbClr val="36464E"/>
                </a:solidFill>
                <a:latin typeface="Arial"/>
                <a:cs typeface="Arial"/>
              </a:rPr>
              <a:t> InMemorySessionService</a:t>
            </a:r>
            <a:r>
              <a:rPr lang="en-US" dirty="0">
                <a:solidFill>
                  <a:srgbClr val="36464E"/>
                </a:solidFill>
                <a:latin typeface="Arial"/>
                <a:cs typeface="Arial"/>
              </a:rPr>
              <a:t>
</a:t>
            </a:r>
            <a:r>
              <a:rPr lang="en-US">
                <a:solidFill>
                  <a:srgbClr val="36464E"/>
                </a:solidFill>
                <a:latin typeface="Arial"/>
                <a:cs typeface="Arial"/>
              </a:rPr>
              <a:t> session_service </a:t>
            </a:r>
            <a:r>
              <a:rPr lang="en-US">
                <a:latin typeface="Arial"/>
                <a:cs typeface="Arial"/>
              </a:rPr>
              <a:t>=</a:t>
            </a:r>
            <a:r>
              <a:rPr lang="en-US">
                <a:solidFill>
                  <a:srgbClr val="36464E"/>
                </a:solidFill>
                <a:latin typeface="Arial"/>
                <a:cs typeface="Arial"/>
              </a:rPr>
              <a:t> InMemorySessionService</a:t>
            </a:r>
            <a:r>
              <a:rPr lang="en-US">
                <a:latin typeface="Arial"/>
                <a:cs typeface="Arial"/>
              </a:rPr>
              <a:t>()</a:t>
            </a:r>
            <a:r>
              <a:rPr lang="en-US" dirty="0">
                <a:solidFill>
                  <a:srgbClr val="36464E"/>
                </a:solidFill>
                <a:latin typeface="Arial"/>
                <a:cs typeface="Arial"/>
              </a:rPr>
              <a:t>
</a:t>
            </a:r>
            <a:endParaRPr lang="en-US" dirty="0">
              <a:latin typeface="Arial"/>
              <a:cs typeface="Arial"/>
            </a:endParaRPr>
          </a:p>
          <a:p>
            <a:pPr marL="171450" indent="-171450">
              <a:buFont typeface="Arial"/>
              <a:buChar char="•"/>
              <a:defRPr/>
            </a:pPr>
            <a:r>
              <a:rPr lang="en-US" b="1" dirty="0" err="1">
                <a:solidFill>
                  <a:srgbClr val="36464E"/>
                </a:solidFill>
                <a:latin typeface="Arial"/>
                <a:cs typeface="Arial"/>
              </a:rPr>
              <a:t>VertexAiSessionService</a:t>
            </a:r>
            <a:endParaRPr lang="en-US" dirty="0" err="1">
              <a:latin typeface="Arial"/>
              <a:cs typeface="Arial"/>
            </a:endParaRPr>
          </a:p>
          <a:p>
            <a:pPr marL="628650" lvl="1" indent="-171450">
              <a:buFont typeface="Arial"/>
              <a:buChar char="•"/>
              <a:defRPr/>
            </a:pPr>
            <a:r>
              <a:rPr lang="en-US" b="1" dirty="0">
                <a:latin typeface="Arial"/>
                <a:cs typeface="Arial"/>
              </a:rPr>
              <a:t>How it works:</a:t>
            </a:r>
            <a:r>
              <a:rPr lang="en-US" dirty="0">
                <a:latin typeface="Arial"/>
                <a:cs typeface="Arial"/>
              </a:rPr>
              <a:t> Uses Google Cloud's Vertex AI infrastructure via API calls for session management.</a:t>
            </a:r>
          </a:p>
          <a:p>
            <a:pPr marL="628650" lvl="1" indent="-171450">
              <a:buFont typeface="Arial"/>
              <a:buChar char="•"/>
              <a:defRPr/>
            </a:pPr>
            <a:r>
              <a:rPr lang="en-US" b="1" dirty="0">
                <a:latin typeface="Arial"/>
                <a:cs typeface="Arial"/>
              </a:rPr>
              <a:t>Persistence:</a:t>
            </a:r>
            <a:r>
              <a:rPr lang="en-US" dirty="0">
                <a:latin typeface="Arial"/>
                <a:cs typeface="Arial"/>
              </a:rPr>
              <a:t> Yes. Data is managed reliably and </a:t>
            </a:r>
            <a:r>
              <a:rPr lang="en-US" dirty="0" err="1">
                <a:latin typeface="Arial"/>
                <a:cs typeface="Arial"/>
              </a:rPr>
              <a:t>scalably</a:t>
            </a:r>
            <a:r>
              <a:rPr lang="en-US" dirty="0">
                <a:latin typeface="Arial"/>
                <a:cs typeface="Arial"/>
              </a:rPr>
              <a:t> via </a:t>
            </a:r>
            <a:r>
              <a:rPr lang="en-US" dirty="0">
                <a:solidFill>
                  <a:srgbClr val="4051B5"/>
                </a:solidFill>
                <a:latin typeface="Arial"/>
                <a:cs typeface="Arial"/>
                <a:hlinkClick r:id="rId6"/>
              </a:rPr>
              <a:t>Vertex AI Agent Engine</a:t>
            </a:r>
            <a:r>
              <a:rPr lang="en-US" dirty="0">
                <a:latin typeface="Arial"/>
                <a:cs typeface="Arial"/>
              </a:rPr>
              <a:t>.</a:t>
            </a:r>
          </a:p>
          <a:p>
            <a:pPr marL="628650" lvl="1" indent="-171450">
              <a:buFont typeface="Arial"/>
              <a:buChar char="•"/>
              <a:defRPr/>
            </a:pPr>
            <a:r>
              <a:rPr lang="en-US" b="1" dirty="0">
                <a:latin typeface="Arial"/>
                <a:cs typeface="Arial"/>
              </a:rPr>
              <a:t>Requires:</a:t>
            </a:r>
            <a:endParaRPr lang="en-US" dirty="0">
              <a:latin typeface="Arial"/>
              <a:cs typeface="Arial"/>
            </a:endParaRPr>
          </a:p>
          <a:p>
            <a:pPr marL="1085850" lvl="2" indent="-171450">
              <a:buFont typeface="Arial"/>
              <a:buChar char="•"/>
              <a:defRPr/>
            </a:pPr>
            <a:r>
              <a:rPr lang="en-US" dirty="0">
                <a:latin typeface="Arial"/>
                <a:cs typeface="Arial"/>
              </a:rPr>
              <a:t>A Google Cloud project (</a:t>
            </a:r>
            <a:r>
              <a:rPr lang="en-US" dirty="0">
                <a:solidFill>
                  <a:srgbClr val="36464E"/>
                </a:solidFill>
                <a:latin typeface="Arial"/>
                <a:cs typeface="Arial"/>
              </a:rPr>
              <a:t>pip install </a:t>
            </a:r>
            <a:r>
              <a:rPr lang="en-US" dirty="0" err="1">
                <a:solidFill>
                  <a:srgbClr val="36464E"/>
                </a:solidFill>
                <a:latin typeface="Arial"/>
                <a:cs typeface="Arial"/>
              </a:rPr>
              <a:t>vertexai</a:t>
            </a:r>
            <a:r>
              <a:rPr lang="en-US" dirty="0">
                <a:latin typeface="Arial"/>
                <a:cs typeface="Arial"/>
              </a:rPr>
              <a:t>)</a:t>
            </a:r>
          </a:p>
          <a:p>
            <a:pPr marL="1085850" lvl="2" indent="-171450">
              <a:buFont typeface="Arial"/>
              <a:buChar char="•"/>
              <a:defRPr/>
            </a:pPr>
            <a:r>
              <a:rPr lang="en-US" dirty="0">
                <a:latin typeface="Arial"/>
                <a:cs typeface="Arial"/>
              </a:rPr>
              <a:t>A Google Cloud storage bucket that can be configured by this </a:t>
            </a:r>
            <a:r>
              <a:rPr lang="en-US" dirty="0">
                <a:solidFill>
                  <a:srgbClr val="4051B5"/>
                </a:solidFill>
                <a:latin typeface="Arial"/>
                <a:cs typeface="Arial"/>
                <a:hlinkClick r:id="rId7"/>
              </a:rPr>
              <a:t>step</a:t>
            </a:r>
            <a:r>
              <a:rPr lang="en-US" dirty="0">
                <a:latin typeface="Arial"/>
                <a:cs typeface="Arial"/>
              </a:rPr>
              <a:t>.</a:t>
            </a:r>
          </a:p>
          <a:p>
            <a:pPr marL="1085850" lvl="2" indent="-171450">
              <a:buFont typeface="Arial"/>
              <a:buChar char="•"/>
              <a:defRPr/>
            </a:pPr>
            <a:r>
              <a:rPr lang="en-US" dirty="0">
                <a:latin typeface="Arial"/>
                <a:cs typeface="Arial"/>
              </a:rPr>
              <a:t>A Reasoning Engine resource name/ID that can setup following this </a:t>
            </a:r>
            <a:r>
              <a:rPr lang="en-US" dirty="0">
                <a:solidFill>
                  <a:srgbClr val="4051B5"/>
                </a:solidFill>
                <a:latin typeface="Arial"/>
                <a:cs typeface="Arial"/>
                <a:hlinkClick r:id="rId6"/>
              </a:rPr>
              <a:t>tutorial</a:t>
            </a:r>
            <a:r>
              <a:rPr lang="en-US" dirty="0">
                <a:latin typeface="Arial"/>
                <a:cs typeface="Arial"/>
              </a:rPr>
              <a:t>.</a:t>
            </a:r>
          </a:p>
          <a:p>
            <a:pPr marL="1085850" lvl="2" indent="-171450">
              <a:buFont typeface="Arial"/>
              <a:buChar char="•"/>
              <a:defRPr/>
            </a:pPr>
            <a:r>
              <a:rPr lang="en-US" dirty="0">
                <a:latin typeface="Arial"/>
                <a:cs typeface="Arial"/>
              </a:rPr>
              <a:t>If you do not have a Google Cloud project and you want to try the </a:t>
            </a:r>
            <a:r>
              <a:rPr lang="en-US" dirty="0" err="1">
                <a:latin typeface="Arial"/>
                <a:cs typeface="Arial"/>
              </a:rPr>
              <a:t>VertexAiSessionService</a:t>
            </a:r>
            <a:r>
              <a:rPr lang="en-US" dirty="0">
                <a:latin typeface="Arial"/>
                <a:cs typeface="Arial"/>
              </a:rPr>
              <a:t> for free, see how to </a:t>
            </a:r>
            <a:r>
              <a:rPr lang="en-US" dirty="0">
                <a:solidFill>
                  <a:srgbClr val="4051B5"/>
                </a:solidFill>
                <a:latin typeface="Arial"/>
                <a:cs typeface="Arial"/>
                <a:hlinkClick r:id="rId8"/>
              </a:rPr>
              <a:t>try Session and Memory for free.</a:t>
            </a:r>
            <a:endParaRPr lang="en-US">
              <a:latin typeface="Arial"/>
              <a:cs typeface="Arial"/>
            </a:endParaRPr>
          </a:p>
          <a:p>
            <a:pPr marL="628650" lvl="1" indent="-171450">
              <a:buFont typeface="Arial"/>
              <a:buChar char="•"/>
              <a:defRPr/>
            </a:pPr>
            <a:r>
              <a:rPr lang="en-US" b="1" dirty="0">
                <a:latin typeface="Arial"/>
                <a:cs typeface="Arial"/>
              </a:rPr>
              <a:t>Best for:</a:t>
            </a:r>
            <a:r>
              <a:rPr lang="en-US" dirty="0">
                <a:latin typeface="Arial"/>
                <a:cs typeface="Arial"/>
              </a:rPr>
              <a:t> Scalable production applications deployed on Google Cloud, especially when integrating with other Vertex AI features.</a:t>
            </a:r>
          </a:p>
          <a:p>
            <a:pPr lvl="1">
              <a:defRPr/>
            </a:pPr>
            <a:r>
              <a:rPr lang="en-US" b="1" dirty="0">
                <a:hlinkClick r:id="rId9"/>
              </a:rPr>
              <a:t>Python</a:t>
            </a:r>
            <a:endParaRPr lang="en-US"/>
          </a:p>
          <a:p>
            <a:pPr lvl="1">
              <a:defRPr/>
            </a:pPr>
            <a:r>
              <a:rPr lang="en-US" b="1" dirty="0">
                <a:hlinkClick r:id="rId10"/>
              </a:rPr>
              <a:t>Java</a:t>
            </a:r>
            <a:endParaRPr lang="en-US"/>
          </a:p>
          <a:p>
            <a:pPr lvl="1">
              <a:defRPr/>
            </a:pPr>
            <a:r>
              <a:rPr lang="en-US">
                <a:latin typeface="Arial"/>
                <a:cs typeface="Arial"/>
              </a:rPr>
              <a:t># Requires: pip install google-adk[vertexai]</a:t>
            </a:r>
            <a:r>
              <a:rPr lang="en-US" dirty="0">
                <a:solidFill>
                  <a:srgbClr val="36464E"/>
                </a:solidFill>
                <a:latin typeface="Arial"/>
                <a:cs typeface="Arial"/>
              </a:rPr>
              <a:t>
</a:t>
            </a:r>
            <a:r>
              <a:rPr lang="en-US">
                <a:latin typeface="Arial"/>
                <a:cs typeface="Arial"/>
              </a:rPr>
              <a:t># Plus GCP setup and authentication</a:t>
            </a:r>
            <a:r>
              <a:rPr lang="en-US" dirty="0">
                <a:solidFill>
                  <a:srgbClr val="36464E"/>
                </a:solidFill>
                <a:latin typeface="Arial"/>
                <a:cs typeface="Arial"/>
              </a:rPr>
              <a:t>
</a:t>
            </a:r>
            <a:r>
              <a:rPr lang="en-US">
                <a:solidFill>
                  <a:srgbClr val="3F6EC6"/>
                </a:solidFill>
                <a:latin typeface="Arial"/>
                <a:cs typeface="Arial"/>
              </a:rPr>
              <a:t>from</a:t>
            </a:r>
            <a:r>
              <a:rPr lang="en-US" dirty="0">
                <a:solidFill>
                  <a:srgbClr val="36464E"/>
                </a:solidFill>
                <a:latin typeface="Arial"/>
                <a:cs typeface="Arial"/>
              </a:rPr>
              <a:t> </a:t>
            </a:r>
            <a:r>
              <a:rPr lang="en-US">
                <a:solidFill>
                  <a:srgbClr val="A846B9"/>
                </a:solidFill>
                <a:latin typeface="Arial"/>
                <a:cs typeface="Arial"/>
              </a:rPr>
              <a:t>google.adk.sessions</a:t>
            </a:r>
            <a:r>
              <a:rPr lang="en-US" dirty="0">
                <a:solidFill>
                  <a:srgbClr val="36464E"/>
                </a:solidFill>
                <a:latin typeface="Arial"/>
                <a:cs typeface="Arial"/>
              </a:rPr>
              <a:t> </a:t>
            </a:r>
            <a:r>
              <a:rPr lang="en-US">
                <a:solidFill>
                  <a:srgbClr val="3F6EC6"/>
                </a:solidFill>
                <a:latin typeface="Arial"/>
                <a:cs typeface="Arial"/>
              </a:rPr>
              <a:t>import</a:t>
            </a:r>
            <a:r>
              <a:rPr lang="en-US">
                <a:solidFill>
                  <a:srgbClr val="36464E"/>
                </a:solidFill>
                <a:latin typeface="Arial"/>
                <a:cs typeface="Arial"/>
              </a:rPr>
              <a:t> VertexAiSessionService</a:t>
            </a:r>
            <a:r>
              <a:rPr lang="en-US" dirty="0">
                <a:solidFill>
                  <a:srgbClr val="36464E"/>
                </a:solidFill>
                <a:latin typeface="Arial"/>
                <a:cs typeface="Arial"/>
              </a:rPr>
              <a:t>
</a:t>
            </a:r>
            <a:r>
              <a:rPr lang="en-US">
                <a:solidFill>
                  <a:srgbClr val="36464E"/>
                </a:solidFill>
                <a:latin typeface="Arial"/>
                <a:cs typeface="Arial"/>
              </a:rPr>
              <a:t>PROJECT_ID </a:t>
            </a:r>
            <a:r>
              <a:rPr lang="en-US">
                <a:latin typeface="Arial"/>
                <a:cs typeface="Arial"/>
              </a:rPr>
              <a:t>=</a:t>
            </a:r>
            <a:r>
              <a:rPr lang="en-US" dirty="0">
                <a:solidFill>
                  <a:srgbClr val="36464E"/>
                </a:solidFill>
                <a:latin typeface="Arial"/>
                <a:cs typeface="Arial"/>
              </a:rPr>
              <a:t> </a:t>
            </a:r>
            <a:r>
              <a:rPr lang="en-US">
                <a:solidFill>
                  <a:srgbClr val="1C7D4D"/>
                </a:solidFill>
                <a:latin typeface="Arial"/>
                <a:cs typeface="Arial"/>
              </a:rPr>
              <a:t>"your-gcp-project-id"</a:t>
            </a:r>
            <a:r>
              <a:rPr lang="en-US" dirty="0">
                <a:solidFill>
                  <a:srgbClr val="36464E"/>
                </a:solidFill>
                <a:latin typeface="Arial"/>
                <a:cs typeface="Arial"/>
              </a:rPr>
              <a:t>
</a:t>
            </a:r>
            <a:r>
              <a:rPr lang="en-US">
                <a:solidFill>
                  <a:srgbClr val="36464E"/>
                </a:solidFill>
                <a:latin typeface="Arial"/>
                <a:cs typeface="Arial"/>
              </a:rPr>
              <a:t>LOCATION </a:t>
            </a:r>
            <a:r>
              <a:rPr lang="en-US">
                <a:latin typeface="Arial"/>
                <a:cs typeface="Arial"/>
              </a:rPr>
              <a:t>=</a:t>
            </a:r>
            <a:r>
              <a:rPr lang="en-US" dirty="0">
                <a:solidFill>
                  <a:srgbClr val="36464E"/>
                </a:solidFill>
                <a:latin typeface="Arial"/>
                <a:cs typeface="Arial"/>
              </a:rPr>
              <a:t> </a:t>
            </a:r>
            <a:r>
              <a:rPr lang="en-US">
                <a:solidFill>
                  <a:srgbClr val="1C7D4D"/>
                </a:solidFill>
                <a:latin typeface="Arial"/>
                <a:cs typeface="Arial"/>
              </a:rPr>
              <a:t>"us-central1"</a:t>
            </a:r>
            <a:r>
              <a:rPr lang="en-US" dirty="0">
                <a:solidFill>
                  <a:srgbClr val="36464E"/>
                </a:solidFill>
                <a:latin typeface="Arial"/>
                <a:cs typeface="Arial"/>
              </a:rPr>
              <a:t>
</a:t>
            </a:r>
            <a:r>
              <a:rPr lang="en-US">
                <a:latin typeface="Arial"/>
                <a:cs typeface="Arial"/>
              </a:rPr>
              <a:t># The app_name used with this service should be the Reasoning Engine ID or name</a:t>
            </a:r>
            <a:r>
              <a:rPr lang="en-US" dirty="0">
                <a:solidFill>
                  <a:srgbClr val="36464E"/>
                </a:solidFill>
                <a:latin typeface="Arial"/>
                <a:cs typeface="Arial"/>
              </a:rPr>
              <a:t>
</a:t>
            </a:r>
            <a:r>
              <a:rPr lang="en-US">
                <a:solidFill>
                  <a:srgbClr val="36464E"/>
                </a:solidFill>
                <a:latin typeface="Arial"/>
                <a:cs typeface="Arial"/>
              </a:rPr>
              <a:t>REASONING_ENGINE_APP_NAME </a:t>
            </a:r>
            <a:r>
              <a:rPr lang="en-US">
                <a:latin typeface="Arial"/>
                <a:cs typeface="Arial"/>
              </a:rPr>
              <a:t>=</a:t>
            </a:r>
            <a:r>
              <a:rPr lang="en-US" dirty="0">
                <a:solidFill>
                  <a:srgbClr val="36464E"/>
                </a:solidFill>
                <a:latin typeface="Arial"/>
                <a:cs typeface="Arial"/>
              </a:rPr>
              <a:t> </a:t>
            </a:r>
            <a:r>
              <a:rPr lang="en-US">
                <a:solidFill>
                  <a:srgbClr val="1C7D4D"/>
                </a:solidFill>
                <a:latin typeface="Arial"/>
                <a:cs typeface="Arial"/>
              </a:rPr>
              <a:t>"projects/your-gcp-project-id/locations/us-central1/reasoningEngines/your-engine-id"</a:t>
            </a:r>
            <a:r>
              <a:rPr lang="en-US" dirty="0">
                <a:solidFill>
                  <a:srgbClr val="36464E"/>
                </a:solidFill>
                <a:latin typeface="Arial"/>
                <a:cs typeface="Arial"/>
              </a:rPr>
              <a:t>
</a:t>
            </a:r>
            <a:r>
              <a:rPr lang="en-US">
                <a:solidFill>
                  <a:srgbClr val="36464E"/>
                </a:solidFill>
                <a:latin typeface="Arial"/>
                <a:cs typeface="Arial"/>
              </a:rPr>
              <a:t>session_service </a:t>
            </a:r>
            <a:r>
              <a:rPr lang="en-US">
                <a:latin typeface="Arial"/>
                <a:cs typeface="Arial"/>
              </a:rPr>
              <a:t>=</a:t>
            </a:r>
            <a:r>
              <a:rPr lang="en-US">
                <a:solidFill>
                  <a:srgbClr val="36464E"/>
                </a:solidFill>
                <a:latin typeface="Arial"/>
                <a:cs typeface="Arial"/>
              </a:rPr>
              <a:t> VertexAiSessionService</a:t>
            </a:r>
            <a:r>
              <a:rPr lang="en-US">
                <a:latin typeface="Arial"/>
                <a:cs typeface="Arial"/>
              </a:rPr>
              <a:t>(</a:t>
            </a:r>
            <a:r>
              <a:rPr lang="en-US">
                <a:solidFill>
                  <a:srgbClr val="36464E"/>
                </a:solidFill>
                <a:latin typeface="Arial"/>
                <a:cs typeface="Arial"/>
              </a:rPr>
              <a:t>project</a:t>
            </a:r>
            <a:r>
              <a:rPr lang="en-US">
                <a:latin typeface="Arial"/>
                <a:cs typeface="Arial"/>
              </a:rPr>
              <a:t>=</a:t>
            </a:r>
            <a:r>
              <a:rPr lang="en-US">
                <a:solidFill>
                  <a:srgbClr val="36464E"/>
                </a:solidFill>
                <a:latin typeface="Arial"/>
                <a:cs typeface="Arial"/>
              </a:rPr>
              <a:t>PROJECT_ID</a:t>
            </a:r>
            <a:r>
              <a:rPr lang="en-US">
                <a:latin typeface="Arial"/>
                <a:cs typeface="Arial"/>
              </a:rPr>
              <a:t>,</a:t>
            </a:r>
            <a:r>
              <a:rPr lang="en-US">
                <a:solidFill>
                  <a:srgbClr val="36464E"/>
                </a:solidFill>
                <a:latin typeface="Arial"/>
                <a:cs typeface="Arial"/>
              </a:rPr>
              <a:t> location</a:t>
            </a:r>
            <a:r>
              <a:rPr lang="en-US">
                <a:latin typeface="Arial"/>
                <a:cs typeface="Arial"/>
              </a:rPr>
              <a:t>=</a:t>
            </a:r>
            <a:r>
              <a:rPr lang="en-US">
                <a:solidFill>
                  <a:srgbClr val="36464E"/>
                </a:solidFill>
                <a:latin typeface="Arial"/>
                <a:cs typeface="Arial"/>
              </a:rPr>
              <a:t>LOCATION</a:t>
            </a:r>
            <a:r>
              <a:rPr lang="en-US">
                <a:latin typeface="Arial"/>
                <a:cs typeface="Arial"/>
              </a:rPr>
              <a:t>)</a:t>
            </a:r>
            <a:r>
              <a:rPr lang="en-US" dirty="0">
                <a:solidFill>
                  <a:srgbClr val="36464E"/>
                </a:solidFill>
                <a:latin typeface="Arial"/>
                <a:cs typeface="Arial"/>
              </a:rPr>
              <a:t>
</a:t>
            </a:r>
            <a:r>
              <a:rPr lang="en-US">
                <a:latin typeface="Arial"/>
                <a:cs typeface="Arial"/>
              </a:rPr>
              <a:t># Use REASONING_ENGINE_APP_NAME when calling service methods, e.g.:</a:t>
            </a:r>
            <a:r>
              <a:rPr lang="en-US" dirty="0">
                <a:solidFill>
                  <a:srgbClr val="36464E"/>
                </a:solidFill>
                <a:latin typeface="Arial"/>
                <a:cs typeface="Arial"/>
              </a:rPr>
              <a:t>
</a:t>
            </a:r>
            <a:r>
              <a:rPr lang="en-US">
                <a:latin typeface="Arial"/>
                <a:cs typeface="Arial"/>
              </a:rPr>
              <a:t># session_service = await session_service.create_session(app_name=REASONING_ENGINE_APP_NAME, ...)</a:t>
            </a:r>
            <a:r>
              <a:rPr lang="en-US" dirty="0">
                <a:solidFill>
                  <a:srgbClr val="36464E"/>
                </a:solidFill>
                <a:latin typeface="Arial"/>
                <a:cs typeface="Arial"/>
              </a:rPr>
              <a:t>
</a:t>
            </a:r>
            <a:endParaRPr lang="en-US" dirty="0">
              <a:latin typeface="Arial"/>
              <a:cs typeface="Arial"/>
            </a:endParaRPr>
          </a:p>
          <a:p>
            <a:pPr marL="171450" indent="-171450">
              <a:buFont typeface="Arial"/>
              <a:buChar char="•"/>
              <a:defRPr/>
            </a:pPr>
            <a:r>
              <a:rPr lang="en-US" b="1" dirty="0" err="1">
                <a:solidFill>
                  <a:srgbClr val="36464E"/>
                </a:solidFill>
                <a:latin typeface="Arial"/>
                <a:cs typeface="Arial"/>
              </a:rPr>
              <a:t>DatabaseSessionService</a:t>
            </a:r>
            <a:endParaRPr lang="en-US" dirty="0" err="1">
              <a:latin typeface="Arial"/>
              <a:cs typeface="Arial"/>
            </a:endParaRPr>
          </a:p>
          <a:p>
            <a:pPr marL="628650" lvl="1" indent="-171450">
              <a:buFont typeface="Arial"/>
              <a:buChar char="•"/>
              <a:defRPr/>
            </a:pPr>
            <a:r>
              <a:rPr lang="en-US" b="1" dirty="0">
                <a:latin typeface="Arial"/>
                <a:cs typeface="Arial"/>
              </a:rPr>
              <a:t>How it works:</a:t>
            </a:r>
            <a:r>
              <a:rPr lang="en-US" dirty="0">
                <a:latin typeface="Arial"/>
                <a:cs typeface="Arial"/>
              </a:rPr>
              <a:t> Connects to a relational database (e.g., PostgreSQL, MySQL, SQLite) to store session data persistently in tables.</a:t>
            </a:r>
          </a:p>
          <a:p>
            <a:pPr marL="628650" lvl="1" indent="-171450">
              <a:buFont typeface="Arial"/>
              <a:buChar char="•"/>
              <a:defRPr/>
            </a:pPr>
            <a:r>
              <a:rPr lang="en-US" b="1" dirty="0">
                <a:latin typeface="Arial"/>
                <a:cs typeface="Arial"/>
              </a:rPr>
              <a:t>Persistence:</a:t>
            </a:r>
            <a:r>
              <a:rPr lang="en-US" dirty="0">
                <a:latin typeface="Arial"/>
                <a:cs typeface="Arial"/>
              </a:rPr>
              <a:t> Yes. Data survives application restarts.</a:t>
            </a:r>
          </a:p>
          <a:p>
            <a:pPr marL="628650" lvl="1" indent="-171450">
              <a:buFont typeface="Arial"/>
              <a:buChar char="•"/>
              <a:defRPr/>
            </a:pPr>
            <a:r>
              <a:rPr lang="en-US" b="1" dirty="0">
                <a:latin typeface="Arial"/>
                <a:cs typeface="Arial"/>
              </a:rPr>
              <a:t>Requires:</a:t>
            </a:r>
            <a:r>
              <a:rPr lang="en-US" dirty="0">
                <a:latin typeface="Arial"/>
                <a:cs typeface="Arial"/>
              </a:rPr>
              <a:t> A configured database.</a:t>
            </a:r>
          </a:p>
          <a:p>
            <a:pPr marL="628650" lvl="1" indent="-171450">
              <a:buFont typeface="Arial"/>
              <a:buChar char="•"/>
              <a:defRPr/>
            </a:pPr>
            <a:r>
              <a:rPr lang="en-US" b="1" dirty="0">
                <a:latin typeface="Arial"/>
                <a:cs typeface="Arial"/>
              </a:rPr>
              <a:t>Best for:</a:t>
            </a:r>
            <a:r>
              <a:rPr lang="en-US" dirty="0">
                <a:latin typeface="Arial"/>
                <a:cs typeface="Arial"/>
              </a:rPr>
              <a:t> Applications needing reliable, persistent storage that you manage yourself.</a:t>
            </a:r>
          </a:p>
          <a:p>
            <a:pPr lvl="1">
              <a:defRPr/>
            </a:pPr>
            <a:r>
              <a:rPr lang="en-US">
                <a:solidFill>
                  <a:srgbClr val="3F6EC6"/>
                </a:solidFill>
                <a:latin typeface="Arial"/>
                <a:cs typeface="Arial"/>
              </a:rPr>
              <a:t>from</a:t>
            </a:r>
            <a:r>
              <a:rPr lang="en-US" dirty="0">
                <a:solidFill>
                  <a:srgbClr val="36464E"/>
                </a:solidFill>
                <a:latin typeface="Arial"/>
                <a:cs typeface="Arial"/>
              </a:rPr>
              <a:t> </a:t>
            </a:r>
            <a:r>
              <a:rPr lang="en-US">
                <a:solidFill>
                  <a:srgbClr val="A846B9"/>
                </a:solidFill>
                <a:latin typeface="Arial"/>
                <a:cs typeface="Arial"/>
              </a:rPr>
              <a:t>google.adk.sessions</a:t>
            </a:r>
            <a:r>
              <a:rPr lang="en-US" dirty="0">
                <a:solidFill>
                  <a:srgbClr val="36464E"/>
                </a:solidFill>
                <a:latin typeface="Arial"/>
                <a:cs typeface="Arial"/>
              </a:rPr>
              <a:t> </a:t>
            </a:r>
            <a:r>
              <a:rPr lang="en-US">
                <a:solidFill>
                  <a:srgbClr val="3F6EC6"/>
                </a:solidFill>
                <a:latin typeface="Arial"/>
                <a:cs typeface="Arial"/>
              </a:rPr>
              <a:t>import</a:t>
            </a:r>
            <a:r>
              <a:rPr lang="en-US">
                <a:solidFill>
                  <a:srgbClr val="36464E"/>
                </a:solidFill>
                <a:latin typeface="Arial"/>
                <a:cs typeface="Arial"/>
              </a:rPr>
              <a:t> DatabaseSessionService</a:t>
            </a:r>
            <a:r>
              <a:rPr lang="en-US" dirty="0">
                <a:solidFill>
                  <a:srgbClr val="36464E"/>
                </a:solidFill>
                <a:latin typeface="Arial"/>
                <a:cs typeface="Arial"/>
              </a:rPr>
              <a:t>
</a:t>
            </a:r>
            <a:r>
              <a:rPr lang="en-US">
                <a:latin typeface="Arial"/>
                <a:cs typeface="Arial"/>
              </a:rPr>
              <a:t># Example using a local SQLite file:</a:t>
            </a:r>
            <a:r>
              <a:rPr lang="en-US" dirty="0">
                <a:solidFill>
                  <a:srgbClr val="36464E"/>
                </a:solidFill>
                <a:latin typeface="Arial"/>
                <a:cs typeface="Arial"/>
              </a:rPr>
              <a:t>
</a:t>
            </a:r>
            <a:r>
              <a:rPr lang="en-US">
                <a:solidFill>
                  <a:srgbClr val="36464E"/>
                </a:solidFill>
                <a:latin typeface="Arial"/>
                <a:cs typeface="Arial"/>
              </a:rPr>
              <a:t>db_url </a:t>
            </a:r>
            <a:r>
              <a:rPr lang="en-US">
                <a:latin typeface="Arial"/>
                <a:cs typeface="Arial"/>
              </a:rPr>
              <a:t>=</a:t>
            </a:r>
            <a:r>
              <a:rPr lang="en-US" dirty="0">
                <a:solidFill>
                  <a:srgbClr val="36464E"/>
                </a:solidFill>
                <a:latin typeface="Arial"/>
                <a:cs typeface="Arial"/>
              </a:rPr>
              <a:t> </a:t>
            </a:r>
            <a:r>
              <a:rPr lang="en-US">
                <a:solidFill>
                  <a:srgbClr val="1C7D4D"/>
                </a:solidFill>
                <a:latin typeface="Arial"/>
                <a:cs typeface="Arial"/>
              </a:rPr>
              <a:t>"sqlite:///./my_agent_data.db"</a:t>
            </a:r>
            <a:r>
              <a:rPr lang="en-US" dirty="0">
                <a:solidFill>
                  <a:srgbClr val="36464E"/>
                </a:solidFill>
                <a:latin typeface="Arial"/>
                <a:cs typeface="Arial"/>
              </a:rPr>
              <a:t>
</a:t>
            </a:r>
            <a:r>
              <a:rPr lang="en-US">
                <a:solidFill>
                  <a:srgbClr val="36464E"/>
                </a:solidFill>
                <a:latin typeface="Arial"/>
                <a:cs typeface="Arial"/>
              </a:rPr>
              <a:t>session_service </a:t>
            </a:r>
            <a:r>
              <a:rPr lang="en-US">
                <a:latin typeface="Arial"/>
                <a:cs typeface="Arial"/>
              </a:rPr>
              <a:t>=</a:t>
            </a:r>
            <a:r>
              <a:rPr lang="en-US">
                <a:solidFill>
                  <a:srgbClr val="36464E"/>
                </a:solidFill>
                <a:latin typeface="Arial"/>
                <a:cs typeface="Arial"/>
              </a:rPr>
              <a:t> DatabaseSessionService</a:t>
            </a:r>
            <a:r>
              <a:rPr lang="en-US">
                <a:latin typeface="Arial"/>
                <a:cs typeface="Arial"/>
              </a:rPr>
              <a:t>(</a:t>
            </a:r>
            <a:r>
              <a:rPr lang="en-US">
                <a:solidFill>
                  <a:srgbClr val="36464E"/>
                </a:solidFill>
                <a:latin typeface="Arial"/>
                <a:cs typeface="Arial"/>
              </a:rPr>
              <a:t>db_url</a:t>
            </a:r>
            <a:r>
              <a:rPr lang="en-US">
                <a:latin typeface="Arial"/>
                <a:cs typeface="Arial"/>
              </a:rPr>
              <a:t>=</a:t>
            </a:r>
            <a:r>
              <a:rPr lang="en-US">
                <a:solidFill>
                  <a:srgbClr val="36464E"/>
                </a:solidFill>
                <a:latin typeface="Arial"/>
                <a:cs typeface="Arial"/>
              </a:rPr>
              <a:t>db_url</a:t>
            </a:r>
            <a:r>
              <a:rPr lang="en-US">
                <a:latin typeface="Arial"/>
                <a:cs typeface="Arial"/>
              </a:rPr>
              <a:t>)</a:t>
            </a:r>
            <a:r>
              <a:rPr lang="en-US" dirty="0">
                <a:solidFill>
                  <a:srgbClr val="36464E"/>
                </a:solidFill>
                <a:latin typeface="Arial"/>
                <a:cs typeface="Arial"/>
              </a:rPr>
              <a:t>
</a:t>
            </a:r>
            <a:endParaRPr lang="en-US" dirty="0">
              <a:latin typeface="Arial"/>
              <a:cs typeface="Arial"/>
            </a:endParaRPr>
          </a:p>
          <a:p>
            <a:pPr lvl="1">
              <a:defRPr/>
            </a:pPr>
            <a:r>
              <a:rPr lang="en-US" dirty="0">
                <a:latin typeface="Arial"/>
                <a:cs typeface="Arial"/>
              </a:rPr>
              <a:t>Choosing the right </a:t>
            </a:r>
            <a:r>
              <a:rPr lang="en-US" dirty="0" err="1">
                <a:solidFill>
                  <a:srgbClr val="36464E"/>
                </a:solidFill>
                <a:latin typeface="Arial"/>
                <a:cs typeface="Arial"/>
              </a:rPr>
              <a:t>SessionService</a:t>
            </a:r>
            <a:r>
              <a:rPr lang="en-US" dirty="0">
                <a:latin typeface="Arial"/>
                <a:cs typeface="Arial"/>
              </a:rPr>
              <a:t> is key to defining how your agent's conversation history and temporary data are stored and persist.</a:t>
            </a:r>
          </a:p>
          <a:p>
            <a:pPr>
              <a:defRPr/>
            </a:pPr>
            <a:br>
              <a:rPr lang="en-US" dirty="0"/>
            </a:br>
            <a:endParaRPr lang="en-US" dirty="0"/>
          </a:p>
        </p:txBody>
      </p:sp>
      <p:sp>
        <p:nvSpPr>
          <p:cNvPr id="4" name="Footer Placeholder 3">
            <a:extLst>
              <a:ext uri="{FF2B5EF4-FFF2-40B4-BE49-F238E27FC236}">
                <a16:creationId xmlns:a16="http://schemas.microsoft.com/office/drawing/2014/main" id="{B93A523F-AEF2-CA5F-450F-C5A29B94D0BB}"/>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D953E6D1-9DD7-4FAA-2094-AD28306E6A6E}"/>
              </a:ext>
            </a:extLst>
          </p:cNvPr>
          <p:cNvSpPr>
            <a:spLocks noGrp="1"/>
          </p:cNvSpPr>
          <p:nvPr>
            <p:ph type="sldNum" sz="quarter" idx="5"/>
          </p:nvPr>
        </p:nvSpPr>
        <p:spPr/>
        <p:txBody>
          <a:bodyPr/>
          <a:lstStyle/>
          <a:p>
            <a:pPr>
              <a:defRPr/>
            </a:pPr>
            <a:fld id="{2224D85D-0234-4E0E-8CD2-74151B7F4968}" type="slidenum">
              <a:rPr lang="en-US"/>
              <a:pPr>
                <a:defRPr/>
              </a:pPr>
              <a:t>26</a:t>
            </a:fld>
            <a:endParaRPr lang="en-US"/>
          </a:p>
        </p:txBody>
      </p:sp>
    </p:spTree>
    <p:extLst>
      <p:ext uri="{BB962C8B-B14F-4D97-AF65-F5344CB8AC3E}">
        <p14:creationId xmlns:p14="http://schemas.microsoft.com/office/powerpoint/2010/main" val="178762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8D48C-D08B-A440-CD7D-164DEA0407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CCB49D-7E66-CD20-E08A-392E7C2D30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ACA6D6-9C4C-63B1-A7F1-0A7B1EC1B8E9}"/>
              </a:ext>
            </a:extLst>
          </p:cNvPr>
          <p:cNvSpPr>
            <a:spLocks noGrp="1"/>
          </p:cNvSpPr>
          <p:nvPr>
            <p:ph type="body" idx="1"/>
          </p:nvPr>
        </p:nvSpPr>
        <p:spPr/>
        <p:txBody>
          <a:bodyPr/>
          <a:lstStyle/>
          <a:p>
            <a:pPr>
              <a:defRPr/>
            </a:pPr>
            <a:r>
              <a:rPr lang="en-US" dirty="0">
                <a:latin typeface="Arial"/>
                <a:cs typeface="Arial"/>
              </a:rPr>
              <a:t>What is runtime?</a:t>
            </a:r>
          </a:p>
          <a:p>
            <a:pPr>
              <a:defRPr/>
            </a:pPr>
            <a:r>
              <a:rPr lang="en-US"/>
              <a:t>The ADK Runtime is the underlying engine that powers your agent application during user interactions. It's the system that takes your defined agents, tools, and callbacks and orchestrates their execution in response to user input, managing the flow of information, state changes, and interactions with external services like LLMs or storage.</a:t>
            </a:r>
          </a:p>
          <a:p>
            <a:pPr>
              <a:defRPr/>
            </a:pPr>
            <a:r>
              <a:rPr lang="en-US"/>
              <a:t>Think of the Runtime as the </a:t>
            </a:r>
            <a:r>
              <a:rPr lang="en-US" b="1"/>
              <a:t>"engine"</a:t>
            </a:r>
            <a:r>
              <a:rPr lang="en-US"/>
              <a:t> of your agentic application. You define the parts (agents, tools), and the Runtime handles how they connect and run together to fulfill a user's request.</a:t>
            </a:r>
          </a:p>
          <a:p>
            <a:pPr marL="0" marR="0" lvl="0" indent="0" algn="l" defTabSz="914400">
              <a:lnSpc>
                <a:spcPct val="100000"/>
              </a:lnSpc>
              <a:spcBef>
                <a:spcPct val="30000"/>
              </a:spcBef>
              <a:spcAft>
                <a:spcPct val="0"/>
              </a:spcAft>
              <a:buClrTx/>
              <a:buSzTx/>
              <a:buFontTx/>
              <a:buNone/>
              <a:tabLst/>
              <a:defRPr/>
            </a:pPr>
            <a:endParaRPr lang="en-US" dirty="0">
              <a:cs typeface="Arial"/>
            </a:endParaRPr>
          </a:p>
          <a:p>
            <a:pPr>
              <a:defRPr/>
            </a:pPr>
            <a:r>
              <a:rPr lang="en-US"/>
              <a:t>Runner's Role (Orchestrator)</a:t>
            </a:r>
            <a:r>
              <a:rPr lang="en-US" dirty="0">
                <a:hlinkClick r:id="rId3"/>
              </a:rPr>
              <a:t>¶</a:t>
            </a:r>
            <a:endParaRPr lang="en-US"/>
          </a:p>
          <a:p>
            <a:pPr>
              <a:defRPr/>
            </a:pPr>
            <a:r>
              <a:rPr lang="en-US"/>
              <a:t>The </a:t>
            </a:r>
            <a:r>
              <a:rPr lang="en-US">
                <a:solidFill>
                  <a:srgbClr val="36464E"/>
                </a:solidFill>
              </a:rPr>
              <a:t>Runner</a:t>
            </a:r>
            <a:r>
              <a:rPr lang="en-US"/>
              <a:t> acts as the central coordinator for a single user invocation. Its responsibilities in the loop are:</a:t>
            </a:r>
          </a:p>
          <a:p>
            <a:pPr marL="171450" indent="-171450">
              <a:buFont typeface="Arial"/>
              <a:buChar char="•"/>
              <a:defRPr/>
            </a:pPr>
            <a:r>
              <a:rPr lang="en-US" b="1" dirty="0">
                <a:latin typeface="Arial"/>
                <a:cs typeface="Arial"/>
              </a:rPr>
              <a:t>Initiation:</a:t>
            </a:r>
            <a:r>
              <a:rPr lang="en-US" dirty="0">
                <a:latin typeface="Arial"/>
                <a:cs typeface="Arial"/>
              </a:rPr>
              <a:t> Receives the end user's query (</a:t>
            </a:r>
            <a:r>
              <a:rPr lang="en-US" dirty="0" err="1">
                <a:solidFill>
                  <a:srgbClr val="36464E"/>
                </a:solidFill>
                <a:latin typeface="Arial"/>
                <a:cs typeface="Arial"/>
              </a:rPr>
              <a:t>new_message</a:t>
            </a:r>
            <a:r>
              <a:rPr lang="en-US" dirty="0">
                <a:latin typeface="Arial"/>
                <a:cs typeface="Arial"/>
              </a:rPr>
              <a:t>) and typically appends it to the session history via the </a:t>
            </a:r>
            <a:r>
              <a:rPr lang="en-US" dirty="0" err="1">
                <a:solidFill>
                  <a:srgbClr val="36464E"/>
                </a:solidFill>
                <a:latin typeface="Arial"/>
                <a:cs typeface="Arial"/>
              </a:rPr>
              <a:t>SessionService</a:t>
            </a:r>
            <a:r>
              <a:rPr lang="en-US" dirty="0">
                <a:latin typeface="Arial"/>
                <a:cs typeface="Arial"/>
              </a:rPr>
              <a:t>.</a:t>
            </a:r>
          </a:p>
          <a:p>
            <a:pPr marL="171450" indent="-171450">
              <a:buFont typeface="Arial"/>
              <a:buChar char="•"/>
              <a:defRPr/>
            </a:pPr>
            <a:r>
              <a:rPr lang="en-US" b="1" dirty="0">
                <a:latin typeface="Arial"/>
                <a:cs typeface="Arial"/>
              </a:rPr>
              <a:t>Kick-off:</a:t>
            </a:r>
            <a:r>
              <a:rPr lang="en-US" dirty="0">
                <a:latin typeface="Arial"/>
                <a:cs typeface="Arial"/>
              </a:rPr>
              <a:t> Starts the event generation process by calling the main agent's execution method (e.g., </a:t>
            </a:r>
            <a:r>
              <a:rPr lang="en-US" dirty="0" err="1">
                <a:solidFill>
                  <a:srgbClr val="36464E"/>
                </a:solidFill>
                <a:latin typeface="Arial"/>
                <a:cs typeface="Arial"/>
              </a:rPr>
              <a:t>agent_to_run.run_async</a:t>
            </a:r>
            <a:r>
              <a:rPr lang="en-US" dirty="0">
                <a:solidFill>
                  <a:srgbClr val="36464E"/>
                </a:solidFill>
                <a:latin typeface="Arial"/>
                <a:cs typeface="Arial"/>
              </a:rPr>
              <a:t>(...)</a:t>
            </a:r>
            <a:r>
              <a:rPr lang="en-US" dirty="0">
                <a:latin typeface="Arial"/>
                <a:cs typeface="Arial"/>
              </a:rPr>
              <a:t>).</a:t>
            </a:r>
          </a:p>
          <a:p>
            <a:pPr marL="171450" indent="-171450">
              <a:buFont typeface="Arial"/>
              <a:buChar char="•"/>
              <a:defRPr/>
            </a:pPr>
            <a:r>
              <a:rPr lang="en-US" b="1" dirty="0">
                <a:latin typeface="Arial"/>
                <a:cs typeface="Arial"/>
              </a:rPr>
              <a:t>Receive &amp; Process:</a:t>
            </a:r>
            <a:r>
              <a:rPr lang="en-US" dirty="0">
                <a:latin typeface="Arial"/>
                <a:cs typeface="Arial"/>
              </a:rPr>
              <a:t> Waits for the agent logic to </a:t>
            </a:r>
            <a:r>
              <a:rPr lang="en-US" dirty="0">
                <a:solidFill>
                  <a:srgbClr val="36464E"/>
                </a:solidFill>
                <a:latin typeface="Arial"/>
                <a:cs typeface="Arial"/>
              </a:rPr>
              <a:t>yield</a:t>
            </a:r>
            <a:r>
              <a:rPr lang="en-US" dirty="0">
                <a:latin typeface="Arial"/>
                <a:cs typeface="Arial"/>
              </a:rPr>
              <a:t> or </a:t>
            </a:r>
            <a:r>
              <a:rPr lang="en-US" dirty="0">
                <a:solidFill>
                  <a:srgbClr val="36464E"/>
                </a:solidFill>
                <a:latin typeface="Arial"/>
                <a:cs typeface="Arial"/>
              </a:rPr>
              <a:t>emit</a:t>
            </a:r>
            <a:r>
              <a:rPr lang="en-US" dirty="0">
                <a:latin typeface="Arial"/>
                <a:cs typeface="Arial"/>
              </a:rPr>
              <a:t> an </a:t>
            </a:r>
            <a:r>
              <a:rPr lang="en-US" dirty="0">
                <a:solidFill>
                  <a:srgbClr val="36464E"/>
                </a:solidFill>
                <a:latin typeface="Arial"/>
                <a:cs typeface="Arial"/>
              </a:rPr>
              <a:t>Event</a:t>
            </a:r>
            <a:r>
              <a:rPr lang="en-US" dirty="0">
                <a:latin typeface="Arial"/>
                <a:cs typeface="Arial"/>
              </a:rPr>
              <a:t>. Upon receiving an event, the Runner </a:t>
            </a:r>
            <a:r>
              <a:rPr lang="en-US" b="1" dirty="0">
                <a:latin typeface="Arial"/>
                <a:cs typeface="Arial"/>
              </a:rPr>
              <a:t>promptly processes</a:t>
            </a:r>
            <a:r>
              <a:rPr lang="en-US" dirty="0">
                <a:latin typeface="Arial"/>
                <a:cs typeface="Arial"/>
              </a:rPr>
              <a:t> it. This involves:</a:t>
            </a:r>
          </a:p>
          <a:p>
            <a:pPr marL="628650" lvl="1" indent="-171450">
              <a:buFont typeface="Arial"/>
              <a:buChar char="•"/>
              <a:defRPr/>
            </a:pPr>
            <a:r>
              <a:rPr lang="en-US" dirty="0">
                <a:latin typeface="Arial"/>
                <a:cs typeface="Arial"/>
              </a:rPr>
              <a:t>Using configured </a:t>
            </a:r>
            <a:r>
              <a:rPr lang="en-US" dirty="0">
                <a:solidFill>
                  <a:srgbClr val="36464E"/>
                </a:solidFill>
                <a:latin typeface="Arial"/>
                <a:cs typeface="Arial"/>
              </a:rPr>
              <a:t>Services</a:t>
            </a:r>
            <a:r>
              <a:rPr lang="en-US" dirty="0">
                <a:latin typeface="Arial"/>
                <a:cs typeface="Arial"/>
              </a:rPr>
              <a:t> (</a:t>
            </a:r>
            <a:r>
              <a:rPr lang="en-US" dirty="0" err="1">
                <a:solidFill>
                  <a:srgbClr val="36464E"/>
                </a:solidFill>
                <a:latin typeface="Arial"/>
                <a:cs typeface="Arial"/>
              </a:rPr>
              <a:t>SessionService</a:t>
            </a:r>
            <a:r>
              <a:rPr lang="en-US" dirty="0">
                <a:latin typeface="Arial"/>
                <a:cs typeface="Arial"/>
              </a:rPr>
              <a:t>, </a:t>
            </a:r>
            <a:r>
              <a:rPr lang="en-US" dirty="0" err="1">
                <a:solidFill>
                  <a:srgbClr val="36464E"/>
                </a:solidFill>
                <a:latin typeface="Arial"/>
                <a:cs typeface="Arial"/>
              </a:rPr>
              <a:t>ArtifactService</a:t>
            </a:r>
            <a:r>
              <a:rPr lang="en-US" dirty="0">
                <a:latin typeface="Arial"/>
                <a:cs typeface="Arial"/>
              </a:rPr>
              <a:t>, </a:t>
            </a:r>
            <a:r>
              <a:rPr lang="en-US" dirty="0" err="1">
                <a:solidFill>
                  <a:srgbClr val="36464E"/>
                </a:solidFill>
                <a:latin typeface="Arial"/>
                <a:cs typeface="Arial"/>
              </a:rPr>
              <a:t>MemoryService</a:t>
            </a:r>
            <a:r>
              <a:rPr lang="en-US" dirty="0">
                <a:latin typeface="Arial"/>
                <a:cs typeface="Arial"/>
              </a:rPr>
              <a:t>) to commit changes indicated in </a:t>
            </a:r>
            <a:r>
              <a:rPr lang="en-US" dirty="0" err="1">
                <a:solidFill>
                  <a:srgbClr val="36464E"/>
                </a:solidFill>
                <a:latin typeface="Arial"/>
                <a:cs typeface="Arial"/>
              </a:rPr>
              <a:t>event.actions</a:t>
            </a:r>
            <a:r>
              <a:rPr lang="en-US" dirty="0">
                <a:latin typeface="Arial"/>
                <a:cs typeface="Arial"/>
              </a:rPr>
              <a:t> (like </a:t>
            </a:r>
            <a:r>
              <a:rPr lang="en-US" dirty="0" err="1">
                <a:solidFill>
                  <a:srgbClr val="36464E"/>
                </a:solidFill>
                <a:latin typeface="Arial"/>
                <a:cs typeface="Arial"/>
              </a:rPr>
              <a:t>state_delta</a:t>
            </a:r>
            <a:r>
              <a:rPr lang="en-US" dirty="0">
                <a:latin typeface="Arial"/>
                <a:cs typeface="Arial"/>
              </a:rPr>
              <a:t>, </a:t>
            </a:r>
            <a:r>
              <a:rPr lang="en-US" dirty="0" err="1">
                <a:solidFill>
                  <a:srgbClr val="36464E"/>
                </a:solidFill>
                <a:latin typeface="Arial"/>
                <a:cs typeface="Arial"/>
              </a:rPr>
              <a:t>artifact_delta</a:t>
            </a:r>
            <a:r>
              <a:rPr lang="en-US" dirty="0">
                <a:latin typeface="Arial"/>
                <a:cs typeface="Arial"/>
              </a:rPr>
              <a:t>).</a:t>
            </a:r>
          </a:p>
          <a:p>
            <a:pPr marL="628650" lvl="1" indent="-171450">
              <a:buFont typeface="Arial"/>
              <a:buChar char="•"/>
              <a:defRPr/>
            </a:pPr>
            <a:r>
              <a:rPr lang="en-US" dirty="0">
                <a:latin typeface="Arial"/>
                <a:cs typeface="Arial"/>
              </a:rPr>
              <a:t>Performing other internal bookkeeping.</a:t>
            </a:r>
          </a:p>
          <a:p>
            <a:pPr marL="171450" indent="-171450">
              <a:buFont typeface="Arial"/>
              <a:buChar char="•"/>
              <a:defRPr/>
            </a:pPr>
            <a:r>
              <a:rPr lang="en-US" b="1" dirty="0">
                <a:latin typeface="Arial"/>
                <a:cs typeface="Arial"/>
              </a:rPr>
              <a:t>Yield Upstream:</a:t>
            </a:r>
            <a:r>
              <a:rPr lang="en-US" dirty="0">
                <a:latin typeface="Arial"/>
                <a:cs typeface="Arial"/>
              </a:rPr>
              <a:t> Forwards the processed event onwards (e.g., to the calling application or UI for rendering).</a:t>
            </a:r>
          </a:p>
          <a:p>
            <a:pPr marL="171450" indent="-171450">
              <a:buFont typeface="Arial"/>
              <a:buChar char="•"/>
              <a:defRPr/>
            </a:pPr>
            <a:r>
              <a:rPr lang="en-US" b="1" dirty="0">
                <a:latin typeface="Arial"/>
                <a:cs typeface="Arial"/>
              </a:rPr>
              <a:t>Iterate:</a:t>
            </a:r>
            <a:r>
              <a:rPr lang="en-US" dirty="0">
                <a:latin typeface="Arial"/>
                <a:cs typeface="Arial"/>
              </a:rPr>
              <a:t> Signals the agent logic that processing is complete for the yielded event, allowing it to resume and generate the </a:t>
            </a:r>
            <a:r>
              <a:rPr lang="en-US" i="1" dirty="0">
                <a:latin typeface="Arial"/>
                <a:cs typeface="Arial"/>
              </a:rPr>
              <a:t>next</a:t>
            </a:r>
            <a:r>
              <a:rPr lang="en-US" dirty="0">
                <a:latin typeface="Arial"/>
                <a:cs typeface="Arial"/>
              </a:rPr>
              <a:t> event.</a:t>
            </a:r>
          </a:p>
          <a:p>
            <a:pPr>
              <a:defRPr/>
            </a:pPr>
            <a:br>
              <a:rPr lang="en-US" dirty="0"/>
            </a:br>
            <a:endParaRPr lang="en-US" dirty="0"/>
          </a:p>
        </p:txBody>
      </p:sp>
      <p:sp>
        <p:nvSpPr>
          <p:cNvPr id="4" name="Footer Placeholder 3">
            <a:extLst>
              <a:ext uri="{FF2B5EF4-FFF2-40B4-BE49-F238E27FC236}">
                <a16:creationId xmlns:a16="http://schemas.microsoft.com/office/drawing/2014/main" id="{19235219-AA00-D41B-60E9-2DC2466068D2}"/>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22DDDA5B-82AD-C4FD-345E-4080E7917BDC}"/>
              </a:ext>
            </a:extLst>
          </p:cNvPr>
          <p:cNvSpPr>
            <a:spLocks noGrp="1"/>
          </p:cNvSpPr>
          <p:nvPr>
            <p:ph type="sldNum" sz="quarter" idx="5"/>
          </p:nvPr>
        </p:nvSpPr>
        <p:spPr/>
        <p:txBody>
          <a:bodyPr/>
          <a:lstStyle/>
          <a:p>
            <a:pPr>
              <a:defRPr/>
            </a:pPr>
            <a:fld id="{2224D85D-0234-4E0E-8CD2-74151B7F4968}" type="slidenum">
              <a:rPr lang="en-US"/>
              <a:pPr>
                <a:defRPr/>
              </a:pPr>
              <a:t>27</a:t>
            </a:fld>
            <a:endParaRPr lang="en-US"/>
          </a:p>
        </p:txBody>
      </p:sp>
    </p:spTree>
    <p:extLst>
      <p:ext uri="{BB962C8B-B14F-4D97-AF65-F5344CB8AC3E}">
        <p14:creationId xmlns:p14="http://schemas.microsoft.com/office/powerpoint/2010/main" val="13369426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6C3B2-8C4A-6CBC-3389-900F95F33C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7D175E-19B4-784B-1B0E-7F78347CCD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21599F-0D5D-680D-C5F1-377D8D12CEF6}"/>
              </a:ext>
            </a:extLst>
          </p:cNvPr>
          <p:cNvSpPr>
            <a:spLocks noGrp="1"/>
          </p:cNvSpPr>
          <p:nvPr>
            <p:ph type="body" idx="1"/>
          </p:nvPr>
        </p:nvSpPr>
        <p:spPr/>
        <p:txBody>
          <a:bodyPr/>
          <a:lstStyle/>
          <a:p>
            <a:pPr>
              <a:defRPr/>
            </a:pPr>
            <a:endParaRPr lang="en-US" dirty="0">
              <a:cs typeface="Arial"/>
            </a:endParaRPr>
          </a:p>
          <a:p>
            <a:pPr>
              <a:defRPr/>
            </a:pPr>
            <a:r>
              <a:rPr lang="en-US" dirty="0">
                <a:latin typeface="Arial"/>
                <a:cs typeface="Arial"/>
              </a:rPr>
              <a:t>Runner's Role (Orchestrator)</a:t>
            </a:r>
          </a:p>
          <a:p>
            <a:pPr>
              <a:defRPr/>
            </a:pPr>
            <a:r>
              <a:rPr lang="en-US" dirty="0">
                <a:latin typeface="Arial"/>
                <a:cs typeface="Arial"/>
              </a:rPr>
              <a:t>The </a:t>
            </a:r>
            <a:r>
              <a:rPr lang="en-US" dirty="0">
                <a:solidFill>
                  <a:srgbClr val="36464E"/>
                </a:solidFill>
                <a:latin typeface="Arial"/>
                <a:cs typeface="Arial"/>
              </a:rPr>
              <a:t>Runner</a:t>
            </a:r>
            <a:r>
              <a:rPr lang="en-US" dirty="0">
                <a:latin typeface="Arial"/>
                <a:cs typeface="Arial"/>
              </a:rPr>
              <a:t> acts as the central coordinator for a single user invocation. Its responsibilities in the loop are:</a:t>
            </a:r>
          </a:p>
          <a:p>
            <a:pPr marL="171450" indent="-171450">
              <a:buFont typeface="Arial"/>
              <a:buChar char="•"/>
              <a:defRPr/>
            </a:pPr>
            <a:r>
              <a:rPr lang="en-US" b="1" dirty="0">
                <a:latin typeface="Arial"/>
                <a:cs typeface="Arial"/>
              </a:rPr>
              <a:t>Initiation:</a:t>
            </a:r>
            <a:r>
              <a:rPr lang="en-US" dirty="0">
                <a:latin typeface="Arial"/>
                <a:cs typeface="Arial"/>
              </a:rPr>
              <a:t> Receives the end user's query (</a:t>
            </a:r>
            <a:r>
              <a:rPr lang="en-US" dirty="0" err="1">
                <a:solidFill>
                  <a:srgbClr val="36464E"/>
                </a:solidFill>
                <a:latin typeface="Arial"/>
                <a:cs typeface="Arial"/>
              </a:rPr>
              <a:t>new_message</a:t>
            </a:r>
            <a:r>
              <a:rPr lang="en-US" dirty="0">
                <a:latin typeface="Arial"/>
                <a:cs typeface="Arial"/>
              </a:rPr>
              <a:t>) and typically appends it to the session history via the </a:t>
            </a:r>
            <a:r>
              <a:rPr lang="en-US" dirty="0" err="1">
                <a:solidFill>
                  <a:srgbClr val="36464E"/>
                </a:solidFill>
                <a:latin typeface="Arial"/>
                <a:cs typeface="Arial"/>
              </a:rPr>
              <a:t>SessionService</a:t>
            </a:r>
            <a:r>
              <a:rPr lang="en-US" dirty="0">
                <a:latin typeface="Arial"/>
                <a:cs typeface="Arial"/>
              </a:rPr>
              <a:t>.</a:t>
            </a:r>
          </a:p>
          <a:p>
            <a:pPr marL="171450" indent="-171450">
              <a:buFont typeface="Arial"/>
              <a:buChar char="•"/>
              <a:defRPr/>
            </a:pPr>
            <a:r>
              <a:rPr lang="en-US" b="1" dirty="0">
                <a:latin typeface="Arial"/>
                <a:cs typeface="Arial"/>
              </a:rPr>
              <a:t>Kick-off:</a:t>
            </a:r>
            <a:r>
              <a:rPr lang="en-US" dirty="0">
                <a:latin typeface="Arial"/>
                <a:cs typeface="Arial"/>
              </a:rPr>
              <a:t> Starts the event generation process by calling the main agent's execution method (e.g., </a:t>
            </a:r>
            <a:r>
              <a:rPr lang="en-US" dirty="0" err="1">
                <a:solidFill>
                  <a:srgbClr val="36464E"/>
                </a:solidFill>
                <a:latin typeface="Arial"/>
                <a:cs typeface="Arial"/>
              </a:rPr>
              <a:t>agent_to_run.run_async</a:t>
            </a:r>
            <a:r>
              <a:rPr lang="en-US" dirty="0">
                <a:solidFill>
                  <a:srgbClr val="36464E"/>
                </a:solidFill>
                <a:latin typeface="Arial"/>
                <a:cs typeface="Arial"/>
              </a:rPr>
              <a:t>(...)</a:t>
            </a:r>
            <a:r>
              <a:rPr lang="en-US" dirty="0">
                <a:latin typeface="Arial"/>
                <a:cs typeface="Arial"/>
              </a:rPr>
              <a:t>).</a:t>
            </a:r>
          </a:p>
          <a:p>
            <a:pPr marL="171450" indent="-171450">
              <a:buFont typeface="Arial"/>
              <a:buChar char="•"/>
              <a:defRPr/>
            </a:pPr>
            <a:r>
              <a:rPr lang="en-US" b="1" dirty="0">
                <a:latin typeface="Arial"/>
                <a:cs typeface="Arial"/>
              </a:rPr>
              <a:t>Receive &amp; Process:</a:t>
            </a:r>
            <a:r>
              <a:rPr lang="en-US" dirty="0">
                <a:latin typeface="Arial"/>
                <a:cs typeface="Arial"/>
              </a:rPr>
              <a:t> Waits for the agent logic to </a:t>
            </a:r>
            <a:r>
              <a:rPr lang="en-US" dirty="0">
                <a:solidFill>
                  <a:srgbClr val="36464E"/>
                </a:solidFill>
                <a:latin typeface="Arial"/>
                <a:cs typeface="Arial"/>
              </a:rPr>
              <a:t>yield</a:t>
            </a:r>
            <a:r>
              <a:rPr lang="en-US" dirty="0">
                <a:latin typeface="Arial"/>
                <a:cs typeface="Arial"/>
              </a:rPr>
              <a:t> or </a:t>
            </a:r>
            <a:r>
              <a:rPr lang="en-US" dirty="0">
                <a:solidFill>
                  <a:srgbClr val="36464E"/>
                </a:solidFill>
                <a:latin typeface="Arial"/>
                <a:cs typeface="Arial"/>
              </a:rPr>
              <a:t>emit</a:t>
            </a:r>
            <a:r>
              <a:rPr lang="en-US" dirty="0">
                <a:latin typeface="Arial"/>
                <a:cs typeface="Arial"/>
              </a:rPr>
              <a:t> an </a:t>
            </a:r>
            <a:r>
              <a:rPr lang="en-US" dirty="0">
                <a:solidFill>
                  <a:srgbClr val="36464E"/>
                </a:solidFill>
                <a:latin typeface="Arial"/>
                <a:cs typeface="Arial"/>
              </a:rPr>
              <a:t>Event</a:t>
            </a:r>
            <a:r>
              <a:rPr lang="en-US" dirty="0">
                <a:latin typeface="Arial"/>
                <a:cs typeface="Arial"/>
              </a:rPr>
              <a:t>. Upon receiving an event, the Runner </a:t>
            </a:r>
            <a:r>
              <a:rPr lang="en-US" b="1" dirty="0">
                <a:latin typeface="Arial"/>
                <a:cs typeface="Arial"/>
              </a:rPr>
              <a:t>promptly processes</a:t>
            </a:r>
            <a:r>
              <a:rPr lang="en-US" dirty="0">
                <a:latin typeface="Arial"/>
                <a:cs typeface="Arial"/>
              </a:rPr>
              <a:t> it. This involves:</a:t>
            </a:r>
          </a:p>
          <a:p>
            <a:pPr marL="628650" lvl="1" indent="-171450">
              <a:buFont typeface="Arial"/>
              <a:buChar char="•"/>
              <a:defRPr/>
            </a:pPr>
            <a:r>
              <a:rPr lang="en-US" dirty="0">
                <a:latin typeface="Arial"/>
                <a:cs typeface="Arial"/>
              </a:rPr>
              <a:t>Using configured </a:t>
            </a:r>
            <a:r>
              <a:rPr lang="en-US" dirty="0">
                <a:solidFill>
                  <a:srgbClr val="36464E"/>
                </a:solidFill>
                <a:latin typeface="Arial"/>
                <a:cs typeface="Arial"/>
              </a:rPr>
              <a:t>Services</a:t>
            </a:r>
            <a:r>
              <a:rPr lang="en-US" dirty="0">
                <a:latin typeface="Arial"/>
                <a:cs typeface="Arial"/>
              </a:rPr>
              <a:t> (</a:t>
            </a:r>
            <a:r>
              <a:rPr lang="en-US" dirty="0" err="1">
                <a:solidFill>
                  <a:srgbClr val="36464E"/>
                </a:solidFill>
                <a:latin typeface="Arial"/>
                <a:cs typeface="Arial"/>
              </a:rPr>
              <a:t>SessionService</a:t>
            </a:r>
            <a:r>
              <a:rPr lang="en-US" dirty="0">
                <a:latin typeface="Arial"/>
                <a:cs typeface="Arial"/>
              </a:rPr>
              <a:t>, </a:t>
            </a:r>
            <a:r>
              <a:rPr lang="en-US" dirty="0" err="1">
                <a:solidFill>
                  <a:srgbClr val="36464E"/>
                </a:solidFill>
                <a:latin typeface="Arial"/>
                <a:cs typeface="Arial"/>
              </a:rPr>
              <a:t>ArtifactService</a:t>
            </a:r>
            <a:r>
              <a:rPr lang="en-US" dirty="0">
                <a:latin typeface="Arial"/>
                <a:cs typeface="Arial"/>
              </a:rPr>
              <a:t>, </a:t>
            </a:r>
            <a:r>
              <a:rPr lang="en-US" dirty="0" err="1">
                <a:solidFill>
                  <a:srgbClr val="36464E"/>
                </a:solidFill>
                <a:latin typeface="Arial"/>
                <a:cs typeface="Arial"/>
              </a:rPr>
              <a:t>MemoryService</a:t>
            </a:r>
            <a:r>
              <a:rPr lang="en-US" dirty="0">
                <a:latin typeface="Arial"/>
                <a:cs typeface="Arial"/>
              </a:rPr>
              <a:t>) to commit changes indicated in </a:t>
            </a:r>
            <a:r>
              <a:rPr lang="en-US" dirty="0" err="1">
                <a:solidFill>
                  <a:srgbClr val="36464E"/>
                </a:solidFill>
                <a:latin typeface="Arial"/>
                <a:cs typeface="Arial"/>
              </a:rPr>
              <a:t>event.actions</a:t>
            </a:r>
            <a:r>
              <a:rPr lang="en-US" dirty="0">
                <a:latin typeface="Arial"/>
                <a:cs typeface="Arial"/>
              </a:rPr>
              <a:t> (like </a:t>
            </a:r>
            <a:r>
              <a:rPr lang="en-US" dirty="0" err="1">
                <a:solidFill>
                  <a:srgbClr val="36464E"/>
                </a:solidFill>
                <a:latin typeface="Arial"/>
                <a:cs typeface="Arial"/>
              </a:rPr>
              <a:t>state_delta</a:t>
            </a:r>
            <a:r>
              <a:rPr lang="en-US" dirty="0">
                <a:latin typeface="Arial"/>
                <a:cs typeface="Arial"/>
              </a:rPr>
              <a:t>, </a:t>
            </a:r>
            <a:r>
              <a:rPr lang="en-US" dirty="0" err="1">
                <a:solidFill>
                  <a:srgbClr val="36464E"/>
                </a:solidFill>
                <a:latin typeface="Arial"/>
                <a:cs typeface="Arial"/>
              </a:rPr>
              <a:t>artifact_delta</a:t>
            </a:r>
            <a:r>
              <a:rPr lang="en-US" dirty="0">
                <a:latin typeface="Arial"/>
                <a:cs typeface="Arial"/>
              </a:rPr>
              <a:t>).</a:t>
            </a:r>
          </a:p>
          <a:p>
            <a:pPr marL="628650" lvl="1" indent="-171450">
              <a:buFont typeface="Arial"/>
              <a:buChar char="•"/>
              <a:defRPr/>
            </a:pPr>
            <a:r>
              <a:rPr lang="en-US" dirty="0">
                <a:latin typeface="Arial"/>
                <a:cs typeface="Arial"/>
              </a:rPr>
              <a:t>Performing other internal bookkeeping.</a:t>
            </a:r>
          </a:p>
          <a:p>
            <a:pPr marL="171450" indent="-171450">
              <a:buFont typeface="Arial"/>
              <a:buChar char="•"/>
              <a:defRPr/>
            </a:pPr>
            <a:r>
              <a:rPr lang="en-US" b="1" dirty="0">
                <a:latin typeface="Arial"/>
                <a:cs typeface="Arial"/>
              </a:rPr>
              <a:t>Yield Upstream:</a:t>
            </a:r>
            <a:r>
              <a:rPr lang="en-US" dirty="0">
                <a:latin typeface="Arial"/>
                <a:cs typeface="Arial"/>
              </a:rPr>
              <a:t> Forwards the processed event onwards (e.g., to the calling application or UI for rendering).</a:t>
            </a:r>
          </a:p>
          <a:p>
            <a:pPr marL="171450" indent="-171450">
              <a:buFont typeface="Arial"/>
              <a:buChar char="•"/>
              <a:defRPr/>
            </a:pPr>
            <a:r>
              <a:rPr lang="en-US" b="1" dirty="0">
                <a:latin typeface="Arial"/>
                <a:cs typeface="Arial"/>
              </a:rPr>
              <a:t>Iterate:</a:t>
            </a:r>
            <a:r>
              <a:rPr lang="en-US" dirty="0">
                <a:latin typeface="Arial"/>
                <a:cs typeface="Arial"/>
              </a:rPr>
              <a:t> Signals the agent logic that processing is complete for the yielded event, allowing it to resume and generate the </a:t>
            </a:r>
            <a:r>
              <a:rPr lang="en-US" i="1" dirty="0">
                <a:latin typeface="Arial"/>
                <a:cs typeface="Arial"/>
              </a:rPr>
              <a:t>next</a:t>
            </a:r>
            <a:r>
              <a:rPr lang="en-US" dirty="0">
                <a:latin typeface="Arial"/>
                <a:cs typeface="Arial"/>
              </a:rPr>
              <a:t> event.</a:t>
            </a:r>
          </a:p>
          <a:p>
            <a:pPr>
              <a:defRPr/>
            </a:pPr>
            <a:br>
              <a:rPr lang="en-US" dirty="0"/>
            </a:br>
            <a:endParaRPr lang="en-US" dirty="0"/>
          </a:p>
        </p:txBody>
      </p:sp>
      <p:sp>
        <p:nvSpPr>
          <p:cNvPr id="4" name="Footer Placeholder 3">
            <a:extLst>
              <a:ext uri="{FF2B5EF4-FFF2-40B4-BE49-F238E27FC236}">
                <a16:creationId xmlns:a16="http://schemas.microsoft.com/office/drawing/2014/main" id="{4087DFB9-930A-7428-6135-DAA8D87D51B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8B1642F2-7845-CA27-CB2F-ABEAFBF22157}"/>
              </a:ext>
            </a:extLst>
          </p:cNvPr>
          <p:cNvSpPr>
            <a:spLocks noGrp="1"/>
          </p:cNvSpPr>
          <p:nvPr>
            <p:ph type="sldNum" sz="quarter" idx="5"/>
          </p:nvPr>
        </p:nvSpPr>
        <p:spPr/>
        <p:txBody>
          <a:bodyPr/>
          <a:lstStyle/>
          <a:p>
            <a:pPr>
              <a:defRPr/>
            </a:pPr>
            <a:fld id="{2224D85D-0234-4E0E-8CD2-74151B7F4968}" type="slidenum">
              <a:rPr lang="en-US"/>
              <a:pPr>
                <a:defRPr/>
              </a:pPr>
              <a:t>28</a:t>
            </a:fld>
            <a:endParaRPr lang="en-US"/>
          </a:p>
        </p:txBody>
      </p:sp>
    </p:spTree>
    <p:extLst>
      <p:ext uri="{BB962C8B-B14F-4D97-AF65-F5344CB8AC3E}">
        <p14:creationId xmlns:p14="http://schemas.microsoft.com/office/powerpoint/2010/main" val="3036371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006BE-3E30-E028-0C17-C29845DC83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4D3842-90C8-518E-F656-85067E1EDC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980AD0-8BF9-60AE-7DBA-30CFAB478402}"/>
              </a:ext>
            </a:extLst>
          </p:cNvPr>
          <p:cNvSpPr>
            <a:spLocks noGrp="1"/>
          </p:cNvSpPr>
          <p:nvPr>
            <p:ph type="body" idx="1"/>
          </p:nvPr>
        </p:nvSpPr>
        <p:spPr/>
        <p:txBody>
          <a:bodyPr/>
          <a:lstStyle/>
          <a:p>
            <a:pPr>
              <a:defRPr/>
            </a:pPr>
            <a:endParaRPr lang="en-US" dirty="0">
              <a:cs typeface="Arial"/>
            </a:endParaRPr>
          </a:p>
          <a:p>
            <a:pPr>
              <a:defRPr/>
            </a:pPr>
            <a:r>
              <a:rPr lang="en-US" dirty="0">
                <a:latin typeface="Arial"/>
                <a:cs typeface="Arial"/>
              </a:rPr>
              <a:t>Runner's Role (Orchestrator)</a:t>
            </a:r>
          </a:p>
          <a:p>
            <a:pPr>
              <a:defRPr/>
            </a:pPr>
            <a:r>
              <a:rPr lang="en-US" dirty="0">
                <a:latin typeface="Arial"/>
                <a:cs typeface="Arial"/>
              </a:rPr>
              <a:t>The </a:t>
            </a:r>
            <a:r>
              <a:rPr lang="en-US" dirty="0">
                <a:solidFill>
                  <a:srgbClr val="36464E"/>
                </a:solidFill>
                <a:latin typeface="Arial"/>
                <a:cs typeface="Arial"/>
              </a:rPr>
              <a:t>Runner</a:t>
            </a:r>
            <a:r>
              <a:rPr lang="en-US" dirty="0">
                <a:latin typeface="Arial"/>
                <a:cs typeface="Arial"/>
              </a:rPr>
              <a:t> acts as the central coordinator for a single user invocation. Its responsibilities in the loop are:</a:t>
            </a:r>
          </a:p>
          <a:p>
            <a:pPr marL="171450" indent="-171450">
              <a:buFont typeface="Arial"/>
              <a:buChar char="•"/>
              <a:defRPr/>
            </a:pPr>
            <a:r>
              <a:rPr lang="en-US" b="1" dirty="0">
                <a:latin typeface="Arial"/>
                <a:cs typeface="Arial"/>
              </a:rPr>
              <a:t>Initiation:</a:t>
            </a:r>
            <a:r>
              <a:rPr lang="en-US" dirty="0">
                <a:latin typeface="Arial"/>
                <a:cs typeface="Arial"/>
              </a:rPr>
              <a:t> Receives the end user's query (</a:t>
            </a:r>
            <a:r>
              <a:rPr lang="en-US" dirty="0" err="1">
                <a:solidFill>
                  <a:srgbClr val="36464E"/>
                </a:solidFill>
                <a:latin typeface="Arial"/>
                <a:cs typeface="Arial"/>
              </a:rPr>
              <a:t>new_message</a:t>
            </a:r>
            <a:r>
              <a:rPr lang="en-US" dirty="0">
                <a:latin typeface="Arial"/>
                <a:cs typeface="Arial"/>
              </a:rPr>
              <a:t>) and typically appends it to the session history via the </a:t>
            </a:r>
            <a:r>
              <a:rPr lang="en-US" dirty="0" err="1">
                <a:solidFill>
                  <a:srgbClr val="36464E"/>
                </a:solidFill>
                <a:latin typeface="Arial"/>
                <a:cs typeface="Arial"/>
              </a:rPr>
              <a:t>SessionService</a:t>
            </a:r>
            <a:r>
              <a:rPr lang="en-US" dirty="0">
                <a:latin typeface="Arial"/>
                <a:cs typeface="Arial"/>
              </a:rPr>
              <a:t>.</a:t>
            </a:r>
          </a:p>
          <a:p>
            <a:pPr marL="171450" indent="-171450">
              <a:buFont typeface="Arial"/>
              <a:buChar char="•"/>
              <a:defRPr/>
            </a:pPr>
            <a:r>
              <a:rPr lang="en-US" b="1" dirty="0">
                <a:latin typeface="Arial"/>
                <a:cs typeface="Arial"/>
              </a:rPr>
              <a:t>Kick-off:</a:t>
            </a:r>
            <a:r>
              <a:rPr lang="en-US" dirty="0">
                <a:latin typeface="Arial"/>
                <a:cs typeface="Arial"/>
              </a:rPr>
              <a:t> Starts the event generation process by calling the main agent's execution method (e.g., </a:t>
            </a:r>
            <a:r>
              <a:rPr lang="en-US" dirty="0" err="1">
                <a:solidFill>
                  <a:srgbClr val="36464E"/>
                </a:solidFill>
                <a:latin typeface="Arial"/>
                <a:cs typeface="Arial"/>
              </a:rPr>
              <a:t>agent_to_run.run_async</a:t>
            </a:r>
            <a:r>
              <a:rPr lang="en-US" dirty="0">
                <a:solidFill>
                  <a:srgbClr val="36464E"/>
                </a:solidFill>
                <a:latin typeface="Arial"/>
                <a:cs typeface="Arial"/>
              </a:rPr>
              <a:t>(...)</a:t>
            </a:r>
            <a:r>
              <a:rPr lang="en-US" dirty="0">
                <a:latin typeface="Arial"/>
                <a:cs typeface="Arial"/>
              </a:rPr>
              <a:t>).</a:t>
            </a:r>
          </a:p>
          <a:p>
            <a:pPr marL="171450" indent="-171450">
              <a:buFont typeface="Arial"/>
              <a:buChar char="•"/>
              <a:defRPr/>
            </a:pPr>
            <a:r>
              <a:rPr lang="en-US" b="1" dirty="0">
                <a:latin typeface="Arial"/>
                <a:cs typeface="Arial"/>
              </a:rPr>
              <a:t>Receive &amp; Process:</a:t>
            </a:r>
            <a:r>
              <a:rPr lang="en-US" dirty="0">
                <a:latin typeface="Arial"/>
                <a:cs typeface="Arial"/>
              </a:rPr>
              <a:t> Waits for the agent logic to </a:t>
            </a:r>
            <a:r>
              <a:rPr lang="en-US" dirty="0">
                <a:solidFill>
                  <a:srgbClr val="36464E"/>
                </a:solidFill>
                <a:latin typeface="Arial"/>
                <a:cs typeface="Arial"/>
              </a:rPr>
              <a:t>yield</a:t>
            </a:r>
            <a:r>
              <a:rPr lang="en-US" dirty="0">
                <a:latin typeface="Arial"/>
                <a:cs typeface="Arial"/>
              </a:rPr>
              <a:t> or </a:t>
            </a:r>
            <a:r>
              <a:rPr lang="en-US" dirty="0">
                <a:solidFill>
                  <a:srgbClr val="36464E"/>
                </a:solidFill>
                <a:latin typeface="Arial"/>
                <a:cs typeface="Arial"/>
              </a:rPr>
              <a:t>emit</a:t>
            </a:r>
            <a:r>
              <a:rPr lang="en-US" dirty="0">
                <a:latin typeface="Arial"/>
                <a:cs typeface="Arial"/>
              </a:rPr>
              <a:t> an </a:t>
            </a:r>
            <a:r>
              <a:rPr lang="en-US" dirty="0">
                <a:solidFill>
                  <a:srgbClr val="36464E"/>
                </a:solidFill>
                <a:latin typeface="Arial"/>
                <a:cs typeface="Arial"/>
              </a:rPr>
              <a:t>Event</a:t>
            </a:r>
            <a:r>
              <a:rPr lang="en-US" dirty="0">
                <a:latin typeface="Arial"/>
                <a:cs typeface="Arial"/>
              </a:rPr>
              <a:t>. Upon receiving an event, the Runner </a:t>
            </a:r>
            <a:r>
              <a:rPr lang="en-US" b="1" dirty="0">
                <a:latin typeface="Arial"/>
                <a:cs typeface="Arial"/>
              </a:rPr>
              <a:t>promptly processes</a:t>
            </a:r>
            <a:r>
              <a:rPr lang="en-US" dirty="0">
                <a:latin typeface="Arial"/>
                <a:cs typeface="Arial"/>
              </a:rPr>
              <a:t> it. This involves:</a:t>
            </a:r>
          </a:p>
          <a:p>
            <a:pPr marL="628650" lvl="1" indent="-171450">
              <a:buFont typeface="Arial"/>
              <a:buChar char="•"/>
              <a:defRPr/>
            </a:pPr>
            <a:r>
              <a:rPr lang="en-US" dirty="0">
                <a:latin typeface="Arial"/>
                <a:cs typeface="Arial"/>
              </a:rPr>
              <a:t>Using configured </a:t>
            </a:r>
            <a:r>
              <a:rPr lang="en-US" dirty="0">
                <a:solidFill>
                  <a:srgbClr val="36464E"/>
                </a:solidFill>
                <a:latin typeface="Arial"/>
                <a:cs typeface="Arial"/>
              </a:rPr>
              <a:t>Services</a:t>
            </a:r>
            <a:r>
              <a:rPr lang="en-US" dirty="0">
                <a:latin typeface="Arial"/>
                <a:cs typeface="Arial"/>
              </a:rPr>
              <a:t> (</a:t>
            </a:r>
            <a:r>
              <a:rPr lang="en-US" dirty="0" err="1">
                <a:solidFill>
                  <a:srgbClr val="36464E"/>
                </a:solidFill>
                <a:latin typeface="Arial"/>
                <a:cs typeface="Arial"/>
              </a:rPr>
              <a:t>SessionService</a:t>
            </a:r>
            <a:r>
              <a:rPr lang="en-US" dirty="0">
                <a:latin typeface="Arial"/>
                <a:cs typeface="Arial"/>
              </a:rPr>
              <a:t>, </a:t>
            </a:r>
            <a:r>
              <a:rPr lang="en-US" dirty="0" err="1">
                <a:solidFill>
                  <a:srgbClr val="36464E"/>
                </a:solidFill>
                <a:latin typeface="Arial"/>
                <a:cs typeface="Arial"/>
              </a:rPr>
              <a:t>ArtifactService</a:t>
            </a:r>
            <a:r>
              <a:rPr lang="en-US" dirty="0">
                <a:latin typeface="Arial"/>
                <a:cs typeface="Arial"/>
              </a:rPr>
              <a:t>, </a:t>
            </a:r>
            <a:r>
              <a:rPr lang="en-US" dirty="0" err="1">
                <a:solidFill>
                  <a:srgbClr val="36464E"/>
                </a:solidFill>
                <a:latin typeface="Arial"/>
                <a:cs typeface="Arial"/>
              </a:rPr>
              <a:t>MemoryService</a:t>
            </a:r>
            <a:r>
              <a:rPr lang="en-US" dirty="0">
                <a:latin typeface="Arial"/>
                <a:cs typeface="Arial"/>
              </a:rPr>
              <a:t>) to commit changes indicated in </a:t>
            </a:r>
            <a:r>
              <a:rPr lang="en-US" dirty="0" err="1">
                <a:solidFill>
                  <a:srgbClr val="36464E"/>
                </a:solidFill>
                <a:latin typeface="Arial"/>
                <a:cs typeface="Arial"/>
              </a:rPr>
              <a:t>event.actions</a:t>
            </a:r>
            <a:r>
              <a:rPr lang="en-US" dirty="0">
                <a:latin typeface="Arial"/>
                <a:cs typeface="Arial"/>
              </a:rPr>
              <a:t> (like </a:t>
            </a:r>
            <a:r>
              <a:rPr lang="en-US" dirty="0" err="1">
                <a:solidFill>
                  <a:srgbClr val="36464E"/>
                </a:solidFill>
                <a:latin typeface="Arial"/>
                <a:cs typeface="Arial"/>
              </a:rPr>
              <a:t>state_delta</a:t>
            </a:r>
            <a:r>
              <a:rPr lang="en-US" dirty="0">
                <a:latin typeface="Arial"/>
                <a:cs typeface="Arial"/>
              </a:rPr>
              <a:t>, </a:t>
            </a:r>
            <a:r>
              <a:rPr lang="en-US" dirty="0" err="1">
                <a:solidFill>
                  <a:srgbClr val="36464E"/>
                </a:solidFill>
                <a:latin typeface="Arial"/>
                <a:cs typeface="Arial"/>
              </a:rPr>
              <a:t>artifact_delta</a:t>
            </a:r>
            <a:r>
              <a:rPr lang="en-US" dirty="0">
                <a:latin typeface="Arial"/>
                <a:cs typeface="Arial"/>
              </a:rPr>
              <a:t>).</a:t>
            </a:r>
          </a:p>
          <a:p>
            <a:pPr marL="628650" lvl="1" indent="-171450">
              <a:buFont typeface="Arial"/>
              <a:buChar char="•"/>
              <a:defRPr/>
            </a:pPr>
            <a:r>
              <a:rPr lang="en-US" dirty="0">
                <a:latin typeface="Arial"/>
                <a:cs typeface="Arial"/>
              </a:rPr>
              <a:t>Performing other internal bookkeeping.</a:t>
            </a:r>
          </a:p>
          <a:p>
            <a:pPr marL="171450" indent="-171450">
              <a:buFont typeface="Arial"/>
              <a:buChar char="•"/>
              <a:defRPr/>
            </a:pPr>
            <a:r>
              <a:rPr lang="en-US" b="1" dirty="0">
                <a:latin typeface="Arial"/>
                <a:cs typeface="Arial"/>
              </a:rPr>
              <a:t>Yield Upstream:</a:t>
            </a:r>
            <a:r>
              <a:rPr lang="en-US" dirty="0">
                <a:latin typeface="Arial"/>
                <a:cs typeface="Arial"/>
              </a:rPr>
              <a:t> Forwards the processed event onwards (e.g., to the calling application or UI for rendering).</a:t>
            </a:r>
          </a:p>
          <a:p>
            <a:pPr marL="171450" indent="-171450">
              <a:buFont typeface="Arial"/>
              <a:buChar char="•"/>
              <a:defRPr/>
            </a:pPr>
            <a:r>
              <a:rPr lang="en-US" b="1" dirty="0">
                <a:latin typeface="Arial"/>
                <a:cs typeface="Arial"/>
              </a:rPr>
              <a:t>Iterate:</a:t>
            </a:r>
            <a:r>
              <a:rPr lang="en-US" dirty="0">
                <a:latin typeface="Arial"/>
                <a:cs typeface="Arial"/>
              </a:rPr>
              <a:t> Signals the agent logic that processing is complete for the yielded event, allowing it to resume and generate the </a:t>
            </a:r>
            <a:r>
              <a:rPr lang="en-US" i="1" dirty="0">
                <a:latin typeface="Arial"/>
                <a:cs typeface="Arial"/>
              </a:rPr>
              <a:t>next</a:t>
            </a:r>
            <a:r>
              <a:rPr lang="en-US" dirty="0">
                <a:latin typeface="Arial"/>
                <a:cs typeface="Arial"/>
              </a:rPr>
              <a:t> event.</a:t>
            </a:r>
          </a:p>
          <a:p>
            <a:pPr>
              <a:defRPr/>
            </a:pPr>
            <a:br>
              <a:rPr lang="en-US" dirty="0"/>
            </a:br>
            <a:endParaRPr lang="en-US" dirty="0"/>
          </a:p>
        </p:txBody>
      </p:sp>
      <p:sp>
        <p:nvSpPr>
          <p:cNvPr id="4" name="Footer Placeholder 3">
            <a:extLst>
              <a:ext uri="{FF2B5EF4-FFF2-40B4-BE49-F238E27FC236}">
                <a16:creationId xmlns:a16="http://schemas.microsoft.com/office/drawing/2014/main" id="{B742B1C6-AB44-9F2A-ABEE-6869E73424F0}"/>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C4DE69DE-22CF-4414-7E47-3CA761B643DD}"/>
              </a:ext>
            </a:extLst>
          </p:cNvPr>
          <p:cNvSpPr>
            <a:spLocks noGrp="1"/>
          </p:cNvSpPr>
          <p:nvPr>
            <p:ph type="sldNum" sz="quarter" idx="5"/>
          </p:nvPr>
        </p:nvSpPr>
        <p:spPr/>
        <p:txBody>
          <a:bodyPr/>
          <a:lstStyle/>
          <a:p>
            <a:pPr>
              <a:defRPr/>
            </a:pPr>
            <a:fld id="{2224D85D-0234-4E0E-8CD2-74151B7F4968}" type="slidenum">
              <a:rPr lang="en-US"/>
              <a:pPr>
                <a:defRPr/>
              </a:pPr>
              <a:t>29</a:t>
            </a:fld>
            <a:endParaRPr lang="en-US"/>
          </a:p>
        </p:txBody>
      </p:sp>
    </p:spTree>
    <p:extLst>
      <p:ext uri="{BB962C8B-B14F-4D97-AF65-F5344CB8AC3E}">
        <p14:creationId xmlns:p14="http://schemas.microsoft.com/office/powerpoint/2010/main" val="1695942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C241D-5B61-304A-B270-E458D22042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5CAF4E-16A6-9A65-0A2A-C99BC972ED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48B223-BBA6-8747-456B-A66BB84CD70A}"/>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285FC2F9-BB6B-EBC5-533C-E929F4660815}"/>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BB75CE65-E342-5DBA-0F14-44DBBBBA47EA}"/>
              </a:ext>
            </a:extLst>
          </p:cNvPr>
          <p:cNvSpPr>
            <a:spLocks noGrp="1"/>
          </p:cNvSpPr>
          <p:nvPr>
            <p:ph type="sldNum" sz="quarter" idx="5"/>
          </p:nvPr>
        </p:nvSpPr>
        <p:spPr/>
        <p:txBody>
          <a:bodyPr/>
          <a:lstStyle/>
          <a:p>
            <a:pPr>
              <a:defRPr/>
            </a:pPr>
            <a:fld id="{2224D85D-0234-4E0E-8CD2-74151B7F4968}" type="slidenum">
              <a:rPr lang="en-US"/>
              <a:pPr>
                <a:defRPr/>
              </a:pPr>
              <a:t>3</a:t>
            </a:fld>
            <a:endParaRPr lang="en-US"/>
          </a:p>
        </p:txBody>
      </p:sp>
    </p:spTree>
    <p:extLst>
      <p:ext uri="{BB962C8B-B14F-4D97-AF65-F5344CB8AC3E}">
        <p14:creationId xmlns:p14="http://schemas.microsoft.com/office/powerpoint/2010/main" val="3982345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A890B-9FC7-37E6-DCE1-55DE8A877F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80F787-8028-CEF0-7855-1882250ABA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2FC93E-6736-1088-7300-3500A8EDF2A5}"/>
              </a:ext>
            </a:extLst>
          </p:cNvPr>
          <p:cNvSpPr>
            <a:spLocks noGrp="1"/>
          </p:cNvSpPr>
          <p:nvPr>
            <p:ph type="body" idx="1"/>
          </p:nvPr>
        </p:nvSpPr>
        <p:spPr/>
        <p:txBody>
          <a:bodyPr/>
          <a:lstStyle/>
          <a:p>
            <a:pPr>
              <a:defRPr/>
            </a:pPr>
            <a:r>
              <a:rPr lang="en-US" dirty="0">
                <a:latin typeface="Arial"/>
                <a:cs typeface="Arial"/>
              </a:rPr>
              <a:t>“Python’s async and await are all about handling tasks that wait a lot — like web requests, database queries, or reading files. Normally, Python would block and just sit there until the task finishes. But with async, it can keep working on other things while it waits.</a:t>
            </a:r>
          </a:p>
          <a:p>
            <a:pPr>
              <a:defRPr/>
            </a:pPr>
            <a:r>
              <a:rPr lang="en-US" dirty="0">
                <a:latin typeface="Arial"/>
                <a:cs typeface="Arial"/>
              </a:rPr>
              <a:t>When I mark a function with async, I’m saying: </a:t>
            </a:r>
            <a:r>
              <a:rPr lang="en-US" i="1" dirty="0">
                <a:latin typeface="Arial"/>
                <a:cs typeface="Arial"/>
              </a:rPr>
              <a:t>this is a coroutine, it can pause and resume later.</a:t>
            </a:r>
            <a:r>
              <a:rPr lang="en-US" dirty="0">
                <a:latin typeface="Arial"/>
                <a:cs typeface="Arial"/>
              </a:rPr>
              <a:t> Then, when I use await, that’s where the pause actually happens — the function waits there, and the event loop gives time to other tasks.”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A227E17F-30A3-C19A-C356-5A54BD9319A2}"/>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85461E5A-AF44-F5A0-544E-F1E6262D564B}"/>
              </a:ext>
            </a:extLst>
          </p:cNvPr>
          <p:cNvSpPr>
            <a:spLocks noGrp="1"/>
          </p:cNvSpPr>
          <p:nvPr>
            <p:ph type="sldNum" sz="quarter" idx="5"/>
          </p:nvPr>
        </p:nvSpPr>
        <p:spPr/>
        <p:txBody>
          <a:bodyPr/>
          <a:lstStyle/>
          <a:p>
            <a:pPr>
              <a:defRPr/>
            </a:pPr>
            <a:fld id="{2224D85D-0234-4E0E-8CD2-74151B7F4968}" type="slidenum">
              <a:rPr lang="en-US"/>
              <a:pPr>
                <a:defRPr/>
              </a:pPr>
              <a:t>30</a:t>
            </a:fld>
            <a:endParaRPr lang="en-US"/>
          </a:p>
        </p:txBody>
      </p:sp>
    </p:spTree>
    <p:extLst>
      <p:ext uri="{BB962C8B-B14F-4D97-AF65-F5344CB8AC3E}">
        <p14:creationId xmlns:p14="http://schemas.microsoft.com/office/powerpoint/2010/main" val="26775896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178E6-BA07-D01C-4353-43C19DECF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E3C1E7-17CF-0948-83BF-F086C2A3C1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5AF61A-1E29-68E6-6D5D-75052176D787}"/>
              </a:ext>
            </a:extLst>
          </p:cNvPr>
          <p:cNvSpPr>
            <a:spLocks noGrp="1"/>
          </p:cNvSpPr>
          <p:nvPr>
            <p:ph type="body" idx="1"/>
          </p:nvPr>
        </p:nvSpPr>
        <p:spPr/>
        <p:txBody>
          <a:bodyPr/>
          <a:lstStyle/>
          <a:p>
            <a:pPr>
              <a:defRPr/>
            </a:pPr>
            <a:r>
              <a:rPr lang="en-US" dirty="0"/>
              <a:t>“In this example, </a:t>
            </a:r>
            <a:r>
              <a:rPr lang="en-US" dirty="0" err="1"/>
              <a:t>fetch_data</a:t>
            </a:r>
            <a:r>
              <a:rPr lang="en-US" dirty="0"/>
              <a:t> simulates fetching something from the internet. The await </a:t>
            </a:r>
            <a:r>
              <a:rPr lang="en-US" dirty="0" err="1"/>
              <a:t>asyncio.sleep</a:t>
            </a:r>
            <a:r>
              <a:rPr lang="en-US" dirty="0"/>
              <a:t>(2) line is just a fake 2-second delay, but imagine it’s waiting for a website to respond.</a:t>
            </a:r>
          </a:p>
          <a:p>
            <a:pPr>
              <a:defRPr/>
            </a:pPr>
            <a:r>
              <a:rPr lang="en-US" dirty="0"/>
              <a:t>Notice that Python doesn’t freeze the entire program — it just pauses </a:t>
            </a:r>
            <a:r>
              <a:rPr lang="en-US" i="1" dirty="0"/>
              <a:t>that</a:t>
            </a:r>
            <a:r>
              <a:rPr lang="en-US" dirty="0"/>
              <a:t> coroutine. Once the wait is over, it continues, prints ‘Done fetching’, and returns the data.</a:t>
            </a:r>
            <a:endParaRPr lang="en-US"/>
          </a:p>
          <a:p>
            <a:pPr>
              <a:defRPr/>
            </a:pPr>
            <a:r>
              <a:rPr lang="en-US" dirty="0"/>
              <a:t>Finally, in main(), we await the result of </a:t>
            </a:r>
            <a:r>
              <a:rPr lang="en-US" dirty="0" err="1"/>
              <a:t>fetch_data</a:t>
            </a:r>
            <a:r>
              <a:rPr lang="en-US" dirty="0"/>
              <a:t>, and </a:t>
            </a:r>
            <a:r>
              <a:rPr lang="en-US" dirty="0" err="1"/>
              <a:t>asyncio.run</a:t>
            </a:r>
            <a:r>
              <a:rPr lang="en-US" dirty="0"/>
              <a:t>(main()) kicks off the event loop.”</a:t>
            </a:r>
          </a:p>
          <a:p>
            <a:pPr>
              <a:defRPr/>
            </a:pPr>
            <a:r>
              <a:rPr lang="en-US" b="1" dirty="0"/>
              <a:t>(Wrap-up key point)</a:t>
            </a:r>
            <a:br>
              <a:rPr lang="en-US" b="1" dirty="0"/>
            </a:br>
            <a:r>
              <a:rPr lang="en-US" b="1" dirty="0"/>
              <a:t> “So the big takeaway is: </a:t>
            </a:r>
            <a:r>
              <a:rPr lang="en-US" dirty="0"/>
              <a:t>async and await make Python efficient at juggling many I/O tasks at once, without needing heavy multi-threading.”</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B75C961D-ADC0-72AE-5267-415F6E65CD5A}"/>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1A5A5DBC-E817-80A4-322C-CEDB418DE83E}"/>
              </a:ext>
            </a:extLst>
          </p:cNvPr>
          <p:cNvSpPr>
            <a:spLocks noGrp="1"/>
          </p:cNvSpPr>
          <p:nvPr>
            <p:ph type="sldNum" sz="quarter" idx="5"/>
          </p:nvPr>
        </p:nvSpPr>
        <p:spPr/>
        <p:txBody>
          <a:bodyPr/>
          <a:lstStyle/>
          <a:p>
            <a:pPr>
              <a:defRPr/>
            </a:pPr>
            <a:fld id="{2224D85D-0234-4E0E-8CD2-74151B7F4968}" type="slidenum">
              <a:rPr lang="en-US"/>
              <a:pPr>
                <a:defRPr/>
              </a:pPr>
              <a:t>31</a:t>
            </a:fld>
            <a:endParaRPr lang="en-US"/>
          </a:p>
        </p:txBody>
      </p:sp>
    </p:spTree>
    <p:extLst>
      <p:ext uri="{BB962C8B-B14F-4D97-AF65-F5344CB8AC3E}">
        <p14:creationId xmlns:p14="http://schemas.microsoft.com/office/powerpoint/2010/main" val="3122615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918A-2FF3-CDEC-6E29-4B2254A8DA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93DA64-DDF3-9192-CE37-6EE9A44298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982743-6244-3B51-67FE-B5EA635C0BD1}"/>
              </a:ext>
            </a:extLst>
          </p:cNvPr>
          <p:cNvSpPr>
            <a:spLocks noGrp="1"/>
          </p:cNvSpPr>
          <p:nvPr>
            <p:ph type="body" idx="1"/>
          </p:nvPr>
        </p:nvSpPr>
        <p:spPr/>
        <p:txBody>
          <a:bodyPr/>
          <a:lstStyle/>
          <a:p>
            <a:pPr>
              <a:defRPr/>
            </a:pPr>
            <a:r>
              <a:rPr lang="en-US"/>
              <a:t>This block of code is the core of the Google ADK example. It orchestrates the entire process of setting up a conversational session, running an agent, and then inspecting the results.</a:t>
            </a:r>
          </a:p>
          <a:p>
            <a:pPr>
              <a:defRPr/>
            </a:pPr>
            <a:r>
              <a:rPr lang="en-US"/>
              <a:t>Here's a step-by-step breakdown of what each section does:</a:t>
            </a:r>
          </a:p>
          <a:p>
            <a:pPr>
              <a:defRPr/>
            </a:pPr>
            <a:r>
              <a:rPr lang="en-US">
                <a:latin typeface="Arial"/>
                <a:cs typeface="Arial"/>
              </a:rPr>
              <a:t>1. async def </a:t>
            </a:r>
            <a:r>
              <a:rPr lang="en-US" err="1">
                <a:latin typeface="Arial"/>
                <a:cs typeface="Arial"/>
              </a:rPr>
              <a:t>run_agent</a:t>
            </a:r>
            <a:r>
              <a:rPr lang="en-US">
                <a:latin typeface="Arial"/>
                <a:cs typeface="Arial"/>
              </a:rPr>
              <a:t>():</a:t>
            </a:r>
          </a:p>
          <a:p>
            <a:pPr marL="171450" indent="-171450">
              <a:buFont typeface="Arial"/>
              <a:buChar char="•"/>
              <a:defRPr/>
            </a:pPr>
            <a:r>
              <a:rPr lang="en-US" b="1">
                <a:latin typeface="Arial"/>
                <a:cs typeface="Arial"/>
              </a:rPr>
              <a:t>async def </a:t>
            </a:r>
            <a:r>
              <a:rPr lang="en-US" b="1" err="1">
                <a:latin typeface="Arial"/>
                <a:cs typeface="Arial"/>
              </a:rPr>
              <a:t>run_agent</a:t>
            </a:r>
            <a:r>
              <a:rPr lang="en-US" b="1">
                <a:latin typeface="Arial"/>
                <a:cs typeface="Arial"/>
              </a:rPr>
              <a:t>():</a:t>
            </a:r>
            <a:r>
              <a:rPr lang="en-US">
                <a:latin typeface="Arial"/>
                <a:cs typeface="Arial"/>
              </a:rPr>
              <a:t>: This defines an async (asynchronous) function. Asynchronous programming is used here because many of the operations, like creating a session or running the agent, involve waiting for I/O (Input/Output) or external services to respond. The await keyword pauses the function until the operation is complete, without blocking the entire program.</a:t>
            </a:r>
          </a:p>
          <a:p>
            <a:pPr>
              <a:defRPr/>
            </a:pPr>
            <a:r>
              <a:rPr lang="en-US"/>
              <a:t>2. Session and Runner Initialization</a:t>
            </a:r>
          </a:p>
          <a:p>
            <a:pPr marL="171450" indent="-171450">
              <a:buFont typeface="Arial"/>
              <a:buChar char="•"/>
              <a:defRPr/>
            </a:pPr>
            <a:r>
              <a:rPr lang="en-US" b="1" dirty="0" err="1"/>
              <a:t>session_service</a:t>
            </a:r>
            <a:r>
              <a:rPr lang="en-US" b="1" dirty="0"/>
              <a:t> = </a:t>
            </a:r>
            <a:r>
              <a:rPr lang="en-US" b="1" dirty="0" err="1"/>
              <a:t>InMemorySessionService</a:t>
            </a:r>
            <a:r>
              <a:rPr lang="en-US" b="1" dirty="0"/>
              <a:t>()</a:t>
            </a:r>
            <a:r>
              <a:rPr lang="en-US" dirty="0"/>
              <a:t>: This line creates a new instance of the </a:t>
            </a:r>
            <a:r>
              <a:rPr lang="en-US" dirty="0" err="1"/>
              <a:t>InMemorySessionService</a:t>
            </a:r>
            <a:r>
              <a:rPr lang="en-US" dirty="0"/>
              <a:t>. This is a simple, non-persistent session service provided by the ADK. It stores all session-related data (like "state") in RAM, so the data is lost when the program ends. For production, you would use a persistent service like a database or a file system.</a:t>
            </a:r>
          </a:p>
          <a:p>
            <a:pPr marL="171450" indent="-171450">
              <a:buFont typeface="Arial"/>
              <a:buChar char="•"/>
              <a:defRPr/>
            </a:pPr>
            <a:r>
              <a:rPr lang="en-US" b="1" dirty="0" err="1"/>
              <a:t>session_id</a:t>
            </a:r>
            <a:r>
              <a:rPr lang="en-US" b="1" dirty="0"/>
              <a:t> = str(uuid.uuid4())</a:t>
            </a:r>
            <a:r>
              <a:rPr lang="en-US" dirty="0"/>
              <a:t>: This generates a unique identifier for the current conversational session. A UUID (Universally Unique Identifier) ensures that this session is distinct from any others.</a:t>
            </a:r>
          </a:p>
          <a:p>
            <a:pPr marL="171450" indent="-171450">
              <a:buFont typeface="Arial"/>
              <a:buChar char="•"/>
              <a:defRPr/>
            </a:pPr>
            <a:r>
              <a:rPr lang="en-US" b="1" dirty="0"/>
              <a:t>await </a:t>
            </a:r>
            <a:r>
              <a:rPr lang="en-US" b="1" dirty="0" err="1"/>
              <a:t>session_service.create_session</a:t>
            </a:r>
            <a:r>
              <a:rPr lang="en-US" b="1" dirty="0"/>
              <a:t>(...)</a:t>
            </a:r>
            <a:r>
              <a:rPr lang="en-US" dirty="0"/>
              <a:t>: This is a crucial step. It tells the </a:t>
            </a:r>
            <a:r>
              <a:rPr lang="en-US" dirty="0" err="1"/>
              <a:t>session_service</a:t>
            </a:r>
            <a:r>
              <a:rPr lang="en-US" dirty="0"/>
              <a:t> to create a new session.</a:t>
            </a:r>
          </a:p>
          <a:p>
            <a:pPr marL="628650" lvl="1" indent="-171450">
              <a:buFont typeface="Arial"/>
              <a:buChar char="•"/>
              <a:defRPr/>
            </a:pPr>
            <a:r>
              <a:rPr lang="en-US" b="1" dirty="0"/>
              <a:t>"Brandon Bot"</a:t>
            </a:r>
            <a:r>
              <a:rPr lang="en-US" dirty="0"/>
              <a:t>: The name of the application.</a:t>
            </a:r>
          </a:p>
          <a:p>
            <a:pPr marL="628650" lvl="1" indent="-171450">
              <a:buFont typeface="Arial"/>
              <a:buChar char="•"/>
              <a:defRPr/>
            </a:pPr>
            <a:r>
              <a:rPr lang="en-US" b="1" dirty="0"/>
              <a:t>"</a:t>
            </a:r>
            <a:r>
              <a:rPr lang="en-US" b="1" dirty="0" err="1"/>
              <a:t>brandon_hancock</a:t>
            </a:r>
            <a:r>
              <a:rPr lang="en-US" b="1" dirty="0"/>
              <a:t>"</a:t>
            </a:r>
            <a:r>
              <a:rPr lang="en-US" dirty="0"/>
              <a:t>: A unique identifier for the user.</a:t>
            </a:r>
          </a:p>
          <a:p>
            <a:pPr marL="628650" lvl="1" indent="-171450">
              <a:buFont typeface="Arial"/>
              <a:buChar char="•"/>
              <a:defRPr/>
            </a:pPr>
            <a:r>
              <a:rPr lang="en-US" b="1" dirty="0" err="1"/>
              <a:t>session_id</a:t>
            </a:r>
            <a:r>
              <a:rPr lang="en-US" dirty="0"/>
              <a:t>: The unique ID for this specific conversation.</a:t>
            </a:r>
          </a:p>
          <a:p>
            <a:pPr marL="628650" lvl="1" indent="-171450">
              <a:buFont typeface="Arial"/>
              <a:buChar char="•"/>
              <a:defRPr/>
            </a:pPr>
            <a:r>
              <a:rPr lang="en-US" b="1" dirty="0" err="1"/>
              <a:t>initial_state</a:t>
            </a:r>
            <a:r>
              <a:rPr lang="en-US" dirty="0"/>
              <a:t>: This is where you inject the pre-defined </a:t>
            </a:r>
            <a:r>
              <a:rPr lang="en-US" dirty="0" err="1"/>
              <a:t>initial_state</a:t>
            </a:r>
            <a:r>
              <a:rPr lang="en-US" dirty="0"/>
              <a:t> dictionary (the one with </a:t>
            </a:r>
            <a:r>
              <a:rPr lang="en-US" dirty="0" err="1"/>
              <a:t>user_name</a:t>
            </a:r>
            <a:r>
              <a:rPr lang="en-US" dirty="0"/>
              <a:t> and </a:t>
            </a:r>
            <a:r>
              <a:rPr lang="en-US" dirty="0" err="1"/>
              <a:t>user_preferences</a:t>
            </a:r>
            <a:r>
              <a:rPr lang="en-US" dirty="0"/>
              <a:t>). This populates the agent's short-term memory (state) right from the start.</a:t>
            </a:r>
          </a:p>
          <a:p>
            <a:pPr marL="171450" indent="-171450">
              <a:buFont typeface="Arial"/>
              <a:buChar char="•"/>
              <a:defRPr/>
            </a:pPr>
            <a:r>
              <a:rPr lang="en-US" b="1" dirty="0"/>
              <a:t>runner = Runner(...)</a:t>
            </a:r>
            <a:r>
              <a:rPr lang="en-US" dirty="0"/>
              <a:t>: This line initializes the Runner, which is the component responsible for executing the agent.</a:t>
            </a:r>
          </a:p>
          <a:p>
            <a:pPr marL="628650" lvl="1" indent="-171450">
              <a:buFont typeface="Arial"/>
              <a:buChar char="•"/>
              <a:defRPr/>
            </a:pPr>
            <a:r>
              <a:rPr lang="en-US" b="1" dirty="0"/>
              <a:t>agent=</a:t>
            </a:r>
            <a:r>
              <a:rPr lang="en-US" b="1" dirty="0" err="1"/>
              <a:t>question_answering_agent</a:t>
            </a:r>
            <a:r>
              <a:rPr lang="en-US" dirty="0"/>
              <a:t>: It links the runner to the specific Agent object we defined earlier.</a:t>
            </a:r>
          </a:p>
          <a:p>
            <a:pPr marL="628650" lvl="1" indent="-171450">
              <a:buFont typeface="Arial"/>
              <a:buChar char="•"/>
              <a:defRPr/>
            </a:pPr>
            <a:r>
              <a:rPr lang="en-US" b="1" dirty="0" err="1"/>
              <a:t>app_name</a:t>
            </a:r>
            <a:r>
              <a:rPr lang="en-US" b="1" dirty="0"/>
              <a:t>="Brandon Bot"</a:t>
            </a:r>
            <a:r>
              <a:rPr lang="en-US" dirty="0"/>
              <a:t>: Specifies the application name again.</a:t>
            </a:r>
          </a:p>
          <a:p>
            <a:pPr marL="628650" lvl="1" indent="-171450">
              <a:buFont typeface="Arial"/>
              <a:buChar char="•"/>
              <a:defRPr/>
            </a:pPr>
            <a:r>
              <a:rPr lang="en-US" b="1" dirty="0" err="1"/>
              <a:t>session_service</a:t>
            </a:r>
            <a:r>
              <a:rPr lang="en-US" b="1" dirty="0"/>
              <a:t>=</a:t>
            </a:r>
            <a:r>
              <a:rPr lang="en-US" b="1" dirty="0" err="1"/>
              <a:t>session_service</a:t>
            </a:r>
            <a:r>
              <a:rPr lang="en-US" dirty="0"/>
              <a:t>: It tells the runner which session service to use for managing conversational state.</a:t>
            </a:r>
          </a:p>
          <a:p>
            <a:pPr lvl="1">
              <a:defRPr/>
            </a:pPr>
            <a:r>
              <a:rPr lang="en-US" dirty="0"/>
              <a:t>3. Running the Agent</a:t>
            </a:r>
          </a:p>
          <a:p>
            <a:pPr marL="171450" indent="-171450">
              <a:buFont typeface="Arial"/>
              <a:buChar char="•"/>
              <a:defRPr/>
            </a:pPr>
            <a:r>
              <a:rPr lang="en-US" b="1" dirty="0" err="1"/>
              <a:t>user_message</a:t>
            </a:r>
            <a:r>
              <a:rPr lang="en-US" b="1" dirty="0"/>
              <a:t> = </a:t>
            </a:r>
            <a:r>
              <a:rPr lang="en-US" b="1" dirty="0" err="1"/>
              <a:t>types.Content</a:t>
            </a:r>
            <a:r>
              <a:rPr lang="en-US" b="1" dirty="0"/>
              <a:t>(...)</a:t>
            </a:r>
            <a:r>
              <a:rPr lang="en-US" dirty="0"/>
              <a:t>: This creates the message that will be sent to the agent. It's a standard ADK Content object.</a:t>
            </a:r>
          </a:p>
          <a:p>
            <a:pPr marL="628650" lvl="1" indent="-171450">
              <a:buFont typeface="Arial"/>
              <a:buChar char="•"/>
              <a:defRPr/>
            </a:pPr>
            <a:r>
              <a:rPr lang="en-US" b="1" dirty="0"/>
              <a:t>role="user"</a:t>
            </a:r>
            <a:r>
              <a:rPr lang="en-US" dirty="0"/>
              <a:t>: Identifies the sender as the user.</a:t>
            </a:r>
          </a:p>
          <a:p>
            <a:pPr marL="628650" lvl="1" indent="-171450">
              <a:buFont typeface="Arial"/>
              <a:buChar char="•"/>
              <a:defRPr/>
            </a:pPr>
            <a:r>
              <a:rPr lang="en-US" b="1" dirty="0"/>
              <a:t>parts=[</a:t>
            </a:r>
            <a:r>
              <a:rPr lang="en-US" b="1" dirty="0" err="1"/>
              <a:t>types.Part</a:t>
            </a:r>
            <a:r>
              <a:rPr lang="en-US" b="1" dirty="0"/>
              <a:t>(text="What is Brandon's favorite TV show?")]</a:t>
            </a:r>
            <a:r>
              <a:rPr lang="en-US" dirty="0"/>
              <a:t>: The actual text of the user's query.</a:t>
            </a:r>
          </a:p>
          <a:p>
            <a:pPr marL="171450" indent="-171450">
              <a:buFont typeface="Arial"/>
              <a:buChar char="•"/>
              <a:defRPr/>
            </a:pPr>
            <a:r>
              <a:rPr lang="en-US" b="1" dirty="0"/>
              <a:t>async for event in </a:t>
            </a:r>
            <a:r>
              <a:rPr lang="en-US" b="1" dirty="0" err="1"/>
              <a:t>runner.run_async</a:t>
            </a:r>
            <a:r>
              <a:rPr lang="en-US" b="1" dirty="0"/>
              <a:t>(...)</a:t>
            </a:r>
            <a:r>
              <a:rPr lang="en-US" dirty="0"/>
              <a:t>: This is the main execution loop.</a:t>
            </a:r>
          </a:p>
          <a:p>
            <a:pPr marL="628650" lvl="1" indent="-171450">
              <a:buFont typeface="Arial"/>
              <a:buChar char="•"/>
              <a:defRPr/>
            </a:pPr>
            <a:r>
              <a:rPr lang="en-US" b="1" dirty="0" err="1"/>
              <a:t>runner.run_async</a:t>
            </a:r>
            <a:r>
              <a:rPr lang="en-US" b="1" dirty="0"/>
              <a:t>(...)</a:t>
            </a:r>
            <a:r>
              <a:rPr lang="en-US" dirty="0"/>
              <a:t>: This is the method that starts the agent's process. It takes the user's ID, the session ID, and the new message as input.</a:t>
            </a:r>
          </a:p>
          <a:p>
            <a:pPr marL="628650" lvl="1" indent="-171450">
              <a:buFont typeface="Arial"/>
              <a:buChar char="•"/>
              <a:defRPr/>
            </a:pPr>
            <a:r>
              <a:rPr lang="en-US" dirty="0"/>
              <a:t>The method is an async generator, which means it doesn't return a single result. Instead, it </a:t>
            </a:r>
            <a:r>
              <a:rPr lang="en-US" b="1" dirty="0"/>
              <a:t>yields a stream of "events"</a:t>
            </a:r>
            <a:r>
              <a:rPr lang="en-US" dirty="0"/>
              <a:t> as the agent's thoughts and actions unfold (e.g., tool calls, intermediate thoughts, etc.). This is why we use an async for loop to iterate through them.</a:t>
            </a:r>
          </a:p>
          <a:p>
            <a:pPr marL="171450" indent="-171450">
              <a:buFont typeface="Arial"/>
              <a:buChar char="•"/>
              <a:defRPr/>
            </a:pPr>
            <a:r>
              <a:rPr lang="en-US" b="1" dirty="0"/>
              <a:t>if </a:t>
            </a:r>
            <a:r>
              <a:rPr lang="en-US" b="1" dirty="0" err="1"/>
              <a:t>event.is_final_response</a:t>
            </a:r>
            <a:r>
              <a:rPr lang="en-US" b="1" dirty="0"/>
              <a:t>():</a:t>
            </a:r>
            <a:r>
              <a:rPr lang="en-US" dirty="0"/>
              <a:t>: This checks if the current event is the final, user-facing response from the agent.</a:t>
            </a:r>
          </a:p>
          <a:p>
            <a:pPr marL="171450" indent="-171450">
              <a:buFont typeface="Arial"/>
              <a:buChar char="•"/>
              <a:defRPr/>
            </a:pPr>
            <a:r>
              <a:rPr lang="en-US" b="1" dirty="0"/>
              <a:t>print(</a:t>
            </a:r>
            <a:r>
              <a:rPr lang="en-US" b="1" dirty="0" err="1"/>
              <a:t>f"Final</a:t>
            </a:r>
            <a:r>
              <a:rPr lang="en-US" b="1" dirty="0"/>
              <a:t> Response: {</a:t>
            </a:r>
            <a:r>
              <a:rPr lang="en-US" b="1" dirty="0" err="1"/>
              <a:t>event.content.parts</a:t>
            </a:r>
            <a:r>
              <a:rPr lang="en-US" b="1" dirty="0"/>
              <a:t>[0].text}")</a:t>
            </a:r>
            <a:r>
              <a:rPr lang="en-US" dirty="0"/>
              <a:t>: If it is the final response, this line prints the text of that response.</a:t>
            </a:r>
          </a:p>
          <a:p>
            <a:pPr>
              <a:defRPr/>
            </a:pPr>
            <a:r>
              <a:rPr lang="en-US" dirty="0"/>
              <a:t>4. Displaying Final State</a:t>
            </a:r>
          </a:p>
          <a:p>
            <a:pPr marL="171450" indent="-171450">
              <a:buFont typeface="Arial"/>
              <a:buChar char="•"/>
              <a:defRPr/>
            </a:pPr>
            <a:r>
              <a:rPr lang="en-US" b="1" dirty="0"/>
              <a:t>session = await </a:t>
            </a:r>
            <a:r>
              <a:rPr lang="en-US" b="1" dirty="0" err="1"/>
              <a:t>session_service.get_session</a:t>
            </a:r>
            <a:r>
              <a:rPr lang="en-US" b="1" dirty="0"/>
              <a:t>(...)</a:t>
            </a:r>
            <a:r>
              <a:rPr lang="en-US" dirty="0"/>
              <a:t>: After the agent has finished its work and the loop is complete, this line retrieves the final state of the session from the session service. This allows us to see if the agent modified or added any new information to its state during the conversation.</a:t>
            </a:r>
          </a:p>
          <a:p>
            <a:pPr marL="171450" indent="-171450">
              <a:buFont typeface="Arial"/>
              <a:buChar char="•"/>
              <a:defRPr/>
            </a:pPr>
            <a:r>
              <a:rPr lang="en-US" b="1" dirty="0"/>
              <a:t>print(...)</a:t>
            </a:r>
            <a:r>
              <a:rPr lang="en-US" dirty="0"/>
              <a:t>: This block simply iterates through the key-value pairs in the session's state dictionary and prints them out, showing the state of the agent's short-term memory after the conversation is complete.</a:t>
            </a:r>
          </a:p>
          <a:p>
            <a:pPr>
              <a:defRPr/>
            </a:pPr>
            <a:r>
              <a:rPr lang="en-US" dirty="0"/>
              <a:t>5. Running the Function</a:t>
            </a:r>
          </a:p>
          <a:p>
            <a:pPr marL="171450" indent="-171450">
              <a:buFont typeface="Arial"/>
              <a:buChar char="•"/>
              <a:defRPr/>
            </a:pPr>
            <a:r>
              <a:rPr lang="en-US" b="1" dirty="0"/>
              <a:t>if __name__ == "__main__":</a:t>
            </a:r>
            <a:r>
              <a:rPr lang="en-US" dirty="0"/>
              <a:t>: This is standard Python boilerplate that ensures the code inside the block only runs when the script is executed directly (not when it's imported as a module).</a:t>
            </a:r>
          </a:p>
          <a:p>
            <a:pPr marL="171450" indent="-171450">
              <a:buFont typeface="Arial"/>
              <a:buChar char="•"/>
              <a:defRPr/>
            </a:pPr>
            <a:r>
              <a:rPr lang="en-US" b="1" dirty="0" err="1"/>
              <a:t>asyncio.run</a:t>
            </a:r>
            <a:r>
              <a:rPr lang="en-US" b="1" dirty="0"/>
              <a:t>(</a:t>
            </a:r>
            <a:r>
              <a:rPr lang="en-US" b="1" dirty="0" err="1"/>
              <a:t>run_agent</a:t>
            </a:r>
            <a:r>
              <a:rPr lang="en-US" b="1" dirty="0"/>
              <a:t>())</a:t>
            </a:r>
            <a:r>
              <a:rPr lang="en-US" dirty="0"/>
              <a:t>: This is the command that starts the entire asynchronous process. It takes our </a:t>
            </a:r>
            <a:r>
              <a:rPr lang="en-US" dirty="0" err="1"/>
              <a:t>run_agent</a:t>
            </a:r>
            <a:r>
              <a:rPr lang="en-US" dirty="0"/>
              <a:t>() function and executes it, handling all the asynchronous logic in the background.</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58C23112-A3BE-AA38-B4E6-8DE150CD85C4}"/>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E586075B-1337-0AC0-2FE4-1FF666007D08}"/>
              </a:ext>
            </a:extLst>
          </p:cNvPr>
          <p:cNvSpPr>
            <a:spLocks noGrp="1"/>
          </p:cNvSpPr>
          <p:nvPr>
            <p:ph type="sldNum" sz="quarter" idx="5"/>
          </p:nvPr>
        </p:nvSpPr>
        <p:spPr/>
        <p:txBody>
          <a:bodyPr/>
          <a:lstStyle/>
          <a:p>
            <a:pPr>
              <a:defRPr/>
            </a:pPr>
            <a:fld id="{2224D85D-0234-4E0E-8CD2-74151B7F4968}" type="slidenum">
              <a:rPr lang="en-US"/>
              <a:pPr>
                <a:defRPr/>
              </a:pPr>
              <a:t>32</a:t>
            </a:fld>
            <a:endParaRPr lang="en-US"/>
          </a:p>
        </p:txBody>
      </p:sp>
    </p:spTree>
    <p:extLst>
      <p:ext uri="{BB962C8B-B14F-4D97-AF65-F5344CB8AC3E}">
        <p14:creationId xmlns:p14="http://schemas.microsoft.com/office/powerpoint/2010/main" val="2176570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ADFA7-2EC4-5B24-2371-E40398ED51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15F461-D097-2FB9-3D10-F7A3D7CA96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F7B7D1-2666-E012-9062-52F5471A4124}"/>
              </a:ext>
            </a:extLst>
          </p:cNvPr>
          <p:cNvSpPr>
            <a:spLocks noGrp="1"/>
          </p:cNvSpPr>
          <p:nvPr>
            <p:ph type="body" idx="1"/>
          </p:nvPr>
        </p:nvSpPr>
        <p:spPr/>
        <p:txBody>
          <a:bodyPr/>
          <a:lstStyle/>
          <a:p>
            <a:pPr>
              <a:defRPr/>
            </a:pPr>
            <a:r>
              <a:rPr lang="en-US" dirty="0">
                <a:latin typeface="Arial"/>
                <a:cs typeface="Arial"/>
              </a:rPr>
              <a:t>Step-by-Step Breakdown¶</a:t>
            </a:r>
          </a:p>
          <a:p>
            <a:pPr marL="171450" indent="-171450">
              <a:buFont typeface="Arial"/>
              <a:buChar char="•"/>
              <a:defRPr/>
            </a:pPr>
            <a:r>
              <a:rPr lang="en-US" b="1" dirty="0">
                <a:latin typeface="Arial"/>
                <a:cs typeface="Arial"/>
              </a:rPr>
              <a:t>User Input:</a:t>
            </a:r>
            <a:r>
              <a:rPr lang="en-US" dirty="0">
                <a:latin typeface="Arial"/>
                <a:cs typeface="Arial"/>
              </a:rPr>
              <a:t> The User sends a query (e.g., "What's the capital of France?").</a:t>
            </a:r>
          </a:p>
          <a:p>
            <a:pPr marL="171450" indent="-171450">
              <a:buFont typeface="Arial"/>
              <a:buChar char="•"/>
              <a:defRPr/>
            </a:pPr>
            <a:r>
              <a:rPr lang="en-US" b="1" dirty="0">
                <a:latin typeface="Arial"/>
                <a:cs typeface="Arial"/>
              </a:rPr>
              <a:t>Runner Starts:</a:t>
            </a:r>
            <a:r>
              <a:rPr lang="en-US" dirty="0">
                <a:latin typeface="Arial"/>
                <a:cs typeface="Arial"/>
              </a:rPr>
              <a:t> </a:t>
            </a:r>
            <a:r>
              <a:rPr lang="en-US" dirty="0" err="1">
                <a:solidFill>
                  <a:srgbClr val="36464E"/>
                </a:solidFill>
                <a:latin typeface="Arial"/>
                <a:cs typeface="Arial"/>
              </a:rPr>
              <a:t>Runner.run_async</a:t>
            </a:r>
            <a:r>
              <a:rPr lang="en-US" dirty="0">
                <a:latin typeface="Arial"/>
                <a:cs typeface="Arial"/>
              </a:rPr>
              <a:t> begins. It interacts with the </a:t>
            </a:r>
            <a:r>
              <a:rPr lang="en-US" dirty="0" err="1">
                <a:solidFill>
                  <a:srgbClr val="36464E"/>
                </a:solidFill>
                <a:latin typeface="Arial"/>
                <a:cs typeface="Arial"/>
              </a:rPr>
              <a:t>SessionService</a:t>
            </a:r>
            <a:r>
              <a:rPr lang="en-US" dirty="0">
                <a:latin typeface="Arial"/>
                <a:cs typeface="Arial"/>
              </a:rPr>
              <a:t> to load the relevant </a:t>
            </a:r>
            <a:r>
              <a:rPr lang="en-US" dirty="0">
                <a:solidFill>
                  <a:srgbClr val="36464E"/>
                </a:solidFill>
                <a:latin typeface="Arial"/>
                <a:cs typeface="Arial"/>
              </a:rPr>
              <a:t>Session</a:t>
            </a:r>
            <a:r>
              <a:rPr lang="en-US" dirty="0">
                <a:latin typeface="Arial"/>
                <a:cs typeface="Arial"/>
              </a:rPr>
              <a:t> and adds the user query as the first </a:t>
            </a:r>
            <a:r>
              <a:rPr lang="en-US" dirty="0">
                <a:solidFill>
                  <a:srgbClr val="36464E"/>
                </a:solidFill>
                <a:latin typeface="Arial"/>
                <a:cs typeface="Arial"/>
              </a:rPr>
              <a:t>Event</a:t>
            </a:r>
            <a:r>
              <a:rPr lang="en-US" dirty="0">
                <a:latin typeface="Arial"/>
                <a:cs typeface="Arial"/>
              </a:rPr>
              <a:t> to the session history. An </a:t>
            </a:r>
            <a:r>
              <a:rPr lang="en-US" dirty="0" err="1">
                <a:solidFill>
                  <a:srgbClr val="36464E"/>
                </a:solidFill>
                <a:latin typeface="Arial"/>
                <a:cs typeface="Arial"/>
              </a:rPr>
              <a:t>InvocationContext</a:t>
            </a:r>
            <a:r>
              <a:rPr lang="en-US" dirty="0">
                <a:latin typeface="Arial"/>
                <a:cs typeface="Arial"/>
              </a:rPr>
              <a:t> (</a:t>
            </a:r>
            <a:r>
              <a:rPr lang="en-US" dirty="0" err="1">
                <a:solidFill>
                  <a:srgbClr val="36464E"/>
                </a:solidFill>
                <a:latin typeface="Arial"/>
                <a:cs typeface="Arial"/>
              </a:rPr>
              <a:t>ctx</a:t>
            </a:r>
            <a:r>
              <a:rPr lang="en-US" dirty="0">
                <a:latin typeface="Arial"/>
                <a:cs typeface="Arial"/>
              </a:rPr>
              <a:t>) is prepared.</a:t>
            </a:r>
          </a:p>
          <a:p>
            <a:pPr marL="171450" indent="-171450">
              <a:buFont typeface="Arial"/>
              <a:buChar char="•"/>
              <a:defRPr/>
            </a:pPr>
            <a:r>
              <a:rPr lang="en-US" b="1" dirty="0">
                <a:latin typeface="Arial"/>
                <a:cs typeface="Arial"/>
              </a:rPr>
              <a:t>Agent Execution:</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calls </a:t>
            </a:r>
            <a:r>
              <a:rPr lang="en-US" dirty="0" err="1">
                <a:solidFill>
                  <a:srgbClr val="36464E"/>
                </a:solidFill>
                <a:latin typeface="Arial"/>
                <a:cs typeface="Arial"/>
              </a:rPr>
              <a:t>agent.run_async</a:t>
            </a:r>
            <a:r>
              <a:rPr lang="en-US" dirty="0">
                <a:solidFill>
                  <a:srgbClr val="36464E"/>
                </a:solidFill>
                <a:latin typeface="Arial"/>
                <a:cs typeface="Arial"/>
              </a:rPr>
              <a:t>(</a:t>
            </a:r>
            <a:r>
              <a:rPr lang="en-US" dirty="0" err="1">
                <a:solidFill>
                  <a:srgbClr val="36464E"/>
                </a:solidFill>
                <a:latin typeface="Arial"/>
                <a:cs typeface="Arial"/>
              </a:rPr>
              <a:t>ctx</a:t>
            </a:r>
            <a:r>
              <a:rPr lang="en-US" dirty="0">
                <a:solidFill>
                  <a:srgbClr val="36464E"/>
                </a:solidFill>
                <a:latin typeface="Arial"/>
                <a:cs typeface="Arial"/>
              </a:rPr>
              <a:t>)</a:t>
            </a:r>
            <a:r>
              <a:rPr lang="en-US" dirty="0">
                <a:latin typeface="Arial"/>
                <a:cs typeface="Arial"/>
              </a:rPr>
              <a:t> on the designated root agent (e.g., an </a:t>
            </a:r>
            <a:r>
              <a:rPr lang="en-US" dirty="0" err="1">
                <a:solidFill>
                  <a:srgbClr val="36464E"/>
                </a:solidFill>
                <a:latin typeface="Arial"/>
                <a:cs typeface="Arial"/>
              </a:rPr>
              <a:t>LlmAgent</a:t>
            </a:r>
            <a:r>
              <a:rPr lang="en-US" dirty="0">
                <a:latin typeface="Arial"/>
                <a:cs typeface="Arial"/>
              </a:rPr>
              <a:t>).</a:t>
            </a:r>
          </a:p>
          <a:p>
            <a:pPr marL="171450" indent="-171450">
              <a:buFont typeface="Arial"/>
              <a:buChar char="•"/>
              <a:defRPr/>
            </a:pPr>
            <a:r>
              <a:rPr lang="en-US" b="1" dirty="0">
                <a:latin typeface="Arial"/>
                <a:cs typeface="Arial"/>
              </a:rPr>
              <a:t>LLM Call (Example):</a:t>
            </a:r>
            <a:r>
              <a:rPr lang="en-US" dirty="0">
                <a:latin typeface="Arial"/>
                <a:cs typeface="Arial"/>
              </a:rPr>
              <a:t> The </a:t>
            </a:r>
            <a:r>
              <a:rPr lang="en-US" dirty="0" err="1">
                <a:solidFill>
                  <a:srgbClr val="36464E"/>
                </a:solidFill>
                <a:latin typeface="Arial"/>
                <a:cs typeface="Arial"/>
              </a:rPr>
              <a:t>Agent_Llm</a:t>
            </a:r>
            <a:r>
              <a:rPr lang="en-US" dirty="0">
                <a:latin typeface="Arial"/>
                <a:cs typeface="Arial"/>
              </a:rPr>
              <a:t> determines it needs information, perhaps by calling a tool. It prepares a request for the </a:t>
            </a:r>
            <a:r>
              <a:rPr lang="en-US" dirty="0">
                <a:solidFill>
                  <a:srgbClr val="36464E"/>
                </a:solidFill>
                <a:latin typeface="Arial"/>
                <a:cs typeface="Arial"/>
              </a:rPr>
              <a:t>LLM</a:t>
            </a:r>
            <a:r>
              <a:rPr lang="en-US" dirty="0">
                <a:latin typeface="Arial"/>
                <a:cs typeface="Arial"/>
              </a:rPr>
              <a:t>. Let's assume the LLM decides to call </a:t>
            </a:r>
            <a:r>
              <a:rPr lang="en-US" dirty="0" err="1">
                <a:solidFill>
                  <a:srgbClr val="36464E"/>
                </a:solidFill>
                <a:latin typeface="Arial"/>
                <a:cs typeface="Arial"/>
              </a:rPr>
              <a:t>MyTool</a:t>
            </a:r>
            <a:r>
              <a:rPr lang="en-US" dirty="0">
                <a:latin typeface="Arial"/>
                <a:cs typeface="Arial"/>
              </a:rPr>
              <a:t>.</a:t>
            </a:r>
          </a:p>
          <a:p>
            <a:pPr marL="171450" indent="-171450">
              <a:buFont typeface="Arial"/>
              <a:buChar char="•"/>
              <a:defRPr/>
            </a:pPr>
            <a:r>
              <a:rPr lang="en-US" b="1" dirty="0">
                <a:latin typeface="Arial"/>
                <a:cs typeface="Arial"/>
              </a:rPr>
              <a:t>Yield </a:t>
            </a:r>
            <a:r>
              <a:rPr lang="en-US" b="1" dirty="0" err="1">
                <a:latin typeface="Arial"/>
                <a:cs typeface="Arial"/>
              </a:rPr>
              <a:t>FunctionCall</a:t>
            </a:r>
            <a:r>
              <a:rPr lang="en-US" b="1" dirty="0">
                <a:latin typeface="Arial"/>
                <a:cs typeface="Arial"/>
              </a:rPr>
              <a:t> Event:</a:t>
            </a:r>
            <a:r>
              <a:rPr lang="en-US" dirty="0">
                <a:latin typeface="Arial"/>
                <a:cs typeface="Arial"/>
              </a:rPr>
              <a:t> The </a:t>
            </a:r>
            <a:r>
              <a:rPr lang="en-US" dirty="0" err="1">
                <a:solidFill>
                  <a:srgbClr val="36464E"/>
                </a:solidFill>
                <a:latin typeface="Arial"/>
                <a:cs typeface="Arial"/>
              </a:rPr>
              <a:t>Agent_Llm</a:t>
            </a:r>
            <a:r>
              <a:rPr lang="en-US" dirty="0">
                <a:latin typeface="Arial"/>
                <a:cs typeface="Arial"/>
              </a:rPr>
              <a:t> receives the </a:t>
            </a:r>
            <a:r>
              <a:rPr lang="en-US" dirty="0" err="1">
                <a:solidFill>
                  <a:srgbClr val="36464E"/>
                </a:solidFill>
                <a:latin typeface="Arial"/>
                <a:cs typeface="Arial"/>
              </a:rPr>
              <a:t>FunctionCall</a:t>
            </a:r>
            <a:r>
              <a:rPr lang="en-US" dirty="0">
                <a:latin typeface="Arial"/>
                <a:cs typeface="Arial"/>
              </a:rPr>
              <a:t> response from the LLM, wraps it in an </a:t>
            </a:r>
            <a:r>
              <a:rPr lang="en-US" dirty="0">
                <a:solidFill>
                  <a:srgbClr val="36464E"/>
                </a:solidFill>
                <a:latin typeface="Arial"/>
                <a:cs typeface="Arial"/>
              </a:rPr>
              <a:t>Event(author='</a:t>
            </a:r>
            <a:r>
              <a:rPr lang="en-US" dirty="0" err="1">
                <a:solidFill>
                  <a:srgbClr val="36464E"/>
                </a:solidFill>
                <a:latin typeface="Arial"/>
                <a:cs typeface="Arial"/>
              </a:rPr>
              <a:t>Agent_Llm</a:t>
            </a:r>
            <a:r>
              <a:rPr lang="en-US" dirty="0">
                <a:solidFill>
                  <a:srgbClr val="36464E"/>
                </a:solidFill>
                <a:latin typeface="Arial"/>
                <a:cs typeface="Arial"/>
              </a:rPr>
              <a:t>', content=Content(parts=[Part(</a:t>
            </a:r>
            <a:r>
              <a:rPr lang="en-US" dirty="0" err="1">
                <a:solidFill>
                  <a:srgbClr val="36464E"/>
                </a:solidFill>
                <a:latin typeface="Arial"/>
                <a:cs typeface="Arial"/>
              </a:rPr>
              <a:t>function_call</a:t>
            </a:r>
            <a:r>
              <a:rPr lang="en-US" dirty="0">
                <a:solidFill>
                  <a:srgbClr val="36464E"/>
                </a:solidFill>
                <a:latin typeface="Arial"/>
                <a:cs typeface="Arial"/>
              </a:rPr>
              <a:t>=...)]))</a:t>
            </a:r>
            <a:r>
              <a:rPr lang="en-US" dirty="0">
                <a:latin typeface="Arial"/>
                <a:cs typeface="Arial"/>
              </a:rPr>
              <a:t>, and </a:t>
            </a:r>
            <a:r>
              <a:rPr lang="en-US" dirty="0">
                <a:solidFill>
                  <a:srgbClr val="36464E"/>
                </a:solidFill>
                <a:latin typeface="Arial"/>
                <a:cs typeface="Arial"/>
              </a:rPr>
              <a:t>yields</a:t>
            </a:r>
            <a:r>
              <a:rPr lang="en-US" dirty="0">
                <a:latin typeface="Arial"/>
                <a:cs typeface="Arial"/>
              </a:rPr>
              <a:t> or </a:t>
            </a:r>
            <a:r>
              <a:rPr lang="en-US" dirty="0">
                <a:solidFill>
                  <a:srgbClr val="36464E"/>
                </a:solidFill>
                <a:latin typeface="Arial"/>
                <a:cs typeface="Arial"/>
              </a:rPr>
              <a:t>emits</a:t>
            </a:r>
            <a:r>
              <a:rPr lang="en-US" dirty="0">
                <a:latin typeface="Arial"/>
                <a:cs typeface="Arial"/>
              </a:rPr>
              <a:t> this event.</a:t>
            </a:r>
          </a:p>
          <a:p>
            <a:pPr marL="171450" indent="-171450">
              <a:buFont typeface="Arial"/>
              <a:buChar char="•"/>
              <a:defRPr/>
            </a:pPr>
            <a:r>
              <a:rPr lang="en-US" b="1" dirty="0">
                <a:latin typeface="Arial"/>
                <a:cs typeface="Arial"/>
              </a:rPr>
              <a:t>Agent Pauses:</a:t>
            </a:r>
            <a:r>
              <a:rPr lang="en-US" dirty="0">
                <a:latin typeface="Arial"/>
                <a:cs typeface="Arial"/>
              </a:rPr>
              <a:t> The </a:t>
            </a:r>
            <a:r>
              <a:rPr lang="en-US" dirty="0" err="1">
                <a:solidFill>
                  <a:srgbClr val="36464E"/>
                </a:solidFill>
                <a:latin typeface="Arial"/>
                <a:cs typeface="Arial"/>
              </a:rPr>
              <a:t>Agent_Llm</a:t>
            </a:r>
            <a:r>
              <a:rPr lang="en-US" dirty="0" err="1">
                <a:latin typeface="Arial"/>
                <a:cs typeface="Arial"/>
              </a:rPr>
              <a:t>'s</a:t>
            </a:r>
            <a:r>
              <a:rPr lang="en-US" dirty="0">
                <a:latin typeface="Arial"/>
                <a:cs typeface="Arial"/>
              </a:rPr>
              <a:t> execution pauses immediately after the </a:t>
            </a:r>
            <a:r>
              <a:rPr lang="en-US" dirty="0">
                <a:solidFill>
                  <a:srgbClr val="36464E"/>
                </a:solidFill>
                <a:latin typeface="Arial"/>
                <a:cs typeface="Arial"/>
              </a:rPr>
              <a:t>yield</a:t>
            </a:r>
            <a:r>
              <a:rPr lang="en-US" dirty="0">
                <a:latin typeface="Arial"/>
                <a:cs typeface="Arial"/>
              </a:rPr>
              <a:t>.</a:t>
            </a:r>
          </a:p>
          <a:p>
            <a:pPr marL="171450" indent="-171450">
              <a:buFont typeface="Arial"/>
              <a:buChar char="•"/>
              <a:defRPr/>
            </a:pPr>
            <a:r>
              <a:rPr lang="en-US" b="1" dirty="0">
                <a:latin typeface="Arial"/>
                <a:cs typeface="Arial"/>
              </a:rPr>
              <a:t>Runner Processes:</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receives the </a:t>
            </a:r>
            <a:r>
              <a:rPr lang="en-US" dirty="0" err="1">
                <a:latin typeface="Arial"/>
                <a:cs typeface="Arial"/>
              </a:rPr>
              <a:t>FunctionCall</a:t>
            </a:r>
            <a:r>
              <a:rPr lang="en-US" dirty="0">
                <a:latin typeface="Arial"/>
                <a:cs typeface="Arial"/>
              </a:rPr>
              <a:t> event. It passes it to the </a:t>
            </a:r>
            <a:r>
              <a:rPr lang="en-US" dirty="0" err="1">
                <a:solidFill>
                  <a:srgbClr val="36464E"/>
                </a:solidFill>
                <a:latin typeface="Arial"/>
                <a:cs typeface="Arial"/>
              </a:rPr>
              <a:t>SessionService</a:t>
            </a:r>
            <a:r>
              <a:rPr lang="en-US" dirty="0">
                <a:latin typeface="Arial"/>
                <a:cs typeface="Arial"/>
              </a:rPr>
              <a:t> to record it in the history. The </a:t>
            </a:r>
            <a:r>
              <a:rPr lang="en-US" dirty="0">
                <a:solidFill>
                  <a:srgbClr val="36464E"/>
                </a:solidFill>
                <a:latin typeface="Arial"/>
                <a:cs typeface="Arial"/>
              </a:rPr>
              <a:t>Runner</a:t>
            </a:r>
            <a:r>
              <a:rPr lang="en-US" dirty="0">
                <a:latin typeface="Arial"/>
                <a:cs typeface="Arial"/>
              </a:rPr>
              <a:t> then yields the event upstream to the </a:t>
            </a:r>
            <a:r>
              <a:rPr lang="en-US" dirty="0">
                <a:solidFill>
                  <a:srgbClr val="36464E"/>
                </a:solidFill>
                <a:latin typeface="Arial"/>
                <a:cs typeface="Arial"/>
              </a:rPr>
              <a:t>User</a:t>
            </a:r>
            <a:r>
              <a:rPr lang="en-US" dirty="0">
                <a:latin typeface="Arial"/>
                <a:cs typeface="Arial"/>
              </a:rPr>
              <a:t> (or application).</a:t>
            </a:r>
          </a:p>
          <a:p>
            <a:pPr marL="171450" indent="-171450">
              <a:buFont typeface="Arial"/>
              <a:buChar char="•"/>
              <a:defRPr/>
            </a:pPr>
            <a:r>
              <a:rPr lang="en-US" b="1" dirty="0">
                <a:latin typeface="Arial"/>
                <a:cs typeface="Arial"/>
              </a:rPr>
              <a:t>Agent Resumes:</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signals that the event is processed, and </a:t>
            </a:r>
            <a:r>
              <a:rPr lang="en-US" err="1">
                <a:solidFill>
                  <a:srgbClr val="36464E"/>
                </a:solidFill>
                <a:latin typeface="Arial"/>
                <a:cs typeface="Arial"/>
              </a:rPr>
              <a:t>Agent_Llm</a:t>
            </a:r>
            <a:r>
              <a:rPr lang="en-US" dirty="0">
                <a:latin typeface="Arial"/>
                <a:cs typeface="Arial"/>
              </a:rPr>
              <a:t> resumes execution.</a:t>
            </a:r>
          </a:p>
          <a:p>
            <a:pPr marL="171450" indent="-171450">
              <a:buFont typeface="Arial"/>
              <a:buChar char="•"/>
              <a:defRPr/>
            </a:pPr>
            <a:r>
              <a:rPr lang="en-US" b="1" dirty="0">
                <a:latin typeface="Arial"/>
                <a:cs typeface="Arial"/>
              </a:rPr>
              <a:t>Tool Execution:</a:t>
            </a:r>
            <a:r>
              <a:rPr lang="en-US" dirty="0">
                <a:latin typeface="Arial"/>
                <a:cs typeface="Arial"/>
              </a:rPr>
              <a:t> The </a:t>
            </a:r>
            <a:r>
              <a:rPr lang="en-US" err="1">
                <a:solidFill>
                  <a:srgbClr val="36464E"/>
                </a:solidFill>
                <a:latin typeface="Arial"/>
                <a:cs typeface="Arial"/>
              </a:rPr>
              <a:t>Agent_Llm</a:t>
            </a:r>
            <a:r>
              <a:rPr lang="en-US" err="1">
                <a:latin typeface="Arial"/>
                <a:cs typeface="Arial"/>
              </a:rPr>
              <a:t>'s</a:t>
            </a:r>
            <a:r>
              <a:rPr lang="en-US" dirty="0">
                <a:latin typeface="Arial"/>
                <a:cs typeface="Arial"/>
              </a:rPr>
              <a:t> internal flow now proceeds to execute the requested </a:t>
            </a:r>
            <a:r>
              <a:rPr lang="en-US" err="1">
                <a:solidFill>
                  <a:srgbClr val="36464E"/>
                </a:solidFill>
                <a:latin typeface="Arial"/>
                <a:cs typeface="Arial"/>
              </a:rPr>
              <a:t>MyTool</a:t>
            </a:r>
            <a:r>
              <a:rPr lang="en-US" dirty="0">
                <a:latin typeface="Arial"/>
                <a:cs typeface="Arial"/>
              </a:rPr>
              <a:t>. It calls </a:t>
            </a:r>
            <a:r>
              <a:rPr lang="en-US" err="1">
                <a:solidFill>
                  <a:srgbClr val="36464E"/>
                </a:solidFill>
                <a:latin typeface="Arial"/>
                <a:cs typeface="Arial"/>
              </a:rPr>
              <a:t>tool.run_async</a:t>
            </a:r>
            <a:r>
              <a:rPr lang="en-US" dirty="0">
                <a:solidFill>
                  <a:srgbClr val="36464E"/>
                </a:solidFill>
                <a:latin typeface="Arial"/>
                <a:cs typeface="Arial"/>
              </a:rPr>
              <a:t>(...)</a:t>
            </a:r>
            <a:r>
              <a:rPr lang="en-US" dirty="0">
                <a:latin typeface="Arial"/>
                <a:cs typeface="Arial"/>
              </a:rPr>
              <a:t>.</a:t>
            </a:r>
          </a:p>
          <a:p>
            <a:pPr marL="171450" indent="-171450">
              <a:buFont typeface="Arial"/>
              <a:buChar char="•"/>
              <a:defRPr/>
            </a:pPr>
            <a:r>
              <a:rPr lang="en-US" b="1" dirty="0">
                <a:latin typeface="Arial"/>
                <a:cs typeface="Arial"/>
              </a:rPr>
              <a:t>Tool Returns Result:</a:t>
            </a:r>
            <a:r>
              <a:rPr lang="en-US" dirty="0">
                <a:latin typeface="Arial"/>
                <a:cs typeface="Arial"/>
              </a:rPr>
              <a:t> </a:t>
            </a:r>
            <a:r>
              <a:rPr lang="en-US" err="1">
                <a:solidFill>
                  <a:srgbClr val="36464E"/>
                </a:solidFill>
                <a:latin typeface="Arial"/>
                <a:cs typeface="Arial"/>
              </a:rPr>
              <a:t>MyTool</a:t>
            </a:r>
            <a:r>
              <a:rPr lang="en-US" dirty="0">
                <a:latin typeface="Arial"/>
                <a:cs typeface="Arial"/>
              </a:rPr>
              <a:t> executes and returns its result (e.g., </a:t>
            </a:r>
            <a:r>
              <a:rPr lang="en-US" dirty="0">
                <a:solidFill>
                  <a:srgbClr val="36464E"/>
                </a:solidFill>
                <a:latin typeface="Arial"/>
                <a:cs typeface="Arial"/>
              </a:rPr>
              <a:t>{'result': 'Paris'}</a:t>
            </a:r>
            <a:r>
              <a:rPr lang="en-US" dirty="0">
                <a:latin typeface="Arial"/>
                <a:cs typeface="Arial"/>
              </a:rPr>
              <a:t>).</a:t>
            </a:r>
          </a:p>
          <a:p>
            <a:pPr marL="171450" indent="-171450">
              <a:buFont typeface="Arial"/>
              <a:buChar char="•"/>
              <a:defRPr/>
            </a:pPr>
            <a:r>
              <a:rPr lang="en-US" b="1" dirty="0">
                <a:latin typeface="Arial"/>
                <a:cs typeface="Arial"/>
              </a:rPr>
              <a:t>Yield </a:t>
            </a:r>
            <a:r>
              <a:rPr lang="en-US" b="1" err="1">
                <a:latin typeface="Arial"/>
                <a:cs typeface="Arial"/>
              </a:rPr>
              <a:t>FunctionResponse</a:t>
            </a:r>
            <a:r>
              <a:rPr lang="en-US" b="1" dirty="0">
                <a:latin typeface="Arial"/>
                <a:cs typeface="Arial"/>
              </a:rPr>
              <a:t> Event:</a:t>
            </a:r>
            <a:r>
              <a:rPr lang="en-US" dirty="0">
                <a:latin typeface="Arial"/>
                <a:cs typeface="Arial"/>
              </a:rPr>
              <a:t> The agent (</a:t>
            </a:r>
            <a:r>
              <a:rPr lang="en-US" err="1">
                <a:solidFill>
                  <a:srgbClr val="36464E"/>
                </a:solidFill>
                <a:latin typeface="Arial"/>
                <a:cs typeface="Arial"/>
              </a:rPr>
              <a:t>Agent_Llm</a:t>
            </a:r>
            <a:r>
              <a:rPr lang="en-US" dirty="0">
                <a:latin typeface="Arial"/>
                <a:cs typeface="Arial"/>
              </a:rPr>
              <a:t>) wraps the tool result into an </a:t>
            </a:r>
            <a:r>
              <a:rPr lang="en-US" dirty="0">
                <a:solidFill>
                  <a:srgbClr val="36464E"/>
                </a:solidFill>
                <a:latin typeface="Arial"/>
                <a:cs typeface="Arial"/>
              </a:rPr>
              <a:t>Event</a:t>
            </a:r>
            <a:r>
              <a:rPr lang="en-US" dirty="0">
                <a:latin typeface="Arial"/>
                <a:cs typeface="Arial"/>
              </a:rPr>
              <a:t> containing a </a:t>
            </a:r>
            <a:r>
              <a:rPr lang="en-US" err="1">
                <a:solidFill>
                  <a:srgbClr val="36464E"/>
                </a:solidFill>
                <a:latin typeface="Arial"/>
                <a:cs typeface="Arial"/>
              </a:rPr>
              <a:t>FunctionResponse</a:t>
            </a:r>
            <a:r>
              <a:rPr lang="en-US" dirty="0">
                <a:latin typeface="Arial"/>
                <a:cs typeface="Arial"/>
              </a:rPr>
              <a:t> part (e.g., </a:t>
            </a:r>
            <a:r>
              <a:rPr lang="en-US" dirty="0">
                <a:solidFill>
                  <a:srgbClr val="36464E"/>
                </a:solidFill>
                <a:latin typeface="Arial"/>
                <a:cs typeface="Arial"/>
              </a:rPr>
              <a:t>Event(author='</a:t>
            </a:r>
            <a:r>
              <a:rPr lang="en-US" err="1">
                <a:solidFill>
                  <a:srgbClr val="36464E"/>
                </a:solidFill>
                <a:latin typeface="Arial"/>
                <a:cs typeface="Arial"/>
              </a:rPr>
              <a:t>Agent_Llm</a:t>
            </a:r>
            <a:r>
              <a:rPr lang="en-US" dirty="0">
                <a:solidFill>
                  <a:srgbClr val="36464E"/>
                </a:solidFill>
                <a:latin typeface="Arial"/>
                <a:cs typeface="Arial"/>
              </a:rPr>
              <a:t>', content=Content(role='user', parts=[Part(</a:t>
            </a:r>
            <a:r>
              <a:rPr lang="en-US" err="1">
                <a:solidFill>
                  <a:srgbClr val="36464E"/>
                </a:solidFill>
                <a:latin typeface="Arial"/>
                <a:cs typeface="Arial"/>
              </a:rPr>
              <a:t>function_response</a:t>
            </a:r>
            <a:r>
              <a:rPr lang="en-US" dirty="0">
                <a:solidFill>
                  <a:srgbClr val="36464E"/>
                </a:solidFill>
                <a:latin typeface="Arial"/>
                <a:cs typeface="Arial"/>
              </a:rPr>
              <a:t>=...)]))</a:t>
            </a:r>
            <a:r>
              <a:rPr lang="en-US" dirty="0">
                <a:latin typeface="Arial"/>
                <a:cs typeface="Arial"/>
              </a:rPr>
              <a:t>). This event might also contain </a:t>
            </a:r>
            <a:r>
              <a:rPr lang="en-US" dirty="0">
                <a:solidFill>
                  <a:srgbClr val="36464E"/>
                </a:solidFill>
                <a:latin typeface="Arial"/>
                <a:cs typeface="Arial"/>
              </a:rPr>
              <a:t>actions</a:t>
            </a:r>
            <a:r>
              <a:rPr lang="en-US" dirty="0">
                <a:latin typeface="Arial"/>
                <a:cs typeface="Arial"/>
              </a:rPr>
              <a:t> if the tool modified state (</a:t>
            </a:r>
            <a:r>
              <a:rPr lang="en-US" err="1">
                <a:solidFill>
                  <a:srgbClr val="36464E"/>
                </a:solidFill>
                <a:latin typeface="Arial"/>
                <a:cs typeface="Arial"/>
              </a:rPr>
              <a:t>state_delta</a:t>
            </a:r>
            <a:r>
              <a:rPr lang="en-US" dirty="0">
                <a:latin typeface="Arial"/>
                <a:cs typeface="Arial"/>
              </a:rPr>
              <a:t>) or saved artifacts (</a:t>
            </a:r>
            <a:r>
              <a:rPr lang="en-US" err="1">
                <a:solidFill>
                  <a:srgbClr val="36464E"/>
                </a:solidFill>
                <a:latin typeface="Arial"/>
                <a:cs typeface="Arial"/>
              </a:rPr>
              <a:t>artifact_delta</a:t>
            </a:r>
            <a:r>
              <a:rPr lang="en-US" dirty="0">
                <a:latin typeface="Arial"/>
                <a:cs typeface="Arial"/>
              </a:rPr>
              <a:t>). The agent </a:t>
            </a:r>
            <a:r>
              <a:rPr lang="en-US" dirty="0">
                <a:solidFill>
                  <a:srgbClr val="36464E"/>
                </a:solidFill>
                <a:latin typeface="Arial"/>
                <a:cs typeface="Arial"/>
              </a:rPr>
              <a:t>yield</a:t>
            </a:r>
            <a:r>
              <a:rPr lang="en-US" dirty="0">
                <a:latin typeface="Arial"/>
                <a:cs typeface="Arial"/>
              </a:rPr>
              <a:t>s this event.</a:t>
            </a:r>
          </a:p>
          <a:p>
            <a:pPr marL="171450" indent="-171450">
              <a:buFont typeface="Arial"/>
              <a:buChar char="•"/>
              <a:defRPr/>
            </a:pPr>
            <a:r>
              <a:rPr lang="en-US" b="1" dirty="0">
                <a:latin typeface="Arial"/>
                <a:cs typeface="Arial"/>
              </a:rPr>
              <a:t>Agent Pauses:</a:t>
            </a:r>
            <a:r>
              <a:rPr lang="en-US" dirty="0">
                <a:latin typeface="Arial"/>
                <a:cs typeface="Arial"/>
              </a:rPr>
              <a:t> </a:t>
            </a:r>
            <a:r>
              <a:rPr lang="en-US" err="1">
                <a:solidFill>
                  <a:srgbClr val="36464E"/>
                </a:solidFill>
                <a:latin typeface="Arial"/>
                <a:cs typeface="Arial"/>
              </a:rPr>
              <a:t>Agent_Llm</a:t>
            </a:r>
            <a:r>
              <a:rPr lang="en-US" dirty="0">
                <a:latin typeface="Arial"/>
                <a:cs typeface="Arial"/>
              </a:rPr>
              <a:t> pauses again.</a:t>
            </a:r>
          </a:p>
          <a:p>
            <a:pPr marL="171450" indent="-171450">
              <a:buFont typeface="Arial"/>
              <a:buChar char="•"/>
              <a:defRPr/>
            </a:pPr>
            <a:r>
              <a:rPr lang="en-US" b="1" dirty="0">
                <a:latin typeface="Arial"/>
                <a:cs typeface="Arial"/>
              </a:rPr>
              <a:t>Runner Processes:</a:t>
            </a:r>
            <a:r>
              <a:rPr lang="en-US" dirty="0">
                <a:latin typeface="Arial"/>
                <a:cs typeface="Arial"/>
              </a:rPr>
              <a:t> </a:t>
            </a:r>
            <a:r>
              <a:rPr lang="en-US" dirty="0">
                <a:solidFill>
                  <a:srgbClr val="36464E"/>
                </a:solidFill>
                <a:latin typeface="Arial"/>
                <a:cs typeface="Arial"/>
              </a:rPr>
              <a:t>Runner</a:t>
            </a:r>
            <a:r>
              <a:rPr lang="en-US" dirty="0">
                <a:latin typeface="Arial"/>
                <a:cs typeface="Arial"/>
              </a:rPr>
              <a:t> receives the </a:t>
            </a:r>
            <a:r>
              <a:rPr lang="en-US" err="1">
                <a:latin typeface="Arial"/>
                <a:cs typeface="Arial"/>
              </a:rPr>
              <a:t>FunctionResponse</a:t>
            </a:r>
            <a:r>
              <a:rPr lang="en-US" dirty="0">
                <a:latin typeface="Arial"/>
                <a:cs typeface="Arial"/>
              </a:rPr>
              <a:t> event. It passes it to </a:t>
            </a:r>
            <a:r>
              <a:rPr lang="en-US" err="1">
                <a:solidFill>
                  <a:srgbClr val="36464E"/>
                </a:solidFill>
                <a:latin typeface="Arial"/>
                <a:cs typeface="Arial"/>
              </a:rPr>
              <a:t>SessionService</a:t>
            </a:r>
            <a:r>
              <a:rPr lang="en-US" dirty="0">
                <a:latin typeface="Arial"/>
                <a:cs typeface="Arial"/>
              </a:rPr>
              <a:t> which applies any </a:t>
            </a:r>
            <a:r>
              <a:rPr lang="en-US" err="1">
                <a:solidFill>
                  <a:srgbClr val="36464E"/>
                </a:solidFill>
                <a:latin typeface="Arial"/>
                <a:cs typeface="Arial"/>
              </a:rPr>
              <a:t>state_delta</a:t>
            </a:r>
            <a:r>
              <a:rPr lang="en-US" dirty="0">
                <a:latin typeface="Arial"/>
                <a:cs typeface="Arial"/>
              </a:rPr>
              <a:t>/</a:t>
            </a:r>
            <a:r>
              <a:rPr lang="en-US" err="1">
                <a:solidFill>
                  <a:srgbClr val="36464E"/>
                </a:solidFill>
                <a:latin typeface="Arial"/>
                <a:cs typeface="Arial"/>
              </a:rPr>
              <a:t>artifact_delta</a:t>
            </a:r>
            <a:r>
              <a:rPr lang="en-US" dirty="0">
                <a:latin typeface="Arial"/>
                <a:cs typeface="Arial"/>
              </a:rPr>
              <a:t> and adds the event to history. </a:t>
            </a:r>
            <a:r>
              <a:rPr lang="en-US" dirty="0">
                <a:solidFill>
                  <a:srgbClr val="36464E"/>
                </a:solidFill>
                <a:latin typeface="Arial"/>
                <a:cs typeface="Arial"/>
              </a:rPr>
              <a:t>Runner</a:t>
            </a:r>
            <a:r>
              <a:rPr lang="en-US" dirty="0">
                <a:latin typeface="Arial"/>
                <a:cs typeface="Arial"/>
              </a:rPr>
              <a:t> yields the event upstream.</a:t>
            </a:r>
          </a:p>
          <a:p>
            <a:pPr marL="171450" indent="-171450">
              <a:buFont typeface="Arial"/>
              <a:buChar char="•"/>
              <a:defRPr/>
            </a:pPr>
            <a:r>
              <a:rPr lang="en-US" b="1" dirty="0">
                <a:latin typeface="Arial"/>
                <a:cs typeface="Arial"/>
              </a:rPr>
              <a:t>Agent Resumes:</a:t>
            </a:r>
            <a:r>
              <a:rPr lang="en-US" dirty="0">
                <a:latin typeface="Arial"/>
                <a:cs typeface="Arial"/>
              </a:rPr>
              <a:t> </a:t>
            </a:r>
            <a:r>
              <a:rPr lang="en-US" err="1">
                <a:solidFill>
                  <a:srgbClr val="36464E"/>
                </a:solidFill>
                <a:latin typeface="Arial"/>
                <a:cs typeface="Arial"/>
              </a:rPr>
              <a:t>Agent_Llm</a:t>
            </a:r>
            <a:r>
              <a:rPr lang="en-US" dirty="0">
                <a:latin typeface="Arial"/>
                <a:cs typeface="Arial"/>
              </a:rPr>
              <a:t> resumes, now knowing the tool result and any state changes are committed.</a:t>
            </a:r>
          </a:p>
          <a:p>
            <a:pPr marL="171450" indent="-171450">
              <a:buFont typeface="Arial"/>
              <a:buChar char="•"/>
              <a:defRPr/>
            </a:pPr>
            <a:r>
              <a:rPr lang="en-US" b="1" dirty="0">
                <a:latin typeface="Arial"/>
                <a:cs typeface="Arial"/>
              </a:rPr>
              <a:t>Final LLM Call (Example):</a:t>
            </a:r>
            <a:r>
              <a:rPr lang="en-US" dirty="0">
                <a:latin typeface="Arial"/>
                <a:cs typeface="Arial"/>
              </a:rPr>
              <a:t> </a:t>
            </a:r>
            <a:r>
              <a:rPr lang="en-US" err="1">
                <a:solidFill>
                  <a:srgbClr val="36464E"/>
                </a:solidFill>
                <a:latin typeface="Arial"/>
                <a:cs typeface="Arial"/>
              </a:rPr>
              <a:t>Agent_Llm</a:t>
            </a:r>
            <a:r>
              <a:rPr lang="en-US" dirty="0">
                <a:latin typeface="Arial"/>
                <a:cs typeface="Arial"/>
              </a:rPr>
              <a:t> sends the tool result back to the </a:t>
            </a:r>
            <a:r>
              <a:rPr lang="en-US" dirty="0">
                <a:solidFill>
                  <a:srgbClr val="36464E"/>
                </a:solidFill>
                <a:latin typeface="Arial"/>
                <a:cs typeface="Arial"/>
              </a:rPr>
              <a:t>LLM</a:t>
            </a:r>
            <a:r>
              <a:rPr lang="en-US" dirty="0">
                <a:latin typeface="Arial"/>
                <a:cs typeface="Arial"/>
              </a:rPr>
              <a:t> to generate a natural language response.</a:t>
            </a:r>
          </a:p>
          <a:p>
            <a:pPr marL="171450" indent="-171450">
              <a:buFont typeface="Arial"/>
              <a:buChar char="•"/>
              <a:defRPr/>
            </a:pPr>
            <a:r>
              <a:rPr lang="en-US" b="1" dirty="0">
                <a:latin typeface="Arial"/>
                <a:cs typeface="Arial"/>
              </a:rPr>
              <a:t>Yield Final Text Event:</a:t>
            </a:r>
            <a:r>
              <a:rPr lang="en-US" dirty="0">
                <a:latin typeface="Arial"/>
                <a:cs typeface="Arial"/>
              </a:rPr>
              <a:t> </a:t>
            </a:r>
            <a:r>
              <a:rPr lang="en-US" err="1">
                <a:solidFill>
                  <a:srgbClr val="36464E"/>
                </a:solidFill>
                <a:latin typeface="Arial"/>
                <a:cs typeface="Arial"/>
              </a:rPr>
              <a:t>Agent_Llm</a:t>
            </a:r>
            <a:r>
              <a:rPr lang="en-US" dirty="0">
                <a:latin typeface="Arial"/>
                <a:cs typeface="Arial"/>
              </a:rPr>
              <a:t> receives the final text from the </a:t>
            </a:r>
            <a:r>
              <a:rPr lang="en-US" dirty="0">
                <a:solidFill>
                  <a:srgbClr val="36464E"/>
                </a:solidFill>
                <a:latin typeface="Arial"/>
                <a:cs typeface="Arial"/>
              </a:rPr>
              <a:t>LLM</a:t>
            </a:r>
            <a:r>
              <a:rPr lang="en-US" dirty="0">
                <a:latin typeface="Arial"/>
                <a:cs typeface="Arial"/>
              </a:rPr>
              <a:t>, wraps it in an </a:t>
            </a:r>
            <a:r>
              <a:rPr lang="en-US" dirty="0">
                <a:solidFill>
                  <a:srgbClr val="36464E"/>
                </a:solidFill>
                <a:latin typeface="Arial"/>
                <a:cs typeface="Arial"/>
              </a:rPr>
              <a:t>Event(author='</a:t>
            </a:r>
            <a:r>
              <a:rPr lang="en-US" err="1">
                <a:solidFill>
                  <a:srgbClr val="36464E"/>
                </a:solidFill>
                <a:latin typeface="Arial"/>
                <a:cs typeface="Arial"/>
              </a:rPr>
              <a:t>Agent_Llm</a:t>
            </a:r>
            <a:r>
              <a:rPr lang="en-US" dirty="0">
                <a:solidFill>
                  <a:srgbClr val="36464E"/>
                </a:solidFill>
                <a:latin typeface="Arial"/>
                <a:cs typeface="Arial"/>
              </a:rPr>
              <a:t>', content=Content(parts=[Part(text=...)]))</a:t>
            </a:r>
            <a:r>
              <a:rPr lang="en-US" dirty="0">
                <a:latin typeface="Arial"/>
                <a:cs typeface="Arial"/>
              </a:rPr>
              <a:t>, and </a:t>
            </a:r>
            <a:r>
              <a:rPr lang="en-US" dirty="0">
                <a:solidFill>
                  <a:srgbClr val="36464E"/>
                </a:solidFill>
                <a:latin typeface="Arial"/>
                <a:cs typeface="Arial"/>
              </a:rPr>
              <a:t>yield</a:t>
            </a:r>
            <a:r>
              <a:rPr lang="en-US" dirty="0">
                <a:latin typeface="Arial"/>
                <a:cs typeface="Arial"/>
              </a:rPr>
              <a:t>s it.</a:t>
            </a:r>
          </a:p>
          <a:p>
            <a:pPr marL="171450" indent="-171450">
              <a:buFont typeface="Arial"/>
              <a:buChar char="•"/>
              <a:defRPr/>
            </a:pPr>
            <a:r>
              <a:rPr lang="en-US" b="1" dirty="0">
                <a:latin typeface="Arial"/>
                <a:cs typeface="Arial"/>
              </a:rPr>
              <a:t>Agent Pauses:</a:t>
            </a:r>
            <a:r>
              <a:rPr lang="en-US" dirty="0">
                <a:latin typeface="Arial"/>
                <a:cs typeface="Arial"/>
              </a:rPr>
              <a:t> </a:t>
            </a:r>
            <a:r>
              <a:rPr lang="en-US" err="1">
                <a:solidFill>
                  <a:srgbClr val="36464E"/>
                </a:solidFill>
                <a:latin typeface="Arial"/>
                <a:cs typeface="Arial"/>
              </a:rPr>
              <a:t>Agent_Llm</a:t>
            </a:r>
            <a:r>
              <a:rPr lang="en-US" dirty="0">
                <a:latin typeface="Arial"/>
                <a:cs typeface="Arial"/>
              </a:rPr>
              <a:t> pauses.</a:t>
            </a:r>
          </a:p>
          <a:p>
            <a:pPr marL="171450" indent="-171450">
              <a:buFont typeface="Arial"/>
              <a:buChar char="•"/>
              <a:defRPr/>
            </a:pPr>
            <a:r>
              <a:rPr lang="en-US" b="1" dirty="0">
                <a:latin typeface="Arial"/>
                <a:cs typeface="Arial"/>
              </a:rPr>
              <a:t>Runner Processes:</a:t>
            </a:r>
            <a:r>
              <a:rPr lang="en-US" dirty="0">
                <a:latin typeface="Arial"/>
                <a:cs typeface="Arial"/>
              </a:rPr>
              <a:t> </a:t>
            </a:r>
            <a:r>
              <a:rPr lang="en-US" dirty="0">
                <a:solidFill>
                  <a:srgbClr val="36464E"/>
                </a:solidFill>
                <a:latin typeface="Arial"/>
                <a:cs typeface="Arial"/>
              </a:rPr>
              <a:t>Runner</a:t>
            </a:r>
            <a:r>
              <a:rPr lang="en-US" dirty="0">
                <a:latin typeface="Arial"/>
                <a:cs typeface="Arial"/>
              </a:rPr>
              <a:t> receives the final text event, passes it to </a:t>
            </a:r>
            <a:r>
              <a:rPr lang="en-US" err="1">
                <a:solidFill>
                  <a:srgbClr val="36464E"/>
                </a:solidFill>
                <a:latin typeface="Arial"/>
                <a:cs typeface="Arial"/>
              </a:rPr>
              <a:t>SessionService</a:t>
            </a:r>
            <a:r>
              <a:rPr lang="en-US" dirty="0">
                <a:latin typeface="Arial"/>
                <a:cs typeface="Arial"/>
              </a:rPr>
              <a:t> for history, and yields it upstream to the </a:t>
            </a:r>
            <a:r>
              <a:rPr lang="en-US" dirty="0">
                <a:solidFill>
                  <a:srgbClr val="36464E"/>
                </a:solidFill>
                <a:latin typeface="Arial"/>
                <a:cs typeface="Arial"/>
              </a:rPr>
              <a:t>User</a:t>
            </a:r>
            <a:r>
              <a:rPr lang="en-US" dirty="0">
                <a:latin typeface="Arial"/>
                <a:cs typeface="Arial"/>
              </a:rPr>
              <a:t>. This is likely marked as the </a:t>
            </a:r>
            <a:r>
              <a:rPr lang="en-US" err="1">
                <a:solidFill>
                  <a:srgbClr val="36464E"/>
                </a:solidFill>
                <a:latin typeface="Arial"/>
                <a:cs typeface="Arial"/>
              </a:rPr>
              <a:t>is_final_response</a:t>
            </a:r>
            <a:r>
              <a:rPr lang="en-US" dirty="0">
                <a:solidFill>
                  <a:srgbClr val="36464E"/>
                </a:solidFill>
                <a:latin typeface="Arial"/>
                <a:cs typeface="Arial"/>
              </a:rPr>
              <a:t>()</a:t>
            </a:r>
            <a:r>
              <a:rPr lang="en-US" dirty="0">
                <a:latin typeface="Arial"/>
                <a:cs typeface="Arial"/>
              </a:rPr>
              <a:t>.</a:t>
            </a:r>
          </a:p>
          <a:p>
            <a:pPr marL="171450" indent="-171450">
              <a:buFont typeface="Arial"/>
              <a:buChar char="•"/>
              <a:defRPr/>
            </a:pPr>
            <a:r>
              <a:rPr lang="en-US" b="1" dirty="0">
                <a:latin typeface="Arial"/>
                <a:cs typeface="Arial"/>
              </a:rPr>
              <a:t>Agent Resumes &amp; Finishes:</a:t>
            </a:r>
            <a:r>
              <a:rPr lang="en-US" dirty="0">
                <a:latin typeface="Arial"/>
                <a:cs typeface="Arial"/>
              </a:rPr>
              <a:t> </a:t>
            </a:r>
            <a:r>
              <a:rPr lang="en-US" err="1">
                <a:solidFill>
                  <a:srgbClr val="36464E"/>
                </a:solidFill>
                <a:latin typeface="Arial"/>
                <a:cs typeface="Arial"/>
              </a:rPr>
              <a:t>Agent_Llm</a:t>
            </a:r>
            <a:r>
              <a:rPr lang="en-US" dirty="0">
                <a:latin typeface="Arial"/>
                <a:cs typeface="Arial"/>
              </a:rPr>
              <a:t> resumes. Having completed its task for this invocation, its </a:t>
            </a:r>
            <a:r>
              <a:rPr lang="en-US" err="1">
                <a:solidFill>
                  <a:srgbClr val="36464E"/>
                </a:solidFill>
                <a:latin typeface="Arial"/>
                <a:cs typeface="Arial"/>
              </a:rPr>
              <a:t>run_async</a:t>
            </a:r>
            <a:r>
              <a:rPr lang="en-US" dirty="0">
                <a:latin typeface="Arial"/>
                <a:cs typeface="Arial"/>
              </a:rPr>
              <a:t> generator finishes.</a:t>
            </a:r>
          </a:p>
          <a:p>
            <a:pPr marL="171450" indent="-171450">
              <a:buFont typeface="Arial"/>
              <a:buChar char="•"/>
              <a:defRPr/>
            </a:pPr>
            <a:r>
              <a:rPr lang="en-US" b="1" dirty="0">
                <a:latin typeface="Arial"/>
                <a:cs typeface="Arial"/>
              </a:rPr>
              <a:t>Runner Completes:</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sees the agent's generator is exhausted and finishes its loop for this invocation.</a:t>
            </a:r>
          </a:p>
          <a:p>
            <a:pPr>
              <a:defRPr/>
            </a:pPr>
            <a:endParaRPr lang="en-US" dirty="0">
              <a:cs typeface="Arial"/>
            </a:endParaRPr>
          </a:p>
        </p:txBody>
      </p:sp>
      <p:sp>
        <p:nvSpPr>
          <p:cNvPr id="4" name="Footer Placeholder 3">
            <a:extLst>
              <a:ext uri="{FF2B5EF4-FFF2-40B4-BE49-F238E27FC236}">
                <a16:creationId xmlns:a16="http://schemas.microsoft.com/office/drawing/2014/main" id="{F2133CFA-71CA-274C-8541-093107D69AA6}"/>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24B0E5D8-6BF9-8B75-0C55-B9A53CF1D84C}"/>
              </a:ext>
            </a:extLst>
          </p:cNvPr>
          <p:cNvSpPr>
            <a:spLocks noGrp="1"/>
          </p:cNvSpPr>
          <p:nvPr>
            <p:ph type="sldNum" sz="quarter" idx="5"/>
          </p:nvPr>
        </p:nvSpPr>
        <p:spPr/>
        <p:txBody>
          <a:bodyPr/>
          <a:lstStyle/>
          <a:p>
            <a:pPr>
              <a:defRPr/>
            </a:pPr>
            <a:fld id="{2224D85D-0234-4E0E-8CD2-74151B7F4968}" type="slidenum">
              <a:rPr lang="en-US"/>
              <a:pPr>
                <a:defRPr/>
              </a:pPr>
              <a:t>33</a:t>
            </a:fld>
            <a:endParaRPr lang="en-US"/>
          </a:p>
        </p:txBody>
      </p:sp>
    </p:spTree>
    <p:extLst>
      <p:ext uri="{BB962C8B-B14F-4D97-AF65-F5344CB8AC3E}">
        <p14:creationId xmlns:p14="http://schemas.microsoft.com/office/powerpoint/2010/main" val="5549758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DFA6F-C154-F688-D7C8-113CD67DE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028F87-56DF-81E4-FA4B-E6E673E958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DB5199-5434-7B7E-E39D-6757B7A6919C}"/>
              </a:ext>
            </a:extLst>
          </p:cNvPr>
          <p:cNvSpPr>
            <a:spLocks noGrp="1"/>
          </p:cNvSpPr>
          <p:nvPr>
            <p:ph type="body" idx="1"/>
          </p:nvPr>
        </p:nvSpPr>
        <p:spPr/>
        <p:txBody>
          <a:bodyPr/>
          <a:lstStyle/>
          <a:p>
            <a:pPr>
              <a:defRPr/>
            </a:pPr>
            <a:r>
              <a:rPr lang="en-US" dirty="0">
                <a:latin typeface="Arial"/>
                <a:cs typeface="Arial"/>
              </a:rPr>
              <a:t>Step-by-Step Breakdown¶</a:t>
            </a:r>
          </a:p>
          <a:p>
            <a:pPr marL="171450" indent="-171450">
              <a:buFont typeface="Arial"/>
              <a:buChar char="•"/>
              <a:defRPr/>
            </a:pPr>
            <a:r>
              <a:rPr lang="en-US" b="1" dirty="0">
                <a:latin typeface="Arial"/>
                <a:cs typeface="Arial"/>
              </a:rPr>
              <a:t>User Input:</a:t>
            </a:r>
            <a:r>
              <a:rPr lang="en-US" dirty="0">
                <a:latin typeface="Arial"/>
                <a:cs typeface="Arial"/>
              </a:rPr>
              <a:t> The User sends a query (e.g., "What's the capital of France?").</a:t>
            </a:r>
          </a:p>
          <a:p>
            <a:pPr marL="171450" indent="-171450">
              <a:buFont typeface="Arial"/>
              <a:buChar char="•"/>
              <a:defRPr/>
            </a:pPr>
            <a:r>
              <a:rPr lang="en-US" b="1" dirty="0">
                <a:latin typeface="Arial"/>
                <a:cs typeface="Arial"/>
              </a:rPr>
              <a:t>Runner Starts:</a:t>
            </a:r>
            <a:r>
              <a:rPr lang="en-US" dirty="0">
                <a:latin typeface="Arial"/>
                <a:cs typeface="Arial"/>
              </a:rPr>
              <a:t> </a:t>
            </a:r>
            <a:r>
              <a:rPr lang="en-US" dirty="0" err="1">
                <a:solidFill>
                  <a:srgbClr val="36464E"/>
                </a:solidFill>
                <a:latin typeface="Arial"/>
                <a:cs typeface="Arial"/>
              </a:rPr>
              <a:t>Runner.run_async</a:t>
            </a:r>
            <a:r>
              <a:rPr lang="en-US" dirty="0">
                <a:latin typeface="Arial"/>
                <a:cs typeface="Arial"/>
              </a:rPr>
              <a:t> begins. It interacts with the </a:t>
            </a:r>
            <a:r>
              <a:rPr lang="en-US" dirty="0" err="1">
                <a:solidFill>
                  <a:srgbClr val="36464E"/>
                </a:solidFill>
                <a:latin typeface="Arial"/>
                <a:cs typeface="Arial"/>
              </a:rPr>
              <a:t>SessionService</a:t>
            </a:r>
            <a:r>
              <a:rPr lang="en-US" dirty="0">
                <a:latin typeface="Arial"/>
                <a:cs typeface="Arial"/>
              </a:rPr>
              <a:t> to load the relevant </a:t>
            </a:r>
            <a:r>
              <a:rPr lang="en-US" dirty="0">
                <a:solidFill>
                  <a:srgbClr val="36464E"/>
                </a:solidFill>
                <a:latin typeface="Arial"/>
                <a:cs typeface="Arial"/>
              </a:rPr>
              <a:t>Session</a:t>
            </a:r>
            <a:r>
              <a:rPr lang="en-US" dirty="0">
                <a:latin typeface="Arial"/>
                <a:cs typeface="Arial"/>
              </a:rPr>
              <a:t> and adds the user query as the first </a:t>
            </a:r>
            <a:r>
              <a:rPr lang="en-US" dirty="0">
                <a:solidFill>
                  <a:srgbClr val="36464E"/>
                </a:solidFill>
                <a:latin typeface="Arial"/>
                <a:cs typeface="Arial"/>
              </a:rPr>
              <a:t>Event</a:t>
            </a:r>
            <a:r>
              <a:rPr lang="en-US" dirty="0">
                <a:latin typeface="Arial"/>
                <a:cs typeface="Arial"/>
              </a:rPr>
              <a:t> to the session history. An </a:t>
            </a:r>
            <a:r>
              <a:rPr lang="en-US" dirty="0" err="1">
                <a:solidFill>
                  <a:srgbClr val="36464E"/>
                </a:solidFill>
                <a:latin typeface="Arial"/>
                <a:cs typeface="Arial"/>
              </a:rPr>
              <a:t>InvocationContext</a:t>
            </a:r>
            <a:r>
              <a:rPr lang="en-US" dirty="0">
                <a:latin typeface="Arial"/>
                <a:cs typeface="Arial"/>
              </a:rPr>
              <a:t> (</a:t>
            </a:r>
            <a:r>
              <a:rPr lang="en-US" dirty="0" err="1">
                <a:solidFill>
                  <a:srgbClr val="36464E"/>
                </a:solidFill>
                <a:latin typeface="Arial"/>
                <a:cs typeface="Arial"/>
              </a:rPr>
              <a:t>ctx</a:t>
            </a:r>
            <a:r>
              <a:rPr lang="en-US" dirty="0">
                <a:latin typeface="Arial"/>
                <a:cs typeface="Arial"/>
              </a:rPr>
              <a:t>) is prepared.</a:t>
            </a:r>
          </a:p>
          <a:p>
            <a:pPr marL="171450" indent="-171450">
              <a:buFont typeface="Arial"/>
              <a:buChar char="•"/>
              <a:defRPr/>
            </a:pPr>
            <a:r>
              <a:rPr lang="en-US" b="1" dirty="0">
                <a:latin typeface="Arial"/>
                <a:cs typeface="Arial"/>
              </a:rPr>
              <a:t>Agent Execution:</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calls </a:t>
            </a:r>
            <a:r>
              <a:rPr lang="en-US" dirty="0" err="1">
                <a:solidFill>
                  <a:srgbClr val="36464E"/>
                </a:solidFill>
                <a:latin typeface="Arial"/>
                <a:cs typeface="Arial"/>
              </a:rPr>
              <a:t>agent.run_async</a:t>
            </a:r>
            <a:r>
              <a:rPr lang="en-US" dirty="0">
                <a:solidFill>
                  <a:srgbClr val="36464E"/>
                </a:solidFill>
                <a:latin typeface="Arial"/>
                <a:cs typeface="Arial"/>
              </a:rPr>
              <a:t>(</a:t>
            </a:r>
            <a:r>
              <a:rPr lang="en-US" dirty="0" err="1">
                <a:solidFill>
                  <a:srgbClr val="36464E"/>
                </a:solidFill>
                <a:latin typeface="Arial"/>
                <a:cs typeface="Arial"/>
              </a:rPr>
              <a:t>ctx</a:t>
            </a:r>
            <a:r>
              <a:rPr lang="en-US" dirty="0">
                <a:solidFill>
                  <a:srgbClr val="36464E"/>
                </a:solidFill>
                <a:latin typeface="Arial"/>
                <a:cs typeface="Arial"/>
              </a:rPr>
              <a:t>)</a:t>
            </a:r>
            <a:r>
              <a:rPr lang="en-US" dirty="0">
                <a:latin typeface="Arial"/>
                <a:cs typeface="Arial"/>
              </a:rPr>
              <a:t> on the designated root agent (e.g., an </a:t>
            </a:r>
            <a:r>
              <a:rPr lang="en-US" dirty="0" err="1">
                <a:solidFill>
                  <a:srgbClr val="36464E"/>
                </a:solidFill>
                <a:latin typeface="Arial"/>
                <a:cs typeface="Arial"/>
              </a:rPr>
              <a:t>LlmAgent</a:t>
            </a:r>
            <a:r>
              <a:rPr lang="en-US" dirty="0">
                <a:latin typeface="Arial"/>
                <a:cs typeface="Arial"/>
              </a:rPr>
              <a:t>).</a:t>
            </a:r>
          </a:p>
          <a:p>
            <a:pPr marL="171450" indent="-171450">
              <a:buFont typeface="Arial"/>
              <a:buChar char="•"/>
              <a:defRPr/>
            </a:pPr>
            <a:r>
              <a:rPr lang="en-US" b="1" dirty="0">
                <a:latin typeface="Arial"/>
                <a:cs typeface="Arial"/>
              </a:rPr>
              <a:t>LLM Call (Example):</a:t>
            </a:r>
            <a:r>
              <a:rPr lang="en-US" dirty="0">
                <a:latin typeface="Arial"/>
                <a:cs typeface="Arial"/>
              </a:rPr>
              <a:t> The </a:t>
            </a:r>
            <a:r>
              <a:rPr lang="en-US" dirty="0" err="1">
                <a:solidFill>
                  <a:srgbClr val="36464E"/>
                </a:solidFill>
                <a:latin typeface="Arial"/>
                <a:cs typeface="Arial"/>
              </a:rPr>
              <a:t>Agent_Llm</a:t>
            </a:r>
            <a:r>
              <a:rPr lang="en-US" dirty="0">
                <a:latin typeface="Arial"/>
                <a:cs typeface="Arial"/>
              </a:rPr>
              <a:t> determines it needs information, perhaps by calling a tool. It prepares a request for the </a:t>
            </a:r>
            <a:r>
              <a:rPr lang="en-US" dirty="0">
                <a:solidFill>
                  <a:srgbClr val="36464E"/>
                </a:solidFill>
                <a:latin typeface="Arial"/>
                <a:cs typeface="Arial"/>
              </a:rPr>
              <a:t>LLM</a:t>
            </a:r>
            <a:r>
              <a:rPr lang="en-US" dirty="0">
                <a:latin typeface="Arial"/>
                <a:cs typeface="Arial"/>
              </a:rPr>
              <a:t>. Let's assume the LLM decides to call </a:t>
            </a:r>
            <a:r>
              <a:rPr lang="en-US" dirty="0" err="1">
                <a:solidFill>
                  <a:srgbClr val="36464E"/>
                </a:solidFill>
                <a:latin typeface="Arial"/>
                <a:cs typeface="Arial"/>
              </a:rPr>
              <a:t>MyTool</a:t>
            </a:r>
            <a:r>
              <a:rPr lang="en-US" dirty="0">
                <a:latin typeface="Arial"/>
                <a:cs typeface="Arial"/>
              </a:rPr>
              <a:t>.</a:t>
            </a:r>
          </a:p>
          <a:p>
            <a:pPr marL="171450" indent="-171450">
              <a:buFont typeface="Arial"/>
              <a:buChar char="•"/>
              <a:defRPr/>
            </a:pPr>
            <a:r>
              <a:rPr lang="en-US" b="1" dirty="0">
                <a:latin typeface="Arial"/>
                <a:cs typeface="Arial"/>
              </a:rPr>
              <a:t>Yield </a:t>
            </a:r>
            <a:r>
              <a:rPr lang="en-US" b="1" dirty="0" err="1">
                <a:latin typeface="Arial"/>
                <a:cs typeface="Arial"/>
              </a:rPr>
              <a:t>FunctionCall</a:t>
            </a:r>
            <a:r>
              <a:rPr lang="en-US" b="1" dirty="0">
                <a:latin typeface="Arial"/>
                <a:cs typeface="Arial"/>
              </a:rPr>
              <a:t> Event:</a:t>
            </a:r>
            <a:r>
              <a:rPr lang="en-US" dirty="0">
                <a:latin typeface="Arial"/>
                <a:cs typeface="Arial"/>
              </a:rPr>
              <a:t> The </a:t>
            </a:r>
            <a:r>
              <a:rPr lang="en-US" dirty="0" err="1">
                <a:solidFill>
                  <a:srgbClr val="36464E"/>
                </a:solidFill>
                <a:latin typeface="Arial"/>
                <a:cs typeface="Arial"/>
              </a:rPr>
              <a:t>Agent_Llm</a:t>
            </a:r>
            <a:r>
              <a:rPr lang="en-US" dirty="0">
                <a:latin typeface="Arial"/>
                <a:cs typeface="Arial"/>
              </a:rPr>
              <a:t> receives the </a:t>
            </a:r>
            <a:r>
              <a:rPr lang="en-US" dirty="0" err="1">
                <a:solidFill>
                  <a:srgbClr val="36464E"/>
                </a:solidFill>
                <a:latin typeface="Arial"/>
                <a:cs typeface="Arial"/>
              </a:rPr>
              <a:t>FunctionCall</a:t>
            </a:r>
            <a:r>
              <a:rPr lang="en-US" dirty="0">
                <a:latin typeface="Arial"/>
                <a:cs typeface="Arial"/>
              </a:rPr>
              <a:t> response from the LLM, wraps it in an </a:t>
            </a:r>
            <a:r>
              <a:rPr lang="en-US" dirty="0">
                <a:solidFill>
                  <a:srgbClr val="36464E"/>
                </a:solidFill>
                <a:latin typeface="Arial"/>
                <a:cs typeface="Arial"/>
              </a:rPr>
              <a:t>Event(author='</a:t>
            </a:r>
            <a:r>
              <a:rPr lang="en-US" dirty="0" err="1">
                <a:solidFill>
                  <a:srgbClr val="36464E"/>
                </a:solidFill>
                <a:latin typeface="Arial"/>
                <a:cs typeface="Arial"/>
              </a:rPr>
              <a:t>Agent_Llm</a:t>
            </a:r>
            <a:r>
              <a:rPr lang="en-US" dirty="0">
                <a:solidFill>
                  <a:srgbClr val="36464E"/>
                </a:solidFill>
                <a:latin typeface="Arial"/>
                <a:cs typeface="Arial"/>
              </a:rPr>
              <a:t>', content=Content(parts=[Part(</a:t>
            </a:r>
            <a:r>
              <a:rPr lang="en-US" dirty="0" err="1">
                <a:solidFill>
                  <a:srgbClr val="36464E"/>
                </a:solidFill>
                <a:latin typeface="Arial"/>
                <a:cs typeface="Arial"/>
              </a:rPr>
              <a:t>function_call</a:t>
            </a:r>
            <a:r>
              <a:rPr lang="en-US" dirty="0">
                <a:solidFill>
                  <a:srgbClr val="36464E"/>
                </a:solidFill>
                <a:latin typeface="Arial"/>
                <a:cs typeface="Arial"/>
              </a:rPr>
              <a:t>=...)]))</a:t>
            </a:r>
            <a:r>
              <a:rPr lang="en-US" dirty="0">
                <a:latin typeface="Arial"/>
                <a:cs typeface="Arial"/>
              </a:rPr>
              <a:t>, and </a:t>
            </a:r>
            <a:r>
              <a:rPr lang="en-US" dirty="0">
                <a:solidFill>
                  <a:srgbClr val="36464E"/>
                </a:solidFill>
                <a:latin typeface="Arial"/>
                <a:cs typeface="Arial"/>
              </a:rPr>
              <a:t>yields</a:t>
            </a:r>
            <a:r>
              <a:rPr lang="en-US" dirty="0">
                <a:latin typeface="Arial"/>
                <a:cs typeface="Arial"/>
              </a:rPr>
              <a:t> or </a:t>
            </a:r>
            <a:r>
              <a:rPr lang="en-US" dirty="0">
                <a:solidFill>
                  <a:srgbClr val="36464E"/>
                </a:solidFill>
                <a:latin typeface="Arial"/>
                <a:cs typeface="Arial"/>
              </a:rPr>
              <a:t>emits</a:t>
            </a:r>
            <a:r>
              <a:rPr lang="en-US" dirty="0">
                <a:latin typeface="Arial"/>
                <a:cs typeface="Arial"/>
              </a:rPr>
              <a:t> this event.</a:t>
            </a:r>
          </a:p>
          <a:p>
            <a:pPr marL="171450" indent="-171450">
              <a:buFont typeface="Arial"/>
              <a:buChar char="•"/>
              <a:defRPr/>
            </a:pPr>
            <a:r>
              <a:rPr lang="en-US" b="1" dirty="0">
                <a:latin typeface="Arial"/>
                <a:cs typeface="Arial"/>
              </a:rPr>
              <a:t>Agent Pauses:</a:t>
            </a:r>
            <a:r>
              <a:rPr lang="en-US" dirty="0">
                <a:latin typeface="Arial"/>
                <a:cs typeface="Arial"/>
              </a:rPr>
              <a:t> The </a:t>
            </a:r>
            <a:r>
              <a:rPr lang="en-US" dirty="0" err="1">
                <a:solidFill>
                  <a:srgbClr val="36464E"/>
                </a:solidFill>
                <a:latin typeface="Arial"/>
                <a:cs typeface="Arial"/>
              </a:rPr>
              <a:t>Agent_Llm</a:t>
            </a:r>
            <a:r>
              <a:rPr lang="en-US" dirty="0" err="1">
                <a:latin typeface="Arial"/>
                <a:cs typeface="Arial"/>
              </a:rPr>
              <a:t>'s</a:t>
            </a:r>
            <a:r>
              <a:rPr lang="en-US" dirty="0">
                <a:latin typeface="Arial"/>
                <a:cs typeface="Arial"/>
              </a:rPr>
              <a:t> execution pauses immediately after the </a:t>
            </a:r>
            <a:r>
              <a:rPr lang="en-US" dirty="0">
                <a:solidFill>
                  <a:srgbClr val="36464E"/>
                </a:solidFill>
                <a:latin typeface="Arial"/>
                <a:cs typeface="Arial"/>
              </a:rPr>
              <a:t>yield</a:t>
            </a:r>
            <a:r>
              <a:rPr lang="en-US" dirty="0">
                <a:latin typeface="Arial"/>
                <a:cs typeface="Arial"/>
              </a:rPr>
              <a:t>.</a:t>
            </a:r>
          </a:p>
          <a:p>
            <a:pPr marL="171450" indent="-171450">
              <a:buFont typeface="Arial"/>
              <a:buChar char="•"/>
              <a:defRPr/>
            </a:pPr>
            <a:r>
              <a:rPr lang="en-US" b="1" dirty="0">
                <a:latin typeface="Arial"/>
                <a:cs typeface="Arial"/>
              </a:rPr>
              <a:t>Runner Processes:</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receives the </a:t>
            </a:r>
            <a:r>
              <a:rPr lang="en-US" dirty="0" err="1">
                <a:latin typeface="Arial"/>
                <a:cs typeface="Arial"/>
              </a:rPr>
              <a:t>FunctionCall</a:t>
            </a:r>
            <a:r>
              <a:rPr lang="en-US" dirty="0">
                <a:latin typeface="Arial"/>
                <a:cs typeface="Arial"/>
              </a:rPr>
              <a:t> event. It passes it to the </a:t>
            </a:r>
            <a:r>
              <a:rPr lang="en-US" dirty="0" err="1">
                <a:solidFill>
                  <a:srgbClr val="36464E"/>
                </a:solidFill>
                <a:latin typeface="Arial"/>
                <a:cs typeface="Arial"/>
              </a:rPr>
              <a:t>SessionService</a:t>
            </a:r>
            <a:r>
              <a:rPr lang="en-US" dirty="0">
                <a:latin typeface="Arial"/>
                <a:cs typeface="Arial"/>
              </a:rPr>
              <a:t> to record it in the history. The </a:t>
            </a:r>
            <a:r>
              <a:rPr lang="en-US" dirty="0">
                <a:solidFill>
                  <a:srgbClr val="36464E"/>
                </a:solidFill>
                <a:latin typeface="Arial"/>
                <a:cs typeface="Arial"/>
              </a:rPr>
              <a:t>Runner</a:t>
            </a:r>
            <a:r>
              <a:rPr lang="en-US" dirty="0">
                <a:latin typeface="Arial"/>
                <a:cs typeface="Arial"/>
              </a:rPr>
              <a:t> then yields the event upstream to the </a:t>
            </a:r>
            <a:r>
              <a:rPr lang="en-US" dirty="0">
                <a:solidFill>
                  <a:srgbClr val="36464E"/>
                </a:solidFill>
                <a:latin typeface="Arial"/>
                <a:cs typeface="Arial"/>
              </a:rPr>
              <a:t>User</a:t>
            </a:r>
            <a:r>
              <a:rPr lang="en-US" dirty="0">
                <a:latin typeface="Arial"/>
                <a:cs typeface="Arial"/>
              </a:rPr>
              <a:t> (or application).</a:t>
            </a:r>
          </a:p>
          <a:p>
            <a:pPr marL="171450" indent="-171450">
              <a:buFont typeface="Arial"/>
              <a:buChar char="•"/>
              <a:defRPr/>
            </a:pPr>
            <a:r>
              <a:rPr lang="en-US" b="1" dirty="0">
                <a:latin typeface="Arial"/>
                <a:cs typeface="Arial"/>
              </a:rPr>
              <a:t>Agent Resumes:</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signals that the event is processed, and </a:t>
            </a:r>
            <a:r>
              <a:rPr lang="en-US" err="1">
                <a:solidFill>
                  <a:srgbClr val="36464E"/>
                </a:solidFill>
                <a:latin typeface="Arial"/>
                <a:cs typeface="Arial"/>
              </a:rPr>
              <a:t>Agent_Llm</a:t>
            </a:r>
            <a:r>
              <a:rPr lang="en-US" dirty="0">
                <a:latin typeface="Arial"/>
                <a:cs typeface="Arial"/>
              </a:rPr>
              <a:t> resumes execution.</a:t>
            </a:r>
          </a:p>
          <a:p>
            <a:pPr marL="171450" indent="-171450">
              <a:buFont typeface="Arial"/>
              <a:buChar char="•"/>
              <a:defRPr/>
            </a:pPr>
            <a:r>
              <a:rPr lang="en-US" b="1" dirty="0">
                <a:latin typeface="Arial"/>
                <a:cs typeface="Arial"/>
              </a:rPr>
              <a:t>Tool Execution:</a:t>
            </a:r>
            <a:r>
              <a:rPr lang="en-US" dirty="0">
                <a:latin typeface="Arial"/>
                <a:cs typeface="Arial"/>
              </a:rPr>
              <a:t> The </a:t>
            </a:r>
            <a:r>
              <a:rPr lang="en-US" err="1">
                <a:solidFill>
                  <a:srgbClr val="36464E"/>
                </a:solidFill>
                <a:latin typeface="Arial"/>
                <a:cs typeface="Arial"/>
              </a:rPr>
              <a:t>Agent_Llm</a:t>
            </a:r>
            <a:r>
              <a:rPr lang="en-US" err="1">
                <a:latin typeface="Arial"/>
                <a:cs typeface="Arial"/>
              </a:rPr>
              <a:t>'s</a:t>
            </a:r>
            <a:r>
              <a:rPr lang="en-US" dirty="0">
                <a:latin typeface="Arial"/>
                <a:cs typeface="Arial"/>
              </a:rPr>
              <a:t> internal flow now proceeds to execute the requested </a:t>
            </a:r>
            <a:r>
              <a:rPr lang="en-US" err="1">
                <a:solidFill>
                  <a:srgbClr val="36464E"/>
                </a:solidFill>
                <a:latin typeface="Arial"/>
                <a:cs typeface="Arial"/>
              </a:rPr>
              <a:t>MyTool</a:t>
            </a:r>
            <a:r>
              <a:rPr lang="en-US" dirty="0">
                <a:latin typeface="Arial"/>
                <a:cs typeface="Arial"/>
              </a:rPr>
              <a:t>. It calls </a:t>
            </a:r>
            <a:r>
              <a:rPr lang="en-US" err="1">
                <a:solidFill>
                  <a:srgbClr val="36464E"/>
                </a:solidFill>
                <a:latin typeface="Arial"/>
                <a:cs typeface="Arial"/>
              </a:rPr>
              <a:t>tool.run_async</a:t>
            </a:r>
            <a:r>
              <a:rPr lang="en-US" dirty="0">
                <a:solidFill>
                  <a:srgbClr val="36464E"/>
                </a:solidFill>
                <a:latin typeface="Arial"/>
                <a:cs typeface="Arial"/>
              </a:rPr>
              <a:t>(...)</a:t>
            </a:r>
            <a:r>
              <a:rPr lang="en-US" dirty="0">
                <a:latin typeface="Arial"/>
                <a:cs typeface="Arial"/>
              </a:rPr>
              <a:t>.</a:t>
            </a:r>
          </a:p>
          <a:p>
            <a:pPr marL="171450" indent="-171450">
              <a:buFont typeface="Arial"/>
              <a:buChar char="•"/>
              <a:defRPr/>
            </a:pPr>
            <a:r>
              <a:rPr lang="en-US" b="1" dirty="0">
                <a:latin typeface="Arial"/>
                <a:cs typeface="Arial"/>
              </a:rPr>
              <a:t>Tool Returns Result:</a:t>
            </a:r>
            <a:r>
              <a:rPr lang="en-US" dirty="0">
                <a:latin typeface="Arial"/>
                <a:cs typeface="Arial"/>
              </a:rPr>
              <a:t> </a:t>
            </a:r>
            <a:r>
              <a:rPr lang="en-US" err="1">
                <a:solidFill>
                  <a:srgbClr val="36464E"/>
                </a:solidFill>
                <a:latin typeface="Arial"/>
                <a:cs typeface="Arial"/>
              </a:rPr>
              <a:t>MyTool</a:t>
            </a:r>
            <a:r>
              <a:rPr lang="en-US" dirty="0">
                <a:latin typeface="Arial"/>
                <a:cs typeface="Arial"/>
              </a:rPr>
              <a:t> executes and returns its result (e.g., </a:t>
            </a:r>
            <a:r>
              <a:rPr lang="en-US" dirty="0">
                <a:solidFill>
                  <a:srgbClr val="36464E"/>
                </a:solidFill>
                <a:latin typeface="Arial"/>
                <a:cs typeface="Arial"/>
              </a:rPr>
              <a:t>{'result': 'Paris'}</a:t>
            </a:r>
            <a:r>
              <a:rPr lang="en-US" dirty="0">
                <a:latin typeface="Arial"/>
                <a:cs typeface="Arial"/>
              </a:rPr>
              <a:t>).</a:t>
            </a:r>
          </a:p>
          <a:p>
            <a:pPr marL="171450" indent="-171450">
              <a:buFont typeface="Arial"/>
              <a:buChar char="•"/>
              <a:defRPr/>
            </a:pPr>
            <a:r>
              <a:rPr lang="en-US" b="1" dirty="0">
                <a:latin typeface="Arial"/>
                <a:cs typeface="Arial"/>
              </a:rPr>
              <a:t>Yield </a:t>
            </a:r>
            <a:r>
              <a:rPr lang="en-US" b="1" err="1">
                <a:latin typeface="Arial"/>
                <a:cs typeface="Arial"/>
              </a:rPr>
              <a:t>FunctionResponse</a:t>
            </a:r>
            <a:r>
              <a:rPr lang="en-US" b="1" dirty="0">
                <a:latin typeface="Arial"/>
                <a:cs typeface="Arial"/>
              </a:rPr>
              <a:t> Event:</a:t>
            </a:r>
            <a:r>
              <a:rPr lang="en-US" dirty="0">
                <a:latin typeface="Arial"/>
                <a:cs typeface="Arial"/>
              </a:rPr>
              <a:t> The agent (</a:t>
            </a:r>
            <a:r>
              <a:rPr lang="en-US" err="1">
                <a:solidFill>
                  <a:srgbClr val="36464E"/>
                </a:solidFill>
                <a:latin typeface="Arial"/>
                <a:cs typeface="Arial"/>
              </a:rPr>
              <a:t>Agent_Llm</a:t>
            </a:r>
            <a:r>
              <a:rPr lang="en-US" dirty="0">
                <a:latin typeface="Arial"/>
                <a:cs typeface="Arial"/>
              </a:rPr>
              <a:t>) wraps the tool result into an </a:t>
            </a:r>
            <a:r>
              <a:rPr lang="en-US" dirty="0">
                <a:solidFill>
                  <a:srgbClr val="36464E"/>
                </a:solidFill>
                <a:latin typeface="Arial"/>
                <a:cs typeface="Arial"/>
              </a:rPr>
              <a:t>Event</a:t>
            </a:r>
            <a:r>
              <a:rPr lang="en-US" dirty="0">
                <a:latin typeface="Arial"/>
                <a:cs typeface="Arial"/>
              </a:rPr>
              <a:t> containing a </a:t>
            </a:r>
            <a:r>
              <a:rPr lang="en-US" err="1">
                <a:solidFill>
                  <a:srgbClr val="36464E"/>
                </a:solidFill>
                <a:latin typeface="Arial"/>
                <a:cs typeface="Arial"/>
              </a:rPr>
              <a:t>FunctionResponse</a:t>
            </a:r>
            <a:r>
              <a:rPr lang="en-US" dirty="0">
                <a:latin typeface="Arial"/>
                <a:cs typeface="Arial"/>
              </a:rPr>
              <a:t> part (e.g., </a:t>
            </a:r>
            <a:r>
              <a:rPr lang="en-US" dirty="0">
                <a:solidFill>
                  <a:srgbClr val="36464E"/>
                </a:solidFill>
                <a:latin typeface="Arial"/>
                <a:cs typeface="Arial"/>
              </a:rPr>
              <a:t>Event(author='</a:t>
            </a:r>
            <a:r>
              <a:rPr lang="en-US" err="1">
                <a:solidFill>
                  <a:srgbClr val="36464E"/>
                </a:solidFill>
                <a:latin typeface="Arial"/>
                <a:cs typeface="Arial"/>
              </a:rPr>
              <a:t>Agent_Llm</a:t>
            </a:r>
            <a:r>
              <a:rPr lang="en-US" dirty="0">
                <a:solidFill>
                  <a:srgbClr val="36464E"/>
                </a:solidFill>
                <a:latin typeface="Arial"/>
                <a:cs typeface="Arial"/>
              </a:rPr>
              <a:t>', content=Content(role='user', parts=[Part(</a:t>
            </a:r>
            <a:r>
              <a:rPr lang="en-US" err="1">
                <a:solidFill>
                  <a:srgbClr val="36464E"/>
                </a:solidFill>
                <a:latin typeface="Arial"/>
                <a:cs typeface="Arial"/>
              </a:rPr>
              <a:t>function_response</a:t>
            </a:r>
            <a:r>
              <a:rPr lang="en-US" dirty="0">
                <a:solidFill>
                  <a:srgbClr val="36464E"/>
                </a:solidFill>
                <a:latin typeface="Arial"/>
                <a:cs typeface="Arial"/>
              </a:rPr>
              <a:t>=...)]))</a:t>
            </a:r>
            <a:r>
              <a:rPr lang="en-US" dirty="0">
                <a:latin typeface="Arial"/>
                <a:cs typeface="Arial"/>
              </a:rPr>
              <a:t>). This event might also contain </a:t>
            </a:r>
            <a:r>
              <a:rPr lang="en-US" dirty="0">
                <a:solidFill>
                  <a:srgbClr val="36464E"/>
                </a:solidFill>
                <a:latin typeface="Arial"/>
                <a:cs typeface="Arial"/>
              </a:rPr>
              <a:t>actions</a:t>
            </a:r>
            <a:r>
              <a:rPr lang="en-US" dirty="0">
                <a:latin typeface="Arial"/>
                <a:cs typeface="Arial"/>
              </a:rPr>
              <a:t> if the tool modified state (</a:t>
            </a:r>
            <a:r>
              <a:rPr lang="en-US" err="1">
                <a:solidFill>
                  <a:srgbClr val="36464E"/>
                </a:solidFill>
                <a:latin typeface="Arial"/>
                <a:cs typeface="Arial"/>
              </a:rPr>
              <a:t>state_delta</a:t>
            </a:r>
            <a:r>
              <a:rPr lang="en-US" dirty="0">
                <a:latin typeface="Arial"/>
                <a:cs typeface="Arial"/>
              </a:rPr>
              <a:t>) or saved artifacts (</a:t>
            </a:r>
            <a:r>
              <a:rPr lang="en-US" err="1">
                <a:solidFill>
                  <a:srgbClr val="36464E"/>
                </a:solidFill>
                <a:latin typeface="Arial"/>
                <a:cs typeface="Arial"/>
              </a:rPr>
              <a:t>artifact_delta</a:t>
            </a:r>
            <a:r>
              <a:rPr lang="en-US" dirty="0">
                <a:latin typeface="Arial"/>
                <a:cs typeface="Arial"/>
              </a:rPr>
              <a:t>). The agent </a:t>
            </a:r>
            <a:r>
              <a:rPr lang="en-US" dirty="0">
                <a:solidFill>
                  <a:srgbClr val="36464E"/>
                </a:solidFill>
                <a:latin typeface="Arial"/>
                <a:cs typeface="Arial"/>
              </a:rPr>
              <a:t>yield</a:t>
            </a:r>
            <a:r>
              <a:rPr lang="en-US" dirty="0">
                <a:latin typeface="Arial"/>
                <a:cs typeface="Arial"/>
              </a:rPr>
              <a:t>s this event.</a:t>
            </a:r>
          </a:p>
          <a:p>
            <a:pPr marL="171450" indent="-171450">
              <a:buFont typeface="Arial"/>
              <a:buChar char="•"/>
              <a:defRPr/>
            </a:pPr>
            <a:r>
              <a:rPr lang="en-US" b="1" dirty="0">
                <a:latin typeface="Arial"/>
                <a:cs typeface="Arial"/>
              </a:rPr>
              <a:t>Agent Pauses:</a:t>
            </a:r>
            <a:r>
              <a:rPr lang="en-US" dirty="0">
                <a:latin typeface="Arial"/>
                <a:cs typeface="Arial"/>
              </a:rPr>
              <a:t> </a:t>
            </a:r>
            <a:r>
              <a:rPr lang="en-US" err="1">
                <a:solidFill>
                  <a:srgbClr val="36464E"/>
                </a:solidFill>
                <a:latin typeface="Arial"/>
                <a:cs typeface="Arial"/>
              </a:rPr>
              <a:t>Agent_Llm</a:t>
            </a:r>
            <a:r>
              <a:rPr lang="en-US" dirty="0">
                <a:latin typeface="Arial"/>
                <a:cs typeface="Arial"/>
              </a:rPr>
              <a:t> pauses again.</a:t>
            </a:r>
          </a:p>
          <a:p>
            <a:pPr marL="171450" indent="-171450">
              <a:buFont typeface="Arial"/>
              <a:buChar char="•"/>
              <a:defRPr/>
            </a:pPr>
            <a:r>
              <a:rPr lang="en-US" b="1" dirty="0">
                <a:latin typeface="Arial"/>
                <a:cs typeface="Arial"/>
              </a:rPr>
              <a:t>Runner Processes:</a:t>
            </a:r>
            <a:r>
              <a:rPr lang="en-US" dirty="0">
                <a:latin typeface="Arial"/>
                <a:cs typeface="Arial"/>
              </a:rPr>
              <a:t> </a:t>
            </a:r>
            <a:r>
              <a:rPr lang="en-US" dirty="0">
                <a:solidFill>
                  <a:srgbClr val="36464E"/>
                </a:solidFill>
                <a:latin typeface="Arial"/>
                <a:cs typeface="Arial"/>
              </a:rPr>
              <a:t>Runner</a:t>
            </a:r>
            <a:r>
              <a:rPr lang="en-US" dirty="0">
                <a:latin typeface="Arial"/>
                <a:cs typeface="Arial"/>
              </a:rPr>
              <a:t> receives the </a:t>
            </a:r>
            <a:r>
              <a:rPr lang="en-US" err="1">
                <a:latin typeface="Arial"/>
                <a:cs typeface="Arial"/>
              </a:rPr>
              <a:t>FunctionResponse</a:t>
            </a:r>
            <a:r>
              <a:rPr lang="en-US" dirty="0">
                <a:latin typeface="Arial"/>
                <a:cs typeface="Arial"/>
              </a:rPr>
              <a:t> event. It passes it to </a:t>
            </a:r>
            <a:r>
              <a:rPr lang="en-US" err="1">
                <a:solidFill>
                  <a:srgbClr val="36464E"/>
                </a:solidFill>
                <a:latin typeface="Arial"/>
                <a:cs typeface="Arial"/>
              </a:rPr>
              <a:t>SessionService</a:t>
            </a:r>
            <a:r>
              <a:rPr lang="en-US" dirty="0">
                <a:latin typeface="Arial"/>
                <a:cs typeface="Arial"/>
              </a:rPr>
              <a:t> which applies any </a:t>
            </a:r>
            <a:r>
              <a:rPr lang="en-US" err="1">
                <a:solidFill>
                  <a:srgbClr val="36464E"/>
                </a:solidFill>
                <a:latin typeface="Arial"/>
                <a:cs typeface="Arial"/>
              </a:rPr>
              <a:t>state_delta</a:t>
            </a:r>
            <a:r>
              <a:rPr lang="en-US" dirty="0">
                <a:latin typeface="Arial"/>
                <a:cs typeface="Arial"/>
              </a:rPr>
              <a:t>/</a:t>
            </a:r>
            <a:r>
              <a:rPr lang="en-US" err="1">
                <a:solidFill>
                  <a:srgbClr val="36464E"/>
                </a:solidFill>
                <a:latin typeface="Arial"/>
                <a:cs typeface="Arial"/>
              </a:rPr>
              <a:t>artifact_delta</a:t>
            </a:r>
            <a:r>
              <a:rPr lang="en-US" dirty="0">
                <a:latin typeface="Arial"/>
                <a:cs typeface="Arial"/>
              </a:rPr>
              <a:t> and adds the event to history. </a:t>
            </a:r>
            <a:r>
              <a:rPr lang="en-US" dirty="0">
                <a:solidFill>
                  <a:srgbClr val="36464E"/>
                </a:solidFill>
                <a:latin typeface="Arial"/>
                <a:cs typeface="Arial"/>
              </a:rPr>
              <a:t>Runner</a:t>
            </a:r>
            <a:r>
              <a:rPr lang="en-US" dirty="0">
                <a:latin typeface="Arial"/>
                <a:cs typeface="Arial"/>
              </a:rPr>
              <a:t> yields the event upstream.</a:t>
            </a:r>
          </a:p>
          <a:p>
            <a:pPr marL="171450" indent="-171450">
              <a:buFont typeface="Arial"/>
              <a:buChar char="•"/>
              <a:defRPr/>
            </a:pPr>
            <a:r>
              <a:rPr lang="en-US" b="1" dirty="0">
                <a:latin typeface="Arial"/>
                <a:cs typeface="Arial"/>
              </a:rPr>
              <a:t>Agent Resumes:</a:t>
            </a:r>
            <a:r>
              <a:rPr lang="en-US" dirty="0">
                <a:latin typeface="Arial"/>
                <a:cs typeface="Arial"/>
              </a:rPr>
              <a:t> </a:t>
            </a:r>
            <a:r>
              <a:rPr lang="en-US" err="1">
                <a:solidFill>
                  <a:srgbClr val="36464E"/>
                </a:solidFill>
                <a:latin typeface="Arial"/>
                <a:cs typeface="Arial"/>
              </a:rPr>
              <a:t>Agent_Llm</a:t>
            </a:r>
            <a:r>
              <a:rPr lang="en-US" dirty="0">
                <a:latin typeface="Arial"/>
                <a:cs typeface="Arial"/>
              </a:rPr>
              <a:t> resumes, now knowing the tool result and any state changes are committed.</a:t>
            </a:r>
          </a:p>
          <a:p>
            <a:pPr marL="171450" indent="-171450">
              <a:buFont typeface="Arial"/>
              <a:buChar char="•"/>
              <a:defRPr/>
            </a:pPr>
            <a:r>
              <a:rPr lang="en-US" b="1" dirty="0">
                <a:latin typeface="Arial"/>
                <a:cs typeface="Arial"/>
              </a:rPr>
              <a:t>Final LLM Call (Example):</a:t>
            </a:r>
            <a:r>
              <a:rPr lang="en-US" dirty="0">
                <a:latin typeface="Arial"/>
                <a:cs typeface="Arial"/>
              </a:rPr>
              <a:t> </a:t>
            </a:r>
            <a:r>
              <a:rPr lang="en-US" err="1">
                <a:solidFill>
                  <a:srgbClr val="36464E"/>
                </a:solidFill>
                <a:latin typeface="Arial"/>
                <a:cs typeface="Arial"/>
              </a:rPr>
              <a:t>Agent_Llm</a:t>
            </a:r>
            <a:r>
              <a:rPr lang="en-US" dirty="0">
                <a:latin typeface="Arial"/>
                <a:cs typeface="Arial"/>
              </a:rPr>
              <a:t> sends the tool result back to the </a:t>
            </a:r>
            <a:r>
              <a:rPr lang="en-US" dirty="0">
                <a:solidFill>
                  <a:srgbClr val="36464E"/>
                </a:solidFill>
                <a:latin typeface="Arial"/>
                <a:cs typeface="Arial"/>
              </a:rPr>
              <a:t>LLM</a:t>
            </a:r>
            <a:r>
              <a:rPr lang="en-US" dirty="0">
                <a:latin typeface="Arial"/>
                <a:cs typeface="Arial"/>
              </a:rPr>
              <a:t> to generate a natural language response.</a:t>
            </a:r>
          </a:p>
          <a:p>
            <a:pPr marL="171450" indent="-171450">
              <a:buFont typeface="Arial"/>
              <a:buChar char="•"/>
              <a:defRPr/>
            </a:pPr>
            <a:r>
              <a:rPr lang="en-US" b="1" dirty="0">
                <a:latin typeface="Arial"/>
                <a:cs typeface="Arial"/>
              </a:rPr>
              <a:t>Yield Final Text Event:</a:t>
            </a:r>
            <a:r>
              <a:rPr lang="en-US" dirty="0">
                <a:latin typeface="Arial"/>
                <a:cs typeface="Arial"/>
              </a:rPr>
              <a:t> </a:t>
            </a:r>
            <a:r>
              <a:rPr lang="en-US" err="1">
                <a:solidFill>
                  <a:srgbClr val="36464E"/>
                </a:solidFill>
                <a:latin typeface="Arial"/>
                <a:cs typeface="Arial"/>
              </a:rPr>
              <a:t>Agent_Llm</a:t>
            </a:r>
            <a:r>
              <a:rPr lang="en-US" dirty="0">
                <a:latin typeface="Arial"/>
                <a:cs typeface="Arial"/>
              </a:rPr>
              <a:t> receives the final text from the </a:t>
            </a:r>
            <a:r>
              <a:rPr lang="en-US" dirty="0">
                <a:solidFill>
                  <a:srgbClr val="36464E"/>
                </a:solidFill>
                <a:latin typeface="Arial"/>
                <a:cs typeface="Arial"/>
              </a:rPr>
              <a:t>LLM</a:t>
            </a:r>
            <a:r>
              <a:rPr lang="en-US" dirty="0">
                <a:latin typeface="Arial"/>
                <a:cs typeface="Arial"/>
              </a:rPr>
              <a:t>, wraps it in an </a:t>
            </a:r>
            <a:r>
              <a:rPr lang="en-US" dirty="0">
                <a:solidFill>
                  <a:srgbClr val="36464E"/>
                </a:solidFill>
                <a:latin typeface="Arial"/>
                <a:cs typeface="Arial"/>
              </a:rPr>
              <a:t>Event(author='</a:t>
            </a:r>
            <a:r>
              <a:rPr lang="en-US" err="1">
                <a:solidFill>
                  <a:srgbClr val="36464E"/>
                </a:solidFill>
                <a:latin typeface="Arial"/>
                <a:cs typeface="Arial"/>
              </a:rPr>
              <a:t>Agent_Llm</a:t>
            </a:r>
            <a:r>
              <a:rPr lang="en-US" dirty="0">
                <a:solidFill>
                  <a:srgbClr val="36464E"/>
                </a:solidFill>
                <a:latin typeface="Arial"/>
                <a:cs typeface="Arial"/>
              </a:rPr>
              <a:t>', content=Content(parts=[Part(text=...)]))</a:t>
            </a:r>
            <a:r>
              <a:rPr lang="en-US" dirty="0">
                <a:latin typeface="Arial"/>
                <a:cs typeface="Arial"/>
              </a:rPr>
              <a:t>, and </a:t>
            </a:r>
            <a:r>
              <a:rPr lang="en-US" dirty="0">
                <a:solidFill>
                  <a:srgbClr val="36464E"/>
                </a:solidFill>
                <a:latin typeface="Arial"/>
                <a:cs typeface="Arial"/>
              </a:rPr>
              <a:t>yield</a:t>
            </a:r>
            <a:r>
              <a:rPr lang="en-US" dirty="0">
                <a:latin typeface="Arial"/>
                <a:cs typeface="Arial"/>
              </a:rPr>
              <a:t>s it.</a:t>
            </a:r>
          </a:p>
          <a:p>
            <a:pPr marL="171450" indent="-171450">
              <a:buFont typeface="Arial"/>
              <a:buChar char="•"/>
              <a:defRPr/>
            </a:pPr>
            <a:r>
              <a:rPr lang="en-US" b="1" dirty="0">
                <a:latin typeface="Arial"/>
                <a:cs typeface="Arial"/>
              </a:rPr>
              <a:t>Agent Pauses:</a:t>
            </a:r>
            <a:r>
              <a:rPr lang="en-US" dirty="0">
                <a:latin typeface="Arial"/>
                <a:cs typeface="Arial"/>
              </a:rPr>
              <a:t> </a:t>
            </a:r>
            <a:r>
              <a:rPr lang="en-US" err="1">
                <a:solidFill>
                  <a:srgbClr val="36464E"/>
                </a:solidFill>
                <a:latin typeface="Arial"/>
                <a:cs typeface="Arial"/>
              </a:rPr>
              <a:t>Agent_Llm</a:t>
            </a:r>
            <a:r>
              <a:rPr lang="en-US" dirty="0">
                <a:latin typeface="Arial"/>
                <a:cs typeface="Arial"/>
              </a:rPr>
              <a:t> pauses.</a:t>
            </a:r>
          </a:p>
          <a:p>
            <a:pPr marL="171450" indent="-171450">
              <a:buFont typeface="Arial"/>
              <a:buChar char="•"/>
              <a:defRPr/>
            </a:pPr>
            <a:r>
              <a:rPr lang="en-US" b="1" dirty="0">
                <a:latin typeface="Arial"/>
                <a:cs typeface="Arial"/>
              </a:rPr>
              <a:t>Runner Processes:</a:t>
            </a:r>
            <a:r>
              <a:rPr lang="en-US" dirty="0">
                <a:latin typeface="Arial"/>
                <a:cs typeface="Arial"/>
              </a:rPr>
              <a:t> </a:t>
            </a:r>
            <a:r>
              <a:rPr lang="en-US" dirty="0">
                <a:solidFill>
                  <a:srgbClr val="36464E"/>
                </a:solidFill>
                <a:latin typeface="Arial"/>
                <a:cs typeface="Arial"/>
              </a:rPr>
              <a:t>Runner</a:t>
            </a:r>
            <a:r>
              <a:rPr lang="en-US" dirty="0">
                <a:latin typeface="Arial"/>
                <a:cs typeface="Arial"/>
              </a:rPr>
              <a:t> receives the final text event, passes it to </a:t>
            </a:r>
            <a:r>
              <a:rPr lang="en-US" err="1">
                <a:solidFill>
                  <a:srgbClr val="36464E"/>
                </a:solidFill>
                <a:latin typeface="Arial"/>
                <a:cs typeface="Arial"/>
              </a:rPr>
              <a:t>SessionService</a:t>
            </a:r>
            <a:r>
              <a:rPr lang="en-US" dirty="0">
                <a:latin typeface="Arial"/>
                <a:cs typeface="Arial"/>
              </a:rPr>
              <a:t> for history, and yields it upstream to the </a:t>
            </a:r>
            <a:r>
              <a:rPr lang="en-US" dirty="0">
                <a:solidFill>
                  <a:srgbClr val="36464E"/>
                </a:solidFill>
                <a:latin typeface="Arial"/>
                <a:cs typeface="Arial"/>
              </a:rPr>
              <a:t>User</a:t>
            </a:r>
            <a:r>
              <a:rPr lang="en-US" dirty="0">
                <a:latin typeface="Arial"/>
                <a:cs typeface="Arial"/>
              </a:rPr>
              <a:t>. This is likely marked as the </a:t>
            </a:r>
            <a:r>
              <a:rPr lang="en-US" err="1">
                <a:solidFill>
                  <a:srgbClr val="36464E"/>
                </a:solidFill>
                <a:latin typeface="Arial"/>
                <a:cs typeface="Arial"/>
              </a:rPr>
              <a:t>is_final_response</a:t>
            </a:r>
            <a:r>
              <a:rPr lang="en-US" dirty="0">
                <a:solidFill>
                  <a:srgbClr val="36464E"/>
                </a:solidFill>
                <a:latin typeface="Arial"/>
                <a:cs typeface="Arial"/>
              </a:rPr>
              <a:t>()</a:t>
            </a:r>
            <a:r>
              <a:rPr lang="en-US" dirty="0">
                <a:latin typeface="Arial"/>
                <a:cs typeface="Arial"/>
              </a:rPr>
              <a:t>.</a:t>
            </a:r>
          </a:p>
          <a:p>
            <a:pPr marL="171450" indent="-171450">
              <a:buFont typeface="Arial"/>
              <a:buChar char="•"/>
              <a:defRPr/>
            </a:pPr>
            <a:r>
              <a:rPr lang="en-US" b="1" dirty="0">
                <a:latin typeface="Arial"/>
                <a:cs typeface="Arial"/>
              </a:rPr>
              <a:t>Agent Resumes &amp; Finishes:</a:t>
            </a:r>
            <a:r>
              <a:rPr lang="en-US" dirty="0">
                <a:latin typeface="Arial"/>
                <a:cs typeface="Arial"/>
              </a:rPr>
              <a:t> </a:t>
            </a:r>
            <a:r>
              <a:rPr lang="en-US" err="1">
                <a:solidFill>
                  <a:srgbClr val="36464E"/>
                </a:solidFill>
                <a:latin typeface="Arial"/>
                <a:cs typeface="Arial"/>
              </a:rPr>
              <a:t>Agent_Llm</a:t>
            </a:r>
            <a:r>
              <a:rPr lang="en-US" dirty="0">
                <a:latin typeface="Arial"/>
                <a:cs typeface="Arial"/>
              </a:rPr>
              <a:t> resumes. Having completed its task for this invocation, its </a:t>
            </a:r>
            <a:r>
              <a:rPr lang="en-US" err="1">
                <a:solidFill>
                  <a:srgbClr val="36464E"/>
                </a:solidFill>
                <a:latin typeface="Arial"/>
                <a:cs typeface="Arial"/>
              </a:rPr>
              <a:t>run_async</a:t>
            </a:r>
            <a:r>
              <a:rPr lang="en-US" dirty="0">
                <a:latin typeface="Arial"/>
                <a:cs typeface="Arial"/>
              </a:rPr>
              <a:t> generator finishes.</a:t>
            </a:r>
          </a:p>
          <a:p>
            <a:pPr marL="171450" indent="-171450">
              <a:buFont typeface="Arial"/>
              <a:buChar char="•"/>
              <a:defRPr/>
            </a:pPr>
            <a:r>
              <a:rPr lang="en-US" b="1" dirty="0">
                <a:latin typeface="Arial"/>
                <a:cs typeface="Arial"/>
              </a:rPr>
              <a:t>Runner Completes:</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sees the agent's generator is exhausted and finishes its loop for this invocation.</a:t>
            </a:r>
          </a:p>
          <a:p>
            <a:pPr>
              <a:defRPr/>
            </a:pPr>
            <a:endParaRPr lang="en-US" dirty="0">
              <a:cs typeface="Arial"/>
            </a:endParaRPr>
          </a:p>
        </p:txBody>
      </p:sp>
      <p:sp>
        <p:nvSpPr>
          <p:cNvPr id="4" name="Footer Placeholder 3">
            <a:extLst>
              <a:ext uri="{FF2B5EF4-FFF2-40B4-BE49-F238E27FC236}">
                <a16:creationId xmlns:a16="http://schemas.microsoft.com/office/drawing/2014/main" id="{A4129652-A539-C25B-FD4D-E81E04D39C8F}"/>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38C692F4-19F9-157A-BFC4-F39A4FB5FA55}"/>
              </a:ext>
            </a:extLst>
          </p:cNvPr>
          <p:cNvSpPr>
            <a:spLocks noGrp="1"/>
          </p:cNvSpPr>
          <p:nvPr>
            <p:ph type="sldNum" sz="quarter" idx="5"/>
          </p:nvPr>
        </p:nvSpPr>
        <p:spPr/>
        <p:txBody>
          <a:bodyPr/>
          <a:lstStyle/>
          <a:p>
            <a:pPr>
              <a:defRPr/>
            </a:pPr>
            <a:fld id="{2224D85D-0234-4E0E-8CD2-74151B7F4968}" type="slidenum">
              <a:rPr lang="en-US"/>
              <a:pPr>
                <a:defRPr/>
              </a:pPr>
              <a:t>34</a:t>
            </a:fld>
            <a:endParaRPr lang="en-US"/>
          </a:p>
        </p:txBody>
      </p:sp>
    </p:spTree>
    <p:extLst>
      <p:ext uri="{BB962C8B-B14F-4D97-AF65-F5344CB8AC3E}">
        <p14:creationId xmlns:p14="http://schemas.microsoft.com/office/powerpoint/2010/main" val="12181555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ECDFE-A8A3-997D-5313-F7605E19DC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D3632E-F0A7-4018-F686-B1EB8059F0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D6BAA2-3F53-962C-6CBB-F82A2481DD49}"/>
              </a:ext>
            </a:extLst>
          </p:cNvPr>
          <p:cNvSpPr>
            <a:spLocks noGrp="1"/>
          </p:cNvSpPr>
          <p:nvPr>
            <p:ph type="body" idx="1"/>
          </p:nvPr>
        </p:nvSpPr>
        <p:spPr/>
        <p:txBody>
          <a:bodyPr/>
          <a:lstStyle/>
          <a:p>
            <a:pPr>
              <a:defRPr/>
            </a:pPr>
            <a:r>
              <a:rPr lang="en-US" dirty="0">
                <a:latin typeface="Arial"/>
                <a:cs typeface="Arial"/>
              </a:rPr>
              <a:t>Step-by-Step Breakdown¶</a:t>
            </a:r>
          </a:p>
          <a:p>
            <a:pPr marL="171450" indent="-171450">
              <a:buFont typeface="Arial"/>
              <a:buChar char="•"/>
              <a:defRPr/>
            </a:pPr>
            <a:r>
              <a:rPr lang="en-US" b="1" dirty="0">
                <a:latin typeface="Arial"/>
                <a:cs typeface="Arial"/>
              </a:rPr>
              <a:t>User Input:</a:t>
            </a:r>
            <a:r>
              <a:rPr lang="en-US" dirty="0">
                <a:latin typeface="Arial"/>
                <a:cs typeface="Arial"/>
              </a:rPr>
              <a:t> The User sends a query (e.g., "What's the capital of France?").</a:t>
            </a:r>
          </a:p>
          <a:p>
            <a:pPr marL="171450" indent="-171450">
              <a:buFont typeface="Arial"/>
              <a:buChar char="•"/>
              <a:defRPr/>
            </a:pPr>
            <a:r>
              <a:rPr lang="en-US" b="1" dirty="0">
                <a:latin typeface="Arial"/>
                <a:cs typeface="Arial"/>
              </a:rPr>
              <a:t>Runner Starts:</a:t>
            </a:r>
            <a:r>
              <a:rPr lang="en-US" dirty="0">
                <a:latin typeface="Arial"/>
                <a:cs typeface="Arial"/>
              </a:rPr>
              <a:t> </a:t>
            </a:r>
            <a:r>
              <a:rPr lang="en-US" dirty="0" err="1">
                <a:solidFill>
                  <a:srgbClr val="36464E"/>
                </a:solidFill>
                <a:latin typeface="Arial"/>
                <a:cs typeface="Arial"/>
              </a:rPr>
              <a:t>Runner.run_async</a:t>
            </a:r>
            <a:r>
              <a:rPr lang="en-US" dirty="0">
                <a:latin typeface="Arial"/>
                <a:cs typeface="Arial"/>
              </a:rPr>
              <a:t> begins. It interacts with the </a:t>
            </a:r>
            <a:r>
              <a:rPr lang="en-US" dirty="0" err="1">
                <a:solidFill>
                  <a:srgbClr val="36464E"/>
                </a:solidFill>
                <a:latin typeface="Arial"/>
                <a:cs typeface="Arial"/>
              </a:rPr>
              <a:t>SessionService</a:t>
            </a:r>
            <a:r>
              <a:rPr lang="en-US" dirty="0">
                <a:latin typeface="Arial"/>
                <a:cs typeface="Arial"/>
              </a:rPr>
              <a:t> to load the relevant </a:t>
            </a:r>
            <a:r>
              <a:rPr lang="en-US" dirty="0">
                <a:solidFill>
                  <a:srgbClr val="36464E"/>
                </a:solidFill>
                <a:latin typeface="Arial"/>
                <a:cs typeface="Arial"/>
              </a:rPr>
              <a:t>Session</a:t>
            </a:r>
            <a:r>
              <a:rPr lang="en-US" dirty="0">
                <a:latin typeface="Arial"/>
                <a:cs typeface="Arial"/>
              </a:rPr>
              <a:t> and adds the user query as the first </a:t>
            </a:r>
            <a:r>
              <a:rPr lang="en-US" dirty="0">
                <a:solidFill>
                  <a:srgbClr val="36464E"/>
                </a:solidFill>
                <a:latin typeface="Arial"/>
                <a:cs typeface="Arial"/>
              </a:rPr>
              <a:t>Event</a:t>
            </a:r>
            <a:r>
              <a:rPr lang="en-US" dirty="0">
                <a:latin typeface="Arial"/>
                <a:cs typeface="Arial"/>
              </a:rPr>
              <a:t> to the session history. An </a:t>
            </a:r>
            <a:r>
              <a:rPr lang="en-US" dirty="0" err="1">
                <a:solidFill>
                  <a:srgbClr val="36464E"/>
                </a:solidFill>
                <a:latin typeface="Arial"/>
                <a:cs typeface="Arial"/>
              </a:rPr>
              <a:t>InvocationContext</a:t>
            </a:r>
            <a:r>
              <a:rPr lang="en-US" dirty="0">
                <a:latin typeface="Arial"/>
                <a:cs typeface="Arial"/>
              </a:rPr>
              <a:t> (</a:t>
            </a:r>
            <a:r>
              <a:rPr lang="en-US" dirty="0" err="1">
                <a:solidFill>
                  <a:srgbClr val="36464E"/>
                </a:solidFill>
                <a:latin typeface="Arial"/>
                <a:cs typeface="Arial"/>
              </a:rPr>
              <a:t>ctx</a:t>
            </a:r>
            <a:r>
              <a:rPr lang="en-US" dirty="0">
                <a:latin typeface="Arial"/>
                <a:cs typeface="Arial"/>
              </a:rPr>
              <a:t>) is prepared.</a:t>
            </a:r>
          </a:p>
          <a:p>
            <a:pPr marL="171450" indent="-171450">
              <a:buFont typeface="Arial"/>
              <a:buChar char="•"/>
              <a:defRPr/>
            </a:pPr>
            <a:r>
              <a:rPr lang="en-US" b="1" dirty="0">
                <a:latin typeface="Arial"/>
                <a:cs typeface="Arial"/>
              </a:rPr>
              <a:t>Agent Execution:</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calls </a:t>
            </a:r>
            <a:r>
              <a:rPr lang="en-US" dirty="0" err="1">
                <a:solidFill>
                  <a:srgbClr val="36464E"/>
                </a:solidFill>
                <a:latin typeface="Arial"/>
                <a:cs typeface="Arial"/>
              </a:rPr>
              <a:t>agent.run_async</a:t>
            </a:r>
            <a:r>
              <a:rPr lang="en-US" dirty="0">
                <a:solidFill>
                  <a:srgbClr val="36464E"/>
                </a:solidFill>
                <a:latin typeface="Arial"/>
                <a:cs typeface="Arial"/>
              </a:rPr>
              <a:t>(</a:t>
            </a:r>
            <a:r>
              <a:rPr lang="en-US" dirty="0" err="1">
                <a:solidFill>
                  <a:srgbClr val="36464E"/>
                </a:solidFill>
                <a:latin typeface="Arial"/>
                <a:cs typeface="Arial"/>
              </a:rPr>
              <a:t>ctx</a:t>
            </a:r>
            <a:r>
              <a:rPr lang="en-US" dirty="0">
                <a:solidFill>
                  <a:srgbClr val="36464E"/>
                </a:solidFill>
                <a:latin typeface="Arial"/>
                <a:cs typeface="Arial"/>
              </a:rPr>
              <a:t>)</a:t>
            </a:r>
            <a:r>
              <a:rPr lang="en-US" dirty="0">
                <a:latin typeface="Arial"/>
                <a:cs typeface="Arial"/>
              </a:rPr>
              <a:t> on the designated root agent (e.g., an </a:t>
            </a:r>
            <a:r>
              <a:rPr lang="en-US" dirty="0" err="1">
                <a:solidFill>
                  <a:srgbClr val="36464E"/>
                </a:solidFill>
                <a:latin typeface="Arial"/>
                <a:cs typeface="Arial"/>
              </a:rPr>
              <a:t>LlmAgent</a:t>
            </a:r>
            <a:r>
              <a:rPr lang="en-US" dirty="0">
                <a:latin typeface="Arial"/>
                <a:cs typeface="Arial"/>
              </a:rPr>
              <a:t>).</a:t>
            </a:r>
          </a:p>
          <a:p>
            <a:pPr marL="171450" indent="-171450">
              <a:buFont typeface="Arial"/>
              <a:buChar char="•"/>
              <a:defRPr/>
            </a:pPr>
            <a:r>
              <a:rPr lang="en-US" b="1" dirty="0">
                <a:latin typeface="Arial"/>
                <a:cs typeface="Arial"/>
              </a:rPr>
              <a:t>LLM Call (Example):</a:t>
            </a:r>
            <a:r>
              <a:rPr lang="en-US" dirty="0">
                <a:latin typeface="Arial"/>
                <a:cs typeface="Arial"/>
              </a:rPr>
              <a:t> The </a:t>
            </a:r>
            <a:r>
              <a:rPr lang="en-US" dirty="0" err="1">
                <a:solidFill>
                  <a:srgbClr val="36464E"/>
                </a:solidFill>
                <a:latin typeface="Arial"/>
                <a:cs typeface="Arial"/>
              </a:rPr>
              <a:t>Agent_Llm</a:t>
            </a:r>
            <a:r>
              <a:rPr lang="en-US" dirty="0">
                <a:latin typeface="Arial"/>
                <a:cs typeface="Arial"/>
              </a:rPr>
              <a:t> determines it needs information, perhaps by calling a tool. It prepares a request for the </a:t>
            </a:r>
            <a:r>
              <a:rPr lang="en-US" dirty="0">
                <a:solidFill>
                  <a:srgbClr val="36464E"/>
                </a:solidFill>
                <a:latin typeface="Arial"/>
                <a:cs typeface="Arial"/>
              </a:rPr>
              <a:t>LLM</a:t>
            </a:r>
            <a:r>
              <a:rPr lang="en-US" dirty="0">
                <a:latin typeface="Arial"/>
                <a:cs typeface="Arial"/>
              </a:rPr>
              <a:t>. Let's assume the LLM decides to call </a:t>
            </a:r>
            <a:r>
              <a:rPr lang="en-US" dirty="0" err="1">
                <a:solidFill>
                  <a:srgbClr val="36464E"/>
                </a:solidFill>
                <a:latin typeface="Arial"/>
                <a:cs typeface="Arial"/>
              </a:rPr>
              <a:t>MyTool</a:t>
            </a:r>
            <a:r>
              <a:rPr lang="en-US" dirty="0">
                <a:latin typeface="Arial"/>
                <a:cs typeface="Arial"/>
              </a:rPr>
              <a:t>.</a:t>
            </a:r>
          </a:p>
          <a:p>
            <a:pPr marL="171450" indent="-171450">
              <a:buFont typeface="Arial"/>
              <a:buChar char="•"/>
              <a:defRPr/>
            </a:pPr>
            <a:r>
              <a:rPr lang="en-US" b="1" dirty="0">
                <a:latin typeface="Arial"/>
                <a:cs typeface="Arial"/>
              </a:rPr>
              <a:t>Yield </a:t>
            </a:r>
            <a:r>
              <a:rPr lang="en-US" b="1" dirty="0" err="1">
                <a:latin typeface="Arial"/>
                <a:cs typeface="Arial"/>
              </a:rPr>
              <a:t>FunctionCall</a:t>
            </a:r>
            <a:r>
              <a:rPr lang="en-US" b="1" dirty="0">
                <a:latin typeface="Arial"/>
                <a:cs typeface="Arial"/>
              </a:rPr>
              <a:t> Event:</a:t>
            </a:r>
            <a:r>
              <a:rPr lang="en-US" dirty="0">
                <a:latin typeface="Arial"/>
                <a:cs typeface="Arial"/>
              </a:rPr>
              <a:t> The </a:t>
            </a:r>
            <a:r>
              <a:rPr lang="en-US" dirty="0" err="1">
                <a:solidFill>
                  <a:srgbClr val="36464E"/>
                </a:solidFill>
                <a:latin typeface="Arial"/>
                <a:cs typeface="Arial"/>
              </a:rPr>
              <a:t>Agent_Llm</a:t>
            </a:r>
            <a:r>
              <a:rPr lang="en-US" dirty="0">
                <a:latin typeface="Arial"/>
                <a:cs typeface="Arial"/>
              </a:rPr>
              <a:t> receives the </a:t>
            </a:r>
            <a:r>
              <a:rPr lang="en-US" dirty="0" err="1">
                <a:solidFill>
                  <a:srgbClr val="36464E"/>
                </a:solidFill>
                <a:latin typeface="Arial"/>
                <a:cs typeface="Arial"/>
              </a:rPr>
              <a:t>FunctionCall</a:t>
            </a:r>
            <a:r>
              <a:rPr lang="en-US" dirty="0">
                <a:latin typeface="Arial"/>
                <a:cs typeface="Arial"/>
              </a:rPr>
              <a:t> response from the LLM, wraps it in an </a:t>
            </a:r>
            <a:r>
              <a:rPr lang="en-US" dirty="0">
                <a:solidFill>
                  <a:srgbClr val="36464E"/>
                </a:solidFill>
                <a:latin typeface="Arial"/>
                <a:cs typeface="Arial"/>
              </a:rPr>
              <a:t>Event(author='</a:t>
            </a:r>
            <a:r>
              <a:rPr lang="en-US" dirty="0" err="1">
                <a:solidFill>
                  <a:srgbClr val="36464E"/>
                </a:solidFill>
                <a:latin typeface="Arial"/>
                <a:cs typeface="Arial"/>
              </a:rPr>
              <a:t>Agent_Llm</a:t>
            </a:r>
            <a:r>
              <a:rPr lang="en-US" dirty="0">
                <a:solidFill>
                  <a:srgbClr val="36464E"/>
                </a:solidFill>
                <a:latin typeface="Arial"/>
                <a:cs typeface="Arial"/>
              </a:rPr>
              <a:t>', content=Content(parts=[Part(</a:t>
            </a:r>
            <a:r>
              <a:rPr lang="en-US" dirty="0" err="1">
                <a:solidFill>
                  <a:srgbClr val="36464E"/>
                </a:solidFill>
                <a:latin typeface="Arial"/>
                <a:cs typeface="Arial"/>
              </a:rPr>
              <a:t>function_call</a:t>
            </a:r>
            <a:r>
              <a:rPr lang="en-US" dirty="0">
                <a:solidFill>
                  <a:srgbClr val="36464E"/>
                </a:solidFill>
                <a:latin typeface="Arial"/>
                <a:cs typeface="Arial"/>
              </a:rPr>
              <a:t>=...)]))</a:t>
            </a:r>
            <a:r>
              <a:rPr lang="en-US" dirty="0">
                <a:latin typeface="Arial"/>
                <a:cs typeface="Arial"/>
              </a:rPr>
              <a:t>, and </a:t>
            </a:r>
            <a:r>
              <a:rPr lang="en-US" dirty="0">
                <a:solidFill>
                  <a:srgbClr val="36464E"/>
                </a:solidFill>
                <a:latin typeface="Arial"/>
                <a:cs typeface="Arial"/>
              </a:rPr>
              <a:t>yields</a:t>
            </a:r>
            <a:r>
              <a:rPr lang="en-US" dirty="0">
                <a:latin typeface="Arial"/>
                <a:cs typeface="Arial"/>
              </a:rPr>
              <a:t> or </a:t>
            </a:r>
            <a:r>
              <a:rPr lang="en-US" dirty="0">
                <a:solidFill>
                  <a:srgbClr val="36464E"/>
                </a:solidFill>
                <a:latin typeface="Arial"/>
                <a:cs typeface="Arial"/>
              </a:rPr>
              <a:t>emits</a:t>
            </a:r>
            <a:r>
              <a:rPr lang="en-US" dirty="0">
                <a:latin typeface="Arial"/>
                <a:cs typeface="Arial"/>
              </a:rPr>
              <a:t> this event.</a:t>
            </a:r>
          </a:p>
          <a:p>
            <a:pPr marL="171450" indent="-171450">
              <a:buFont typeface="Arial"/>
              <a:buChar char="•"/>
              <a:defRPr/>
            </a:pPr>
            <a:r>
              <a:rPr lang="en-US" b="1" dirty="0">
                <a:latin typeface="Arial"/>
                <a:cs typeface="Arial"/>
              </a:rPr>
              <a:t>Agent Pauses:</a:t>
            </a:r>
            <a:r>
              <a:rPr lang="en-US" dirty="0">
                <a:latin typeface="Arial"/>
                <a:cs typeface="Arial"/>
              </a:rPr>
              <a:t> The </a:t>
            </a:r>
            <a:r>
              <a:rPr lang="en-US" dirty="0" err="1">
                <a:solidFill>
                  <a:srgbClr val="36464E"/>
                </a:solidFill>
                <a:latin typeface="Arial"/>
                <a:cs typeface="Arial"/>
              </a:rPr>
              <a:t>Agent_Llm</a:t>
            </a:r>
            <a:r>
              <a:rPr lang="en-US" dirty="0" err="1">
                <a:latin typeface="Arial"/>
                <a:cs typeface="Arial"/>
              </a:rPr>
              <a:t>'s</a:t>
            </a:r>
            <a:r>
              <a:rPr lang="en-US" dirty="0">
                <a:latin typeface="Arial"/>
                <a:cs typeface="Arial"/>
              </a:rPr>
              <a:t> execution pauses immediately after the </a:t>
            </a:r>
            <a:r>
              <a:rPr lang="en-US" dirty="0">
                <a:solidFill>
                  <a:srgbClr val="36464E"/>
                </a:solidFill>
                <a:latin typeface="Arial"/>
                <a:cs typeface="Arial"/>
              </a:rPr>
              <a:t>yield</a:t>
            </a:r>
            <a:r>
              <a:rPr lang="en-US" dirty="0">
                <a:latin typeface="Arial"/>
                <a:cs typeface="Arial"/>
              </a:rPr>
              <a:t>.</a:t>
            </a:r>
          </a:p>
          <a:p>
            <a:pPr marL="171450" indent="-171450">
              <a:buFont typeface="Arial"/>
              <a:buChar char="•"/>
              <a:defRPr/>
            </a:pPr>
            <a:r>
              <a:rPr lang="en-US" b="1" dirty="0">
                <a:latin typeface="Arial"/>
                <a:cs typeface="Arial"/>
              </a:rPr>
              <a:t>Runner Processes:</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receives the </a:t>
            </a:r>
            <a:r>
              <a:rPr lang="en-US" dirty="0" err="1">
                <a:latin typeface="Arial"/>
                <a:cs typeface="Arial"/>
              </a:rPr>
              <a:t>FunctionCall</a:t>
            </a:r>
            <a:r>
              <a:rPr lang="en-US" dirty="0">
                <a:latin typeface="Arial"/>
                <a:cs typeface="Arial"/>
              </a:rPr>
              <a:t> event. It passes it to the </a:t>
            </a:r>
            <a:r>
              <a:rPr lang="en-US" dirty="0" err="1">
                <a:solidFill>
                  <a:srgbClr val="36464E"/>
                </a:solidFill>
                <a:latin typeface="Arial"/>
                <a:cs typeface="Arial"/>
              </a:rPr>
              <a:t>SessionService</a:t>
            </a:r>
            <a:r>
              <a:rPr lang="en-US" dirty="0">
                <a:latin typeface="Arial"/>
                <a:cs typeface="Arial"/>
              </a:rPr>
              <a:t> to record it in the history. The </a:t>
            </a:r>
            <a:r>
              <a:rPr lang="en-US" dirty="0">
                <a:solidFill>
                  <a:srgbClr val="36464E"/>
                </a:solidFill>
                <a:latin typeface="Arial"/>
                <a:cs typeface="Arial"/>
              </a:rPr>
              <a:t>Runner</a:t>
            </a:r>
            <a:r>
              <a:rPr lang="en-US" dirty="0">
                <a:latin typeface="Arial"/>
                <a:cs typeface="Arial"/>
              </a:rPr>
              <a:t> then yields the event upstream to the </a:t>
            </a:r>
            <a:r>
              <a:rPr lang="en-US" dirty="0">
                <a:solidFill>
                  <a:srgbClr val="36464E"/>
                </a:solidFill>
                <a:latin typeface="Arial"/>
                <a:cs typeface="Arial"/>
              </a:rPr>
              <a:t>User</a:t>
            </a:r>
            <a:r>
              <a:rPr lang="en-US" dirty="0">
                <a:latin typeface="Arial"/>
                <a:cs typeface="Arial"/>
              </a:rPr>
              <a:t> (or application).</a:t>
            </a:r>
          </a:p>
          <a:p>
            <a:pPr marL="171450" indent="-171450">
              <a:buFont typeface="Arial"/>
              <a:buChar char="•"/>
              <a:defRPr/>
            </a:pPr>
            <a:r>
              <a:rPr lang="en-US" b="1" dirty="0">
                <a:latin typeface="Arial"/>
                <a:cs typeface="Arial"/>
              </a:rPr>
              <a:t>Agent Resumes:</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signals that the event is processed, and </a:t>
            </a:r>
            <a:r>
              <a:rPr lang="en-US" err="1">
                <a:solidFill>
                  <a:srgbClr val="36464E"/>
                </a:solidFill>
                <a:latin typeface="Arial"/>
                <a:cs typeface="Arial"/>
              </a:rPr>
              <a:t>Agent_Llm</a:t>
            </a:r>
            <a:r>
              <a:rPr lang="en-US" dirty="0">
                <a:latin typeface="Arial"/>
                <a:cs typeface="Arial"/>
              </a:rPr>
              <a:t> resumes execution.</a:t>
            </a:r>
          </a:p>
          <a:p>
            <a:pPr marL="171450" indent="-171450">
              <a:buFont typeface="Arial"/>
              <a:buChar char="•"/>
              <a:defRPr/>
            </a:pPr>
            <a:r>
              <a:rPr lang="en-US" b="1" dirty="0">
                <a:latin typeface="Arial"/>
                <a:cs typeface="Arial"/>
              </a:rPr>
              <a:t>Tool Execution:</a:t>
            </a:r>
            <a:r>
              <a:rPr lang="en-US" dirty="0">
                <a:latin typeface="Arial"/>
                <a:cs typeface="Arial"/>
              </a:rPr>
              <a:t> The </a:t>
            </a:r>
            <a:r>
              <a:rPr lang="en-US" err="1">
                <a:solidFill>
                  <a:srgbClr val="36464E"/>
                </a:solidFill>
                <a:latin typeface="Arial"/>
                <a:cs typeface="Arial"/>
              </a:rPr>
              <a:t>Agent_Llm</a:t>
            </a:r>
            <a:r>
              <a:rPr lang="en-US" err="1">
                <a:latin typeface="Arial"/>
                <a:cs typeface="Arial"/>
              </a:rPr>
              <a:t>'s</a:t>
            </a:r>
            <a:r>
              <a:rPr lang="en-US" dirty="0">
                <a:latin typeface="Arial"/>
                <a:cs typeface="Arial"/>
              </a:rPr>
              <a:t> internal flow now proceeds to execute the requested </a:t>
            </a:r>
            <a:r>
              <a:rPr lang="en-US" err="1">
                <a:solidFill>
                  <a:srgbClr val="36464E"/>
                </a:solidFill>
                <a:latin typeface="Arial"/>
                <a:cs typeface="Arial"/>
              </a:rPr>
              <a:t>MyTool</a:t>
            </a:r>
            <a:r>
              <a:rPr lang="en-US" dirty="0">
                <a:latin typeface="Arial"/>
                <a:cs typeface="Arial"/>
              </a:rPr>
              <a:t>. It calls </a:t>
            </a:r>
            <a:r>
              <a:rPr lang="en-US" err="1">
                <a:solidFill>
                  <a:srgbClr val="36464E"/>
                </a:solidFill>
                <a:latin typeface="Arial"/>
                <a:cs typeface="Arial"/>
              </a:rPr>
              <a:t>tool.run_async</a:t>
            </a:r>
            <a:r>
              <a:rPr lang="en-US" dirty="0">
                <a:solidFill>
                  <a:srgbClr val="36464E"/>
                </a:solidFill>
                <a:latin typeface="Arial"/>
                <a:cs typeface="Arial"/>
              </a:rPr>
              <a:t>(...)</a:t>
            </a:r>
            <a:r>
              <a:rPr lang="en-US" dirty="0">
                <a:latin typeface="Arial"/>
                <a:cs typeface="Arial"/>
              </a:rPr>
              <a:t>.</a:t>
            </a:r>
          </a:p>
          <a:p>
            <a:pPr marL="171450" indent="-171450">
              <a:buFont typeface="Arial"/>
              <a:buChar char="•"/>
              <a:defRPr/>
            </a:pPr>
            <a:r>
              <a:rPr lang="en-US" b="1" dirty="0">
                <a:latin typeface="Arial"/>
                <a:cs typeface="Arial"/>
              </a:rPr>
              <a:t>Tool Returns Result:</a:t>
            </a:r>
            <a:r>
              <a:rPr lang="en-US" dirty="0">
                <a:latin typeface="Arial"/>
                <a:cs typeface="Arial"/>
              </a:rPr>
              <a:t> </a:t>
            </a:r>
            <a:r>
              <a:rPr lang="en-US" err="1">
                <a:solidFill>
                  <a:srgbClr val="36464E"/>
                </a:solidFill>
                <a:latin typeface="Arial"/>
                <a:cs typeface="Arial"/>
              </a:rPr>
              <a:t>MyTool</a:t>
            </a:r>
            <a:r>
              <a:rPr lang="en-US" dirty="0">
                <a:latin typeface="Arial"/>
                <a:cs typeface="Arial"/>
              </a:rPr>
              <a:t> executes and returns its result (e.g., </a:t>
            </a:r>
            <a:r>
              <a:rPr lang="en-US" dirty="0">
                <a:solidFill>
                  <a:srgbClr val="36464E"/>
                </a:solidFill>
                <a:latin typeface="Arial"/>
                <a:cs typeface="Arial"/>
              </a:rPr>
              <a:t>{'result': 'Paris'}</a:t>
            </a:r>
            <a:r>
              <a:rPr lang="en-US" dirty="0">
                <a:latin typeface="Arial"/>
                <a:cs typeface="Arial"/>
              </a:rPr>
              <a:t>).</a:t>
            </a:r>
          </a:p>
          <a:p>
            <a:pPr marL="171450" indent="-171450">
              <a:buFont typeface="Arial"/>
              <a:buChar char="•"/>
              <a:defRPr/>
            </a:pPr>
            <a:r>
              <a:rPr lang="en-US" b="1" dirty="0">
                <a:latin typeface="Arial"/>
                <a:cs typeface="Arial"/>
              </a:rPr>
              <a:t>Yield </a:t>
            </a:r>
            <a:r>
              <a:rPr lang="en-US" b="1" err="1">
                <a:latin typeface="Arial"/>
                <a:cs typeface="Arial"/>
              </a:rPr>
              <a:t>FunctionResponse</a:t>
            </a:r>
            <a:r>
              <a:rPr lang="en-US" b="1" dirty="0">
                <a:latin typeface="Arial"/>
                <a:cs typeface="Arial"/>
              </a:rPr>
              <a:t> Event:</a:t>
            </a:r>
            <a:r>
              <a:rPr lang="en-US" dirty="0">
                <a:latin typeface="Arial"/>
                <a:cs typeface="Arial"/>
              </a:rPr>
              <a:t> The agent (</a:t>
            </a:r>
            <a:r>
              <a:rPr lang="en-US" err="1">
                <a:solidFill>
                  <a:srgbClr val="36464E"/>
                </a:solidFill>
                <a:latin typeface="Arial"/>
                <a:cs typeface="Arial"/>
              </a:rPr>
              <a:t>Agent_Llm</a:t>
            </a:r>
            <a:r>
              <a:rPr lang="en-US" dirty="0">
                <a:latin typeface="Arial"/>
                <a:cs typeface="Arial"/>
              </a:rPr>
              <a:t>) wraps the tool result into an </a:t>
            </a:r>
            <a:r>
              <a:rPr lang="en-US" dirty="0">
                <a:solidFill>
                  <a:srgbClr val="36464E"/>
                </a:solidFill>
                <a:latin typeface="Arial"/>
                <a:cs typeface="Arial"/>
              </a:rPr>
              <a:t>Event</a:t>
            </a:r>
            <a:r>
              <a:rPr lang="en-US" dirty="0">
                <a:latin typeface="Arial"/>
                <a:cs typeface="Arial"/>
              </a:rPr>
              <a:t> containing a </a:t>
            </a:r>
            <a:r>
              <a:rPr lang="en-US" err="1">
                <a:solidFill>
                  <a:srgbClr val="36464E"/>
                </a:solidFill>
                <a:latin typeface="Arial"/>
                <a:cs typeface="Arial"/>
              </a:rPr>
              <a:t>FunctionResponse</a:t>
            </a:r>
            <a:r>
              <a:rPr lang="en-US" dirty="0">
                <a:latin typeface="Arial"/>
                <a:cs typeface="Arial"/>
              </a:rPr>
              <a:t> part (e.g., </a:t>
            </a:r>
            <a:r>
              <a:rPr lang="en-US" dirty="0">
                <a:solidFill>
                  <a:srgbClr val="36464E"/>
                </a:solidFill>
                <a:latin typeface="Arial"/>
                <a:cs typeface="Arial"/>
              </a:rPr>
              <a:t>Event(author='</a:t>
            </a:r>
            <a:r>
              <a:rPr lang="en-US" err="1">
                <a:solidFill>
                  <a:srgbClr val="36464E"/>
                </a:solidFill>
                <a:latin typeface="Arial"/>
                <a:cs typeface="Arial"/>
              </a:rPr>
              <a:t>Agent_Llm</a:t>
            </a:r>
            <a:r>
              <a:rPr lang="en-US" dirty="0">
                <a:solidFill>
                  <a:srgbClr val="36464E"/>
                </a:solidFill>
                <a:latin typeface="Arial"/>
                <a:cs typeface="Arial"/>
              </a:rPr>
              <a:t>', content=Content(role='user', parts=[Part(</a:t>
            </a:r>
            <a:r>
              <a:rPr lang="en-US" err="1">
                <a:solidFill>
                  <a:srgbClr val="36464E"/>
                </a:solidFill>
                <a:latin typeface="Arial"/>
                <a:cs typeface="Arial"/>
              </a:rPr>
              <a:t>function_response</a:t>
            </a:r>
            <a:r>
              <a:rPr lang="en-US" dirty="0">
                <a:solidFill>
                  <a:srgbClr val="36464E"/>
                </a:solidFill>
                <a:latin typeface="Arial"/>
                <a:cs typeface="Arial"/>
              </a:rPr>
              <a:t>=...)]))</a:t>
            </a:r>
            <a:r>
              <a:rPr lang="en-US" dirty="0">
                <a:latin typeface="Arial"/>
                <a:cs typeface="Arial"/>
              </a:rPr>
              <a:t>). This event might also contain </a:t>
            </a:r>
            <a:r>
              <a:rPr lang="en-US" dirty="0">
                <a:solidFill>
                  <a:srgbClr val="36464E"/>
                </a:solidFill>
                <a:latin typeface="Arial"/>
                <a:cs typeface="Arial"/>
              </a:rPr>
              <a:t>actions</a:t>
            </a:r>
            <a:r>
              <a:rPr lang="en-US" dirty="0">
                <a:latin typeface="Arial"/>
                <a:cs typeface="Arial"/>
              </a:rPr>
              <a:t> if the tool modified state (</a:t>
            </a:r>
            <a:r>
              <a:rPr lang="en-US" err="1">
                <a:solidFill>
                  <a:srgbClr val="36464E"/>
                </a:solidFill>
                <a:latin typeface="Arial"/>
                <a:cs typeface="Arial"/>
              </a:rPr>
              <a:t>state_delta</a:t>
            </a:r>
            <a:r>
              <a:rPr lang="en-US" dirty="0">
                <a:latin typeface="Arial"/>
                <a:cs typeface="Arial"/>
              </a:rPr>
              <a:t>) or saved artifacts (</a:t>
            </a:r>
            <a:r>
              <a:rPr lang="en-US" err="1">
                <a:solidFill>
                  <a:srgbClr val="36464E"/>
                </a:solidFill>
                <a:latin typeface="Arial"/>
                <a:cs typeface="Arial"/>
              </a:rPr>
              <a:t>artifact_delta</a:t>
            </a:r>
            <a:r>
              <a:rPr lang="en-US" dirty="0">
                <a:latin typeface="Arial"/>
                <a:cs typeface="Arial"/>
              </a:rPr>
              <a:t>). The agent </a:t>
            </a:r>
            <a:r>
              <a:rPr lang="en-US" dirty="0">
                <a:solidFill>
                  <a:srgbClr val="36464E"/>
                </a:solidFill>
                <a:latin typeface="Arial"/>
                <a:cs typeface="Arial"/>
              </a:rPr>
              <a:t>yield</a:t>
            </a:r>
            <a:r>
              <a:rPr lang="en-US" dirty="0">
                <a:latin typeface="Arial"/>
                <a:cs typeface="Arial"/>
              </a:rPr>
              <a:t>s this event.</a:t>
            </a:r>
          </a:p>
          <a:p>
            <a:pPr marL="171450" indent="-171450">
              <a:buFont typeface="Arial"/>
              <a:buChar char="•"/>
              <a:defRPr/>
            </a:pPr>
            <a:r>
              <a:rPr lang="en-US" b="1" dirty="0">
                <a:latin typeface="Arial"/>
                <a:cs typeface="Arial"/>
              </a:rPr>
              <a:t>Agent Pauses:</a:t>
            </a:r>
            <a:r>
              <a:rPr lang="en-US" dirty="0">
                <a:latin typeface="Arial"/>
                <a:cs typeface="Arial"/>
              </a:rPr>
              <a:t> </a:t>
            </a:r>
            <a:r>
              <a:rPr lang="en-US" err="1">
                <a:solidFill>
                  <a:srgbClr val="36464E"/>
                </a:solidFill>
                <a:latin typeface="Arial"/>
                <a:cs typeface="Arial"/>
              </a:rPr>
              <a:t>Agent_Llm</a:t>
            </a:r>
            <a:r>
              <a:rPr lang="en-US" dirty="0">
                <a:latin typeface="Arial"/>
                <a:cs typeface="Arial"/>
              </a:rPr>
              <a:t> pauses again.</a:t>
            </a:r>
          </a:p>
          <a:p>
            <a:pPr marL="171450" indent="-171450">
              <a:buFont typeface="Arial"/>
              <a:buChar char="•"/>
              <a:defRPr/>
            </a:pPr>
            <a:r>
              <a:rPr lang="en-US" b="1" dirty="0">
                <a:latin typeface="Arial"/>
                <a:cs typeface="Arial"/>
              </a:rPr>
              <a:t>Runner Processes:</a:t>
            </a:r>
            <a:r>
              <a:rPr lang="en-US" dirty="0">
                <a:latin typeface="Arial"/>
                <a:cs typeface="Arial"/>
              </a:rPr>
              <a:t> </a:t>
            </a:r>
            <a:r>
              <a:rPr lang="en-US" dirty="0">
                <a:solidFill>
                  <a:srgbClr val="36464E"/>
                </a:solidFill>
                <a:latin typeface="Arial"/>
                <a:cs typeface="Arial"/>
              </a:rPr>
              <a:t>Runner</a:t>
            </a:r>
            <a:r>
              <a:rPr lang="en-US" dirty="0">
                <a:latin typeface="Arial"/>
                <a:cs typeface="Arial"/>
              </a:rPr>
              <a:t> receives the </a:t>
            </a:r>
            <a:r>
              <a:rPr lang="en-US" err="1">
                <a:latin typeface="Arial"/>
                <a:cs typeface="Arial"/>
              </a:rPr>
              <a:t>FunctionResponse</a:t>
            </a:r>
            <a:r>
              <a:rPr lang="en-US" dirty="0">
                <a:latin typeface="Arial"/>
                <a:cs typeface="Arial"/>
              </a:rPr>
              <a:t> event. It passes it to </a:t>
            </a:r>
            <a:r>
              <a:rPr lang="en-US" err="1">
                <a:solidFill>
                  <a:srgbClr val="36464E"/>
                </a:solidFill>
                <a:latin typeface="Arial"/>
                <a:cs typeface="Arial"/>
              </a:rPr>
              <a:t>SessionService</a:t>
            </a:r>
            <a:r>
              <a:rPr lang="en-US" dirty="0">
                <a:latin typeface="Arial"/>
                <a:cs typeface="Arial"/>
              </a:rPr>
              <a:t> which applies any </a:t>
            </a:r>
            <a:r>
              <a:rPr lang="en-US" err="1">
                <a:solidFill>
                  <a:srgbClr val="36464E"/>
                </a:solidFill>
                <a:latin typeface="Arial"/>
                <a:cs typeface="Arial"/>
              </a:rPr>
              <a:t>state_delta</a:t>
            </a:r>
            <a:r>
              <a:rPr lang="en-US" dirty="0">
                <a:latin typeface="Arial"/>
                <a:cs typeface="Arial"/>
              </a:rPr>
              <a:t>/</a:t>
            </a:r>
            <a:r>
              <a:rPr lang="en-US" err="1">
                <a:solidFill>
                  <a:srgbClr val="36464E"/>
                </a:solidFill>
                <a:latin typeface="Arial"/>
                <a:cs typeface="Arial"/>
              </a:rPr>
              <a:t>artifact_delta</a:t>
            </a:r>
            <a:r>
              <a:rPr lang="en-US" dirty="0">
                <a:latin typeface="Arial"/>
                <a:cs typeface="Arial"/>
              </a:rPr>
              <a:t> and adds the event to history. </a:t>
            </a:r>
            <a:r>
              <a:rPr lang="en-US" dirty="0">
                <a:solidFill>
                  <a:srgbClr val="36464E"/>
                </a:solidFill>
                <a:latin typeface="Arial"/>
                <a:cs typeface="Arial"/>
              </a:rPr>
              <a:t>Runner</a:t>
            </a:r>
            <a:r>
              <a:rPr lang="en-US" dirty="0">
                <a:latin typeface="Arial"/>
                <a:cs typeface="Arial"/>
              </a:rPr>
              <a:t> yields the event upstream.</a:t>
            </a:r>
          </a:p>
          <a:p>
            <a:pPr marL="171450" indent="-171450">
              <a:buFont typeface="Arial"/>
              <a:buChar char="•"/>
              <a:defRPr/>
            </a:pPr>
            <a:r>
              <a:rPr lang="en-US" b="1" dirty="0">
                <a:latin typeface="Arial"/>
                <a:cs typeface="Arial"/>
              </a:rPr>
              <a:t>Agent Resumes:</a:t>
            </a:r>
            <a:r>
              <a:rPr lang="en-US" dirty="0">
                <a:latin typeface="Arial"/>
                <a:cs typeface="Arial"/>
              </a:rPr>
              <a:t> </a:t>
            </a:r>
            <a:r>
              <a:rPr lang="en-US" err="1">
                <a:solidFill>
                  <a:srgbClr val="36464E"/>
                </a:solidFill>
                <a:latin typeface="Arial"/>
                <a:cs typeface="Arial"/>
              </a:rPr>
              <a:t>Agent_Llm</a:t>
            </a:r>
            <a:r>
              <a:rPr lang="en-US" dirty="0">
                <a:latin typeface="Arial"/>
                <a:cs typeface="Arial"/>
              </a:rPr>
              <a:t> resumes, now knowing the tool result and any state changes are committed.</a:t>
            </a:r>
          </a:p>
          <a:p>
            <a:pPr marL="171450" indent="-171450">
              <a:buFont typeface="Arial"/>
              <a:buChar char="•"/>
              <a:defRPr/>
            </a:pPr>
            <a:r>
              <a:rPr lang="en-US" b="1" dirty="0">
                <a:latin typeface="Arial"/>
                <a:cs typeface="Arial"/>
              </a:rPr>
              <a:t>Final LLM Call (Example):</a:t>
            </a:r>
            <a:r>
              <a:rPr lang="en-US" dirty="0">
                <a:latin typeface="Arial"/>
                <a:cs typeface="Arial"/>
              </a:rPr>
              <a:t> </a:t>
            </a:r>
            <a:r>
              <a:rPr lang="en-US" err="1">
                <a:solidFill>
                  <a:srgbClr val="36464E"/>
                </a:solidFill>
                <a:latin typeface="Arial"/>
                <a:cs typeface="Arial"/>
              </a:rPr>
              <a:t>Agent_Llm</a:t>
            </a:r>
            <a:r>
              <a:rPr lang="en-US" dirty="0">
                <a:latin typeface="Arial"/>
                <a:cs typeface="Arial"/>
              </a:rPr>
              <a:t> sends the tool result back to the </a:t>
            </a:r>
            <a:r>
              <a:rPr lang="en-US" dirty="0">
                <a:solidFill>
                  <a:srgbClr val="36464E"/>
                </a:solidFill>
                <a:latin typeface="Arial"/>
                <a:cs typeface="Arial"/>
              </a:rPr>
              <a:t>LLM</a:t>
            </a:r>
            <a:r>
              <a:rPr lang="en-US" dirty="0">
                <a:latin typeface="Arial"/>
                <a:cs typeface="Arial"/>
              </a:rPr>
              <a:t> to generate a natural language response.</a:t>
            </a:r>
          </a:p>
          <a:p>
            <a:pPr marL="171450" indent="-171450">
              <a:buFont typeface="Arial"/>
              <a:buChar char="•"/>
              <a:defRPr/>
            </a:pPr>
            <a:r>
              <a:rPr lang="en-US" b="1" dirty="0">
                <a:latin typeface="Arial"/>
                <a:cs typeface="Arial"/>
              </a:rPr>
              <a:t>Yield Final Text Event:</a:t>
            </a:r>
            <a:r>
              <a:rPr lang="en-US" dirty="0">
                <a:latin typeface="Arial"/>
                <a:cs typeface="Arial"/>
              </a:rPr>
              <a:t> </a:t>
            </a:r>
            <a:r>
              <a:rPr lang="en-US" err="1">
                <a:solidFill>
                  <a:srgbClr val="36464E"/>
                </a:solidFill>
                <a:latin typeface="Arial"/>
                <a:cs typeface="Arial"/>
              </a:rPr>
              <a:t>Agent_Llm</a:t>
            </a:r>
            <a:r>
              <a:rPr lang="en-US" dirty="0">
                <a:latin typeface="Arial"/>
                <a:cs typeface="Arial"/>
              </a:rPr>
              <a:t> receives the final text from the </a:t>
            </a:r>
            <a:r>
              <a:rPr lang="en-US" dirty="0">
                <a:solidFill>
                  <a:srgbClr val="36464E"/>
                </a:solidFill>
                <a:latin typeface="Arial"/>
                <a:cs typeface="Arial"/>
              </a:rPr>
              <a:t>LLM</a:t>
            </a:r>
            <a:r>
              <a:rPr lang="en-US" dirty="0">
                <a:latin typeface="Arial"/>
                <a:cs typeface="Arial"/>
              </a:rPr>
              <a:t>, wraps it in an </a:t>
            </a:r>
            <a:r>
              <a:rPr lang="en-US" dirty="0">
                <a:solidFill>
                  <a:srgbClr val="36464E"/>
                </a:solidFill>
                <a:latin typeface="Arial"/>
                <a:cs typeface="Arial"/>
              </a:rPr>
              <a:t>Event(author='</a:t>
            </a:r>
            <a:r>
              <a:rPr lang="en-US" err="1">
                <a:solidFill>
                  <a:srgbClr val="36464E"/>
                </a:solidFill>
                <a:latin typeface="Arial"/>
                <a:cs typeface="Arial"/>
              </a:rPr>
              <a:t>Agent_Llm</a:t>
            </a:r>
            <a:r>
              <a:rPr lang="en-US" dirty="0">
                <a:solidFill>
                  <a:srgbClr val="36464E"/>
                </a:solidFill>
                <a:latin typeface="Arial"/>
                <a:cs typeface="Arial"/>
              </a:rPr>
              <a:t>', content=Content(parts=[Part(text=...)]))</a:t>
            </a:r>
            <a:r>
              <a:rPr lang="en-US" dirty="0">
                <a:latin typeface="Arial"/>
                <a:cs typeface="Arial"/>
              </a:rPr>
              <a:t>, and </a:t>
            </a:r>
            <a:r>
              <a:rPr lang="en-US" dirty="0">
                <a:solidFill>
                  <a:srgbClr val="36464E"/>
                </a:solidFill>
                <a:latin typeface="Arial"/>
                <a:cs typeface="Arial"/>
              </a:rPr>
              <a:t>yield</a:t>
            </a:r>
            <a:r>
              <a:rPr lang="en-US" dirty="0">
                <a:latin typeface="Arial"/>
                <a:cs typeface="Arial"/>
              </a:rPr>
              <a:t>s it.</a:t>
            </a:r>
          </a:p>
          <a:p>
            <a:pPr marL="171450" indent="-171450">
              <a:buFont typeface="Arial"/>
              <a:buChar char="•"/>
              <a:defRPr/>
            </a:pPr>
            <a:r>
              <a:rPr lang="en-US" b="1" dirty="0">
                <a:latin typeface="Arial"/>
                <a:cs typeface="Arial"/>
              </a:rPr>
              <a:t>Agent Pauses:</a:t>
            </a:r>
            <a:r>
              <a:rPr lang="en-US" dirty="0">
                <a:latin typeface="Arial"/>
                <a:cs typeface="Arial"/>
              </a:rPr>
              <a:t> </a:t>
            </a:r>
            <a:r>
              <a:rPr lang="en-US" err="1">
                <a:solidFill>
                  <a:srgbClr val="36464E"/>
                </a:solidFill>
                <a:latin typeface="Arial"/>
                <a:cs typeface="Arial"/>
              </a:rPr>
              <a:t>Agent_Llm</a:t>
            </a:r>
            <a:r>
              <a:rPr lang="en-US" dirty="0">
                <a:latin typeface="Arial"/>
                <a:cs typeface="Arial"/>
              </a:rPr>
              <a:t> pauses.</a:t>
            </a:r>
          </a:p>
          <a:p>
            <a:pPr marL="171450" indent="-171450">
              <a:buFont typeface="Arial"/>
              <a:buChar char="•"/>
              <a:defRPr/>
            </a:pPr>
            <a:r>
              <a:rPr lang="en-US" b="1" dirty="0">
                <a:latin typeface="Arial"/>
                <a:cs typeface="Arial"/>
              </a:rPr>
              <a:t>Runner Processes:</a:t>
            </a:r>
            <a:r>
              <a:rPr lang="en-US" dirty="0">
                <a:latin typeface="Arial"/>
                <a:cs typeface="Arial"/>
              </a:rPr>
              <a:t> </a:t>
            </a:r>
            <a:r>
              <a:rPr lang="en-US" dirty="0">
                <a:solidFill>
                  <a:srgbClr val="36464E"/>
                </a:solidFill>
                <a:latin typeface="Arial"/>
                <a:cs typeface="Arial"/>
              </a:rPr>
              <a:t>Runner</a:t>
            </a:r>
            <a:r>
              <a:rPr lang="en-US" dirty="0">
                <a:latin typeface="Arial"/>
                <a:cs typeface="Arial"/>
              </a:rPr>
              <a:t> receives the final text event, passes it to </a:t>
            </a:r>
            <a:r>
              <a:rPr lang="en-US" err="1">
                <a:solidFill>
                  <a:srgbClr val="36464E"/>
                </a:solidFill>
                <a:latin typeface="Arial"/>
                <a:cs typeface="Arial"/>
              </a:rPr>
              <a:t>SessionService</a:t>
            </a:r>
            <a:r>
              <a:rPr lang="en-US" dirty="0">
                <a:latin typeface="Arial"/>
                <a:cs typeface="Arial"/>
              </a:rPr>
              <a:t> for history, and yields it upstream to the </a:t>
            </a:r>
            <a:r>
              <a:rPr lang="en-US" dirty="0">
                <a:solidFill>
                  <a:srgbClr val="36464E"/>
                </a:solidFill>
                <a:latin typeface="Arial"/>
                <a:cs typeface="Arial"/>
              </a:rPr>
              <a:t>User</a:t>
            </a:r>
            <a:r>
              <a:rPr lang="en-US" dirty="0">
                <a:latin typeface="Arial"/>
                <a:cs typeface="Arial"/>
              </a:rPr>
              <a:t>. This is likely marked as the </a:t>
            </a:r>
            <a:r>
              <a:rPr lang="en-US" err="1">
                <a:solidFill>
                  <a:srgbClr val="36464E"/>
                </a:solidFill>
                <a:latin typeface="Arial"/>
                <a:cs typeface="Arial"/>
              </a:rPr>
              <a:t>is_final_response</a:t>
            </a:r>
            <a:r>
              <a:rPr lang="en-US" dirty="0">
                <a:solidFill>
                  <a:srgbClr val="36464E"/>
                </a:solidFill>
                <a:latin typeface="Arial"/>
                <a:cs typeface="Arial"/>
              </a:rPr>
              <a:t>()</a:t>
            </a:r>
            <a:r>
              <a:rPr lang="en-US" dirty="0">
                <a:latin typeface="Arial"/>
                <a:cs typeface="Arial"/>
              </a:rPr>
              <a:t>.</a:t>
            </a:r>
          </a:p>
          <a:p>
            <a:pPr marL="171450" indent="-171450">
              <a:buFont typeface="Arial"/>
              <a:buChar char="•"/>
              <a:defRPr/>
            </a:pPr>
            <a:r>
              <a:rPr lang="en-US" b="1" dirty="0">
                <a:latin typeface="Arial"/>
                <a:cs typeface="Arial"/>
              </a:rPr>
              <a:t>Agent Resumes &amp; Finishes:</a:t>
            </a:r>
            <a:r>
              <a:rPr lang="en-US" dirty="0">
                <a:latin typeface="Arial"/>
                <a:cs typeface="Arial"/>
              </a:rPr>
              <a:t> </a:t>
            </a:r>
            <a:r>
              <a:rPr lang="en-US" err="1">
                <a:solidFill>
                  <a:srgbClr val="36464E"/>
                </a:solidFill>
                <a:latin typeface="Arial"/>
                <a:cs typeface="Arial"/>
              </a:rPr>
              <a:t>Agent_Llm</a:t>
            </a:r>
            <a:r>
              <a:rPr lang="en-US" dirty="0">
                <a:latin typeface="Arial"/>
                <a:cs typeface="Arial"/>
              </a:rPr>
              <a:t> resumes. Having completed its task for this invocation, its </a:t>
            </a:r>
            <a:r>
              <a:rPr lang="en-US" err="1">
                <a:solidFill>
                  <a:srgbClr val="36464E"/>
                </a:solidFill>
                <a:latin typeface="Arial"/>
                <a:cs typeface="Arial"/>
              </a:rPr>
              <a:t>run_async</a:t>
            </a:r>
            <a:r>
              <a:rPr lang="en-US" dirty="0">
                <a:latin typeface="Arial"/>
                <a:cs typeface="Arial"/>
              </a:rPr>
              <a:t> generator finishes.</a:t>
            </a:r>
          </a:p>
          <a:p>
            <a:pPr marL="171450" indent="-171450">
              <a:buFont typeface="Arial"/>
              <a:buChar char="•"/>
              <a:defRPr/>
            </a:pPr>
            <a:r>
              <a:rPr lang="en-US" b="1" dirty="0">
                <a:latin typeface="Arial"/>
                <a:cs typeface="Arial"/>
              </a:rPr>
              <a:t>Runner Completes:</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sees the agent's generator is exhausted and finishes its loop for this invocation.</a:t>
            </a:r>
          </a:p>
          <a:p>
            <a:pPr>
              <a:defRPr/>
            </a:pPr>
            <a:endParaRPr lang="en-US" dirty="0">
              <a:cs typeface="Arial"/>
            </a:endParaRPr>
          </a:p>
        </p:txBody>
      </p:sp>
      <p:sp>
        <p:nvSpPr>
          <p:cNvPr id="4" name="Footer Placeholder 3">
            <a:extLst>
              <a:ext uri="{FF2B5EF4-FFF2-40B4-BE49-F238E27FC236}">
                <a16:creationId xmlns:a16="http://schemas.microsoft.com/office/drawing/2014/main" id="{62525BB6-0E9B-009B-D1D5-306A7C88167E}"/>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C0101B25-07AA-9DA4-87EA-E1B53046C6E1}"/>
              </a:ext>
            </a:extLst>
          </p:cNvPr>
          <p:cNvSpPr>
            <a:spLocks noGrp="1"/>
          </p:cNvSpPr>
          <p:nvPr>
            <p:ph type="sldNum" sz="quarter" idx="5"/>
          </p:nvPr>
        </p:nvSpPr>
        <p:spPr/>
        <p:txBody>
          <a:bodyPr/>
          <a:lstStyle/>
          <a:p>
            <a:pPr>
              <a:defRPr/>
            </a:pPr>
            <a:fld id="{2224D85D-0234-4E0E-8CD2-74151B7F4968}" type="slidenum">
              <a:rPr lang="en-US"/>
              <a:pPr>
                <a:defRPr/>
              </a:pPr>
              <a:t>35</a:t>
            </a:fld>
            <a:endParaRPr lang="en-US"/>
          </a:p>
        </p:txBody>
      </p:sp>
    </p:spTree>
    <p:extLst>
      <p:ext uri="{BB962C8B-B14F-4D97-AF65-F5344CB8AC3E}">
        <p14:creationId xmlns:p14="http://schemas.microsoft.com/office/powerpoint/2010/main" val="14912895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E16A2-FB03-21C0-9BC8-8AF8C64C0F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8EF27D-F006-121F-28F9-D4A16E2973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B0ADDA-95A3-4006-946C-45ACAFF469D4}"/>
              </a:ext>
            </a:extLst>
          </p:cNvPr>
          <p:cNvSpPr>
            <a:spLocks noGrp="1"/>
          </p:cNvSpPr>
          <p:nvPr>
            <p:ph type="body" idx="1"/>
          </p:nvPr>
        </p:nvSpPr>
        <p:spPr/>
        <p:txBody>
          <a:bodyPr/>
          <a:lstStyle/>
          <a:p>
            <a:pPr>
              <a:defRPr/>
            </a:pPr>
            <a:r>
              <a:rPr lang="en-US" dirty="0">
                <a:latin typeface="Arial"/>
                <a:cs typeface="Arial"/>
              </a:rPr>
              <a:t>Step-by-Step Breakdown¶</a:t>
            </a:r>
          </a:p>
          <a:p>
            <a:pPr marL="171450" indent="-171450">
              <a:buFont typeface="Arial"/>
              <a:buChar char="•"/>
              <a:defRPr/>
            </a:pPr>
            <a:r>
              <a:rPr lang="en-US" b="1" dirty="0">
                <a:latin typeface="Arial"/>
                <a:cs typeface="Arial"/>
              </a:rPr>
              <a:t>User Input:</a:t>
            </a:r>
            <a:r>
              <a:rPr lang="en-US" dirty="0">
                <a:latin typeface="Arial"/>
                <a:cs typeface="Arial"/>
              </a:rPr>
              <a:t> The User sends a query (e.g., "What's the capital of France?").</a:t>
            </a:r>
          </a:p>
          <a:p>
            <a:pPr marL="171450" indent="-171450">
              <a:buFont typeface="Arial"/>
              <a:buChar char="•"/>
              <a:defRPr/>
            </a:pPr>
            <a:r>
              <a:rPr lang="en-US" b="1" dirty="0">
                <a:latin typeface="Arial"/>
                <a:cs typeface="Arial"/>
              </a:rPr>
              <a:t>Runner Starts:</a:t>
            </a:r>
            <a:r>
              <a:rPr lang="en-US" dirty="0">
                <a:latin typeface="Arial"/>
                <a:cs typeface="Arial"/>
              </a:rPr>
              <a:t> </a:t>
            </a:r>
            <a:r>
              <a:rPr lang="en-US" dirty="0" err="1">
                <a:solidFill>
                  <a:srgbClr val="36464E"/>
                </a:solidFill>
                <a:latin typeface="Arial"/>
                <a:cs typeface="Arial"/>
              </a:rPr>
              <a:t>Runner.run_async</a:t>
            </a:r>
            <a:r>
              <a:rPr lang="en-US" dirty="0">
                <a:latin typeface="Arial"/>
                <a:cs typeface="Arial"/>
              </a:rPr>
              <a:t> begins. It interacts with the </a:t>
            </a:r>
            <a:r>
              <a:rPr lang="en-US" dirty="0" err="1">
                <a:solidFill>
                  <a:srgbClr val="36464E"/>
                </a:solidFill>
                <a:latin typeface="Arial"/>
                <a:cs typeface="Arial"/>
              </a:rPr>
              <a:t>SessionService</a:t>
            </a:r>
            <a:r>
              <a:rPr lang="en-US" dirty="0">
                <a:latin typeface="Arial"/>
                <a:cs typeface="Arial"/>
              </a:rPr>
              <a:t> to load the relevant </a:t>
            </a:r>
            <a:r>
              <a:rPr lang="en-US" dirty="0">
                <a:solidFill>
                  <a:srgbClr val="36464E"/>
                </a:solidFill>
                <a:latin typeface="Arial"/>
                <a:cs typeface="Arial"/>
              </a:rPr>
              <a:t>Session</a:t>
            </a:r>
            <a:r>
              <a:rPr lang="en-US" dirty="0">
                <a:latin typeface="Arial"/>
                <a:cs typeface="Arial"/>
              </a:rPr>
              <a:t> and adds the user query as the first </a:t>
            </a:r>
            <a:r>
              <a:rPr lang="en-US" dirty="0">
                <a:solidFill>
                  <a:srgbClr val="36464E"/>
                </a:solidFill>
                <a:latin typeface="Arial"/>
                <a:cs typeface="Arial"/>
              </a:rPr>
              <a:t>Event</a:t>
            </a:r>
            <a:r>
              <a:rPr lang="en-US" dirty="0">
                <a:latin typeface="Arial"/>
                <a:cs typeface="Arial"/>
              </a:rPr>
              <a:t> to the session history. An </a:t>
            </a:r>
            <a:r>
              <a:rPr lang="en-US" dirty="0" err="1">
                <a:solidFill>
                  <a:srgbClr val="36464E"/>
                </a:solidFill>
                <a:latin typeface="Arial"/>
                <a:cs typeface="Arial"/>
              </a:rPr>
              <a:t>InvocationContext</a:t>
            </a:r>
            <a:r>
              <a:rPr lang="en-US" dirty="0">
                <a:latin typeface="Arial"/>
                <a:cs typeface="Arial"/>
              </a:rPr>
              <a:t> (</a:t>
            </a:r>
            <a:r>
              <a:rPr lang="en-US" dirty="0" err="1">
                <a:solidFill>
                  <a:srgbClr val="36464E"/>
                </a:solidFill>
                <a:latin typeface="Arial"/>
                <a:cs typeface="Arial"/>
              </a:rPr>
              <a:t>ctx</a:t>
            </a:r>
            <a:r>
              <a:rPr lang="en-US" dirty="0">
                <a:latin typeface="Arial"/>
                <a:cs typeface="Arial"/>
              </a:rPr>
              <a:t>) is prepared.</a:t>
            </a:r>
          </a:p>
          <a:p>
            <a:pPr marL="171450" indent="-171450">
              <a:buFont typeface="Arial"/>
              <a:buChar char="•"/>
              <a:defRPr/>
            </a:pPr>
            <a:r>
              <a:rPr lang="en-US" b="1" dirty="0">
                <a:latin typeface="Arial"/>
                <a:cs typeface="Arial"/>
              </a:rPr>
              <a:t>Agent Execution:</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calls </a:t>
            </a:r>
            <a:r>
              <a:rPr lang="en-US" dirty="0" err="1">
                <a:solidFill>
                  <a:srgbClr val="36464E"/>
                </a:solidFill>
                <a:latin typeface="Arial"/>
                <a:cs typeface="Arial"/>
              </a:rPr>
              <a:t>agent.run_async</a:t>
            </a:r>
            <a:r>
              <a:rPr lang="en-US" dirty="0">
                <a:solidFill>
                  <a:srgbClr val="36464E"/>
                </a:solidFill>
                <a:latin typeface="Arial"/>
                <a:cs typeface="Arial"/>
              </a:rPr>
              <a:t>(</a:t>
            </a:r>
            <a:r>
              <a:rPr lang="en-US" dirty="0" err="1">
                <a:solidFill>
                  <a:srgbClr val="36464E"/>
                </a:solidFill>
                <a:latin typeface="Arial"/>
                <a:cs typeface="Arial"/>
              </a:rPr>
              <a:t>ctx</a:t>
            </a:r>
            <a:r>
              <a:rPr lang="en-US" dirty="0">
                <a:solidFill>
                  <a:srgbClr val="36464E"/>
                </a:solidFill>
                <a:latin typeface="Arial"/>
                <a:cs typeface="Arial"/>
              </a:rPr>
              <a:t>)</a:t>
            </a:r>
            <a:r>
              <a:rPr lang="en-US" dirty="0">
                <a:latin typeface="Arial"/>
                <a:cs typeface="Arial"/>
              </a:rPr>
              <a:t> on the designated root agent (e.g., an </a:t>
            </a:r>
            <a:r>
              <a:rPr lang="en-US" dirty="0" err="1">
                <a:solidFill>
                  <a:srgbClr val="36464E"/>
                </a:solidFill>
                <a:latin typeface="Arial"/>
                <a:cs typeface="Arial"/>
              </a:rPr>
              <a:t>LlmAgent</a:t>
            </a:r>
            <a:r>
              <a:rPr lang="en-US" dirty="0">
                <a:latin typeface="Arial"/>
                <a:cs typeface="Arial"/>
              </a:rPr>
              <a:t>).</a:t>
            </a:r>
          </a:p>
          <a:p>
            <a:pPr marL="171450" indent="-171450">
              <a:buFont typeface="Arial"/>
              <a:buChar char="•"/>
              <a:defRPr/>
            </a:pPr>
            <a:r>
              <a:rPr lang="en-US" b="1" dirty="0">
                <a:latin typeface="Arial"/>
                <a:cs typeface="Arial"/>
              </a:rPr>
              <a:t>LLM Call (Example):</a:t>
            </a:r>
            <a:r>
              <a:rPr lang="en-US" dirty="0">
                <a:latin typeface="Arial"/>
                <a:cs typeface="Arial"/>
              </a:rPr>
              <a:t> The </a:t>
            </a:r>
            <a:r>
              <a:rPr lang="en-US" dirty="0" err="1">
                <a:solidFill>
                  <a:srgbClr val="36464E"/>
                </a:solidFill>
                <a:latin typeface="Arial"/>
                <a:cs typeface="Arial"/>
              </a:rPr>
              <a:t>Agent_Llm</a:t>
            </a:r>
            <a:r>
              <a:rPr lang="en-US" dirty="0">
                <a:latin typeface="Arial"/>
                <a:cs typeface="Arial"/>
              </a:rPr>
              <a:t> determines it needs information, perhaps by calling a tool. It prepares a request for the </a:t>
            </a:r>
            <a:r>
              <a:rPr lang="en-US" dirty="0">
                <a:solidFill>
                  <a:srgbClr val="36464E"/>
                </a:solidFill>
                <a:latin typeface="Arial"/>
                <a:cs typeface="Arial"/>
              </a:rPr>
              <a:t>LLM</a:t>
            </a:r>
            <a:r>
              <a:rPr lang="en-US" dirty="0">
                <a:latin typeface="Arial"/>
                <a:cs typeface="Arial"/>
              </a:rPr>
              <a:t>. Let's assume the LLM decides to call </a:t>
            </a:r>
            <a:r>
              <a:rPr lang="en-US" dirty="0" err="1">
                <a:solidFill>
                  <a:srgbClr val="36464E"/>
                </a:solidFill>
                <a:latin typeface="Arial"/>
                <a:cs typeface="Arial"/>
              </a:rPr>
              <a:t>MyTool</a:t>
            </a:r>
            <a:r>
              <a:rPr lang="en-US" dirty="0">
                <a:latin typeface="Arial"/>
                <a:cs typeface="Arial"/>
              </a:rPr>
              <a:t>.</a:t>
            </a:r>
          </a:p>
          <a:p>
            <a:pPr marL="171450" indent="-171450">
              <a:buFont typeface="Arial"/>
              <a:buChar char="•"/>
              <a:defRPr/>
            </a:pPr>
            <a:r>
              <a:rPr lang="en-US" b="1" dirty="0">
                <a:latin typeface="Arial"/>
                <a:cs typeface="Arial"/>
              </a:rPr>
              <a:t>Yield </a:t>
            </a:r>
            <a:r>
              <a:rPr lang="en-US" b="1" dirty="0" err="1">
                <a:latin typeface="Arial"/>
                <a:cs typeface="Arial"/>
              </a:rPr>
              <a:t>FunctionCall</a:t>
            </a:r>
            <a:r>
              <a:rPr lang="en-US" b="1" dirty="0">
                <a:latin typeface="Arial"/>
                <a:cs typeface="Arial"/>
              </a:rPr>
              <a:t> Event:</a:t>
            </a:r>
            <a:r>
              <a:rPr lang="en-US" dirty="0">
                <a:latin typeface="Arial"/>
                <a:cs typeface="Arial"/>
              </a:rPr>
              <a:t> The </a:t>
            </a:r>
            <a:r>
              <a:rPr lang="en-US" dirty="0" err="1">
                <a:solidFill>
                  <a:srgbClr val="36464E"/>
                </a:solidFill>
                <a:latin typeface="Arial"/>
                <a:cs typeface="Arial"/>
              </a:rPr>
              <a:t>Agent_Llm</a:t>
            </a:r>
            <a:r>
              <a:rPr lang="en-US" dirty="0">
                <a:latin typeface="Arial"/>
                <a:cs typeface="Arial"/>
              </a:rPr>
              <a:t> receives the </a:t>
            </a:r>
            <a:r>
              <a:rPr lang="en-US" dirty="0" err="1">
                <a:solidFill>
                  <a:srgbClr val="36464E"/>
                </a:solidFill>
                <a:latin typeface="Arial"/>
                <a:cs typeface="Arial"/>
              </a:rPr>
              <a:t>FunctionCall</a:t>
            </a:r>
            <a:r>
              <a:rPr lang="en-US" dirty="0">
                <a:latin typeface="Arial"/>
                <a:cs typeface="Arial"/>
              </a:rPr>
              <a:t> response from the LLM, wraps it in an </a:t>
            </a:r>
            <a:r>
              <a:rPr lang="en-US" dirty="0">
                <a:solidFill>
                  <a:srgbClr val="36464E"/>
                </a:solidFill>
                <a:latin typeface="Arial"/>
                <a:cs typeface="Arial"/>
              </a:rPr>
              <a:t>Event(author='</a:t>
            </a:r>
            <a:r>
              <a:rPr lang="en-US" dirty="0" err="1">
                <a:solidFill>
                  <a:srgbClr val="36464E"/>
                </a:solidFill>
                <a:latin typeface="Arial"/>
                <a:cs typeface="Arial"/>
              </a:rPr>
              <a:t>Agent_Llm</a:t>
            </a:r>
            <a:r>
              <a:rPr lang="en-US" dirty="0">
                <a:solidFill>
                  <a:srgbClr val="36464E"/>
                </a:solidFill>
                <a:latin typeface="Arial"/>
                <a:cs typeface="Arial"/>
              </a:rPr>
              <a:t>', content=Content(parts=[Part(</a:t>
            </a:r>
            <a:r>
              <a:rPr lang="en-US" dirty="0" err="1">
                <a:solidFill>
                  <a:srgbClr val="36464E"/>
                </a:solidFill>
                <a:latin typeface="Arial"/>
                <a:cs typeface="Arial"/>
              </a:rPr>
              <a:t>function_call</a:t>
            </a:r>
            <a:r>
              <a:rPr lang="en-US" dirty="0">
                <a:solidFill>
                  <a:srgbClr val="36464E"/>
                </a:solidFill>
                <a:latin typeface="Arial"/>
                <a:cs typeface="Arial"/>
              </a:rPr>
              <a:t>=...)]))</a:t>
            </a:r>
            <a:r>
              <a:rPr lang="en-US" dirty="0">
                <a:latin typeface="Arial"/>
                <a:cs typeface="Arial"/>
              </a:rPr>
              <a:t>, and </a:t>
            </a:r>
            <a:r>
              <a:rPr lang="en-US" dirty="0">
                <a:solidFill>
                  <a:srgbClr val="36464E"/>
                </a:solidFill>
                <a:latin typeface="Arial"/>
                <a:cs typeface="Arial"/>
              </a:rPr>
              <a:t>yields</a:t>
            </a:r>
            <a:r>
              <a:rPr lang="en-US" dirty="0">
                <a:latin typeface="Arial"/>
                <a:cs typeface="Arial"/>
              </a:rPr>
              <a:t> or </a:t>
            </a:r>
            <a:r>
              <a:rPr lang="en-US" dirty="0">
                <a:solidFill>
                  <a:srgbClr val="36464E"/>
                </a:solidFill>
                <a:latin typeface="Arial"/>
                <a:cs typeface="Arial"/>
              </a:rPr>
              <a:t>emits</a:t>
            </a:r>
            <a:r>
              <a:rPr lang="en-US" dirty="0">
                <a:latin typeface="Arial"/>
                <a:cs typeface="Arial"/>
              </a:rPr>
              <a:t> this event.</a:t>
            </a:r>
          </a:p>
          <a:p>
            <a:pPr marL="171450" indent="-171450">
              <a:buFont typeface="Arial"/>
              <a:buChar char="•"/>
              <a:defRPr/>
            </a:pPr>
            <a:r>
              <a:rPr lang="en-US" b="1" dirty="0">
                <a:latin typeface="Arial"/>
                <a:cs typeface="Arial"/>
              </a:rPr>
              <a:t>Agent Pauses:</a:t>
            </a:r>
            <a:r>
              <a:rPr lang="en-US" dirty="0">
                <a:latin typeface="Arial"/>
                <a:cs typeface="Arial"/>
              </a:rPr>
              <a:t> The </a:t>
            </a:r>
            <a:r>
              <a:rPr lang="en-US" dirty="0" err="1">
                <a:solidFill>
                  <a:srgbClr val="36464E"/>
                </a:solidFill>
                <a:latin typeface="Arial"/>
                <a:cs typeface="Arial"/>
              </a:rPr>
              <a:t>Agent_Llm</a:t>
            </a:r>
            <a:r>
              <a:rPr lang="en-US" dirty="0" err="1">
                <a:latin typeface="Arial"/>
                <a:cs typeface="Arial"/>
              </a:rPr>
              <a:t>'s</a:t>
            </a:r>
            <a:r>
              <a:rPr lang="en-US" dirty="0">
                <a:latin typeface="Arial"/>
                <a:cs typeface="Arial"/>
              </a:rPr>
              <a:t> execution pauses immediately after the </a:t>
            </a:r>
            <a:r>
              <a:rPr lang="en-US" dirty="0">
                <a:solidFill>
                  <a:srgbClr val="36464E"/>
                </a:solidFill>
                <a:latin typeface="Arial"/>
                <a:cs typeface="Arial"/>
              </a:rPr>
              <a:t>yield</a:t>
            </a:r>
            <a:r>
              <a:rPr lang="en-US" dirty="0">
                <a:latin typeface="Arial"/>
                <a:cs typeface="Arial"/>
              </a:rPr>
              <a:t>.</a:t>
            </a:r>
          </a:p>
          <a:p>
            <a:pPr marL="171450" indent="-171450">
              <a:buFont typeface="Arial"/>
              <a:buChar char="•"/>
              <a:defRPr/>
            </a:pPr>
            <a:r>
              <a:rPr lang="en-US" b="1" dirty="0">
                <a:latin typeface="Arial"/>
                <a:cs typeface="Arial"/>
              </a:rPr>
              <a:t>Runner Processes:</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receives the </a:t>
            </a:r>
            <a:r>
              <a:rPr lang="en-US" dirty="0" err="1">
                <a:latin typeface="Arial"/>
                <a:cs typeface="Arial"/>
              </a:rPr>
              <a:t>FunctionCall</a:t>
            </a:r>
            <a:r>
              <a:rPr lang="en-US" dirty="0">
                <a:latin typeface="Arial"/>
                <a:cs typeface="Arial"/>
              </a:rPr>
              <a:t> event. It passes it to the </a:t>
            </a:r>
            <a:r>
              <a:rPr lang="en-US" dirty="0" err="1">
                <a:solidFill>
                  <a:srgbClr val="36464E"/>
                </a:solidFill>
                <a:latin typeface="Arial"/>
                <a:cs typeface="Arial"/>
              </a:rPr>
              <a:t>SessionService</a:t>
            </a:r>
            <a:r>
              <a:rPr lang="en-US" dirty="0">
                <a:latin typeface="Arial"/>
                <a:cs typeface="Arial"/>
              </a:rPr>
              <a:t> to record it in the history. The </a:t>
            </a:r>
            <a:r>
              <a:rPr lang="en-US" dirty="0">
                <a:solidFill>
                  <a:srgbClr val="36464E"/>
                </a:solidFill>
                <a:latin typeface="Arial"/>
                <a:cs typeface="Arial"/>
              </a:rPr>
              <a:t>Runner</a:t>
            </a:r>
            <a:r>
              <a:rPr lang="en-US" dirty="0">
                <a:latin typeface="Arial"/>
                <a:cs typeface="Arial"/>
              </a:rPr>
              <a:t> then yields the event upstream to the </a:t>
            </a:r>
            <a:r>
              <a:rPr lang="en-US" dirty="0">
                <a:solidFill>
                  <a:srgbClr val="36464E"/>
                </a:solidFill>
                <a:latin typeface="Arial"/>
                <a:cs typeface="Arial"/>
              </a:rPr>
              <a:t>User</a:t>
            </a:r>
            <a:r>
              <a:rPr lang="en-US" dirty="0">
                <a:latin typeface="Arial"/>
                <a:cs typeface="Arial"/>
              </a:rPr>
              <a:t> (or application).</a:t>
            </a:r>
          </a:p>
          <a:p>
            <a:pPr marL="171450" indent="-171450">
              <a:buFont typeface="Arial"/>
              <a:buChar char="•"/>
              <a:defRPr/>
            </a:pPr>
            <a:r>
              <a:rPr lang="en-US" b="1" dirty="0">
                <a:latin typeface="Arial"/>
                <a:cs typeface="Arial"/>
              </a:rPr>
              <a:t>Agent Resumes:</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signals that the event is processed, and </a:t>
            </a:r>
            <a:r>
              <a:rPr lang="en-US" err="1">
                <a:solidFill>
                  <a:srgbClr val="36464E"/>
                </a:solidFill>
                <a:latin typeface="Arial"/>
                <a:cs typeface="Arial"/>
              </a:rPr>
              <a:t>Agent_Llm</a:t>
            </a:r>
            <a:r>
              <a:rPr lang="en-US" dirty="0">
                <a:latin typeface="Arial"/>
                <a:cs typeface="Arial"/>
              </a:rPr>
              <a:t> resumes execution.</a:t>
            </a:r>
          </a:p>
          <a:p>
            <a:pPr marL="171450" indent="-171450">
              <a:buFont typeface="Arial"/>
              <a:buChar char="•"/>
              <a:defRPr/>
            </a:pPr>
            <a:r>
              <a:rPr lang="en-US" b="1" dirty="0">
                <a:latin typeface="Arial"/>
                <a:cs typeface="Arial"/>
              </a:rPr>
              <a:t>Tool Execution:</a:t>
            </a:r>
            <a:r>
              <a:rPr lang="en-US" dirty="0">
                <a:latin typeface="Arial"/>
                <a:cs typeface="Arial"/>
              </a:rPr>
              <a:t> The </a:t>
            </a:r>
            <a:r>
              <a:rPr lang="en-US" err="1">
                <a:solidFill>
                  <a:srgbClr val="36464E"/>
                </a:solidFill>
                <a:latin typeface="Arial"/>
                <a:cs typeface="Arial"/>
              </a:rPr>
              <a:t>Agent_Llm</a:t>
            </a:r>
            <a:r>
              <a:rPr lang="en-US" err="1">
                <a:latin typeface="Arial"/>
                <a:cs typeface="Arial"/>
              </a:rPr>
              <a:t>'s</a:t>
            </a:r>
            <a:r>
              <a:rPr lang="en-US" dirty="0">
                <a:latin typeface="Arial"/>
                <a:cs typeface="Arial"/>
              </a:rPr>
              <a:t> internal flow now proceeds to execute the requested </a:t>
            </a:r>
            <a:r>
              <a:rPr lang="en-US" err="1">
                <a:solidFill>
                  <a:srgbClr val="36464E"/>
                </a:solidFill>
                <a:latin typeface="Arial"/>
                <a:cs typeface="Arial"/>
              </a:rPr>
              <a:t>MyTool</a:t>
            </a:r>
            <a:r>
              <a:rPr lang="en-US" dirty="0">
                <a:latin typeface="Arial"/>
                <a:cs typeface="Arial"/>
              </a:rPr>
              <a:t>. It calls </a:t>
            </a:r>
            <a:r>
              <a:rPr lang="en-US" err="1">
                <a:solidFill>
                  <a:srgbClr val="36464E"/>
                </a:solidFill>
                <a:latin typeface="Arial"/>
                <a:cs typeface="Arial"/>
              </a:rPr>
              <a:t>tool.run_async</a:t>
            </a:r>
            <a:r>
              <a:rPr lang="en-US" dirty="0">
                <a:solidFill>
                  <a:srgbClr val="36464E"/>
                </a:solidFill>
                <a:latin typeface="Arial"/>
                <a:cs typeface="Arial"/>
              </a:rPr>
              <a:t>(...)</a:t>
            </a:r>
            <a:r>
              <a:rPr lang="en-US" dirty="0">
                <a:latin typeface="Arial"/>
                <a:cs typeface="Arial"/>
              </a:rPr>
              <a:t>.</a:t>
            </a:r>
          </a:p>
          <a:p>
            <a:pPr marL="171450" indent="-171450">
              <a:buFont typeface="Arial"/>
              <a:buChar char="•"/>
              <a:defRPr/>
            </a:pPr>
            <a:r>
              <a:rPr lang="en-US" b="1" dirty="0">
                <a:latin typeface="Arial"/>
                <a:cs typeface="Arial"/>
              </a:rPr>
              <a:t>Tool Returns Result:</a:t>
            </a:r>
            <a:r>
              <a:rPr lang="en-US" dirty="0">
                <a:latin typeface="Arial"/>
                <a:cs typeface="Arial"/>
              </a:rPr>
              <a:t> </a:t>
            </a:r>
            <a:r>
              <a:rPr lang="en-US" err="1">
                <a:solidFill>
                  <a:srgbClr val="36464E"/>
                </a:solidFill>
                <a:latin typeface="Arial"/>
                <a:cs typeface="Arial"/>
              </a:rPr>
              <a:t>MyTool</a:t>
            </a:r>
            <a:r>
              <a:rPr lang="en-US" dirty="0">
                <a:latin typeface="Arial"/>
                <a:cs typeface="Arial"/>
              </a:rPr>
              <a:t> executes and returns its result (e.g., </a:t>
            </a:r>
            <a:r>
              <a:rPr lang="en-US" dirty="0">
                <a:solidFill>
                  <a:srgbClr val="36464E"/>
                </a:solidFill>
                <a:latin typeface="Arial"/>
                <a:cs typeface="Arial"/>
              </a:rPr>
              <a:t>{'result': 'Paris'}</a:t>
            </a:r>
            <a:r>
              <a:rPr lang="en-US" dirty="0">
                <a:latin typeface="Arial"/>
                <a:cs typeface="Arial"/>
              </a:rPr>
              <a:t>).</a:t>
            </a:r>
          </a:p>
          <a:p>
            <a:pPr marL="171450" indent="-171450">
              <a:buFont typeface="Arial"/>
              <a:buChar char="•"/>
              <a:defRPr/>
            </a:pPr>
            <a:r>
              <a:rPr lang="en-US" b="1" dirty="0">
                <a:latin typeface="Arial"/>
                <a:cs typeface="Arial"/>
              </a:rPr>
              <a:t>Yield </a:t>
            </a:r>
            <a:r>
              <a:rPr lang="en-US" b="1" err="1">
                <a:latin typeface="Arial"/>
                <a:cs typeface="Arial"/>
              </a:rPr>
              <a:t>FunctionResponse</a:t>
            </a:r>
            <a:r>
              <a:rPr lang="en-US" b="1" dirty="0">
                <a:latin typeface="Arial"/>
                <a:cs typeface="Arial"/>
              </a:rPr>
              <a:t> Event:</a:t>
            </a:r>
            <a:r>
              <a:rPr lang="en-US" dirty="0">
                <a:latin typeface="Arial"/>
                <a:cs typeface="Arial"/>
              </a:rPr>
              <a:t> The agent (</a:t>
            </a:r>
            <a:r>
              <a:rPr lang="en-US" err="1">
                <a:solidFill>
                  <a:srgbClr val="36464E"/>
                </a:solidFill>
                <a:latin typeface="Arial"/>
                <a:cs typeface="Arial"/>
              </a:rPr>
              <a:t>Agent_Llm</a:t>
            </a:r>
            <a:r>
              <a:rPr lang="en-US" dirty="0">
                <a:latin typeface="Arial"/>
                <a:cs typeface="Arial"/>
              </a:rPr>
              <a:t>) wraps the tool result into an </a:t>
            </a:r>
            <a:r>
              <a:rPr lang="en-US" dirty="0">
                <a:solidFill>
                  <a:srgbClr val="36464E"/>
                </a:solidFill>
                <a:latin typeface="Arial"/>
                <a:cs typeface="Arial"/>
              </a:rPr>
              <a:t>Event</a:t>
            </a:r>
            <a:r>
              <a:rPr lang="en-US" dirty="0">
                <a:latin typeface="Arial"/>
                <a:cs typeface="Arial"/>
              </a:rPr>
              <a:t> containing a </a:t>
            </a:r>
            <a:r>
              <a:rPr lang="en-US" err="1">
                <a:solidFill>
                  <a:srgbClr val="36464E"/>
                </a:solidFill>
                <a:latin typeface="Arial"/>
                <a:cs typeface="Arial"/>
              </a:rPr>
              <a:t>FunctionResponse</a:t>
            </a:r>
            <a:r>
              <a:rPr lang="en-US" dirty="0">
                <a:latin typeface="Arial"/>
                <a:cs typeface="Arial"/>
              </a:rPr>
              <a:t> part (e.g., </a:t>
            </a:r>
            <a:r>
              <a:rPr lang="en-US" dirty="0">
                <a:solidFill>
                  <a:srgbClr val="36464E"/>
                </a:solidFill>
                <a:latin typeface="Arial"/>
                <a:cs typeface="Arial"/>
              </a:rPr>
              <a:t>Event(author='</a:t>
            </a:r>
            <a:r>
              <a:rPr lang="en-US" err="1">
                <a:solidFill>
                  <a:srgbClr val="36464E"/>
                </a:solidFill>
                <a:latin typeface="Arial"/>
                <a:cs typeface="Arial"/>
              </a:rPr>
              <a:t>Agent_Llm</a:t>
            </a:r>
            <a:r>
              <a:rPr lang="en-US" dirty="0">
                <a:solidFill>
                  <a:srgbClr val="36464E"/>
                </a:solidFill>
                <a:latin typeface="Arial"/>
                <a:cs typeface="Arial"/>
              </a:rPr>
              <a:t>', content=Content(role='user', parts=[Part(</a:t>
            </a:r>
            <a:r>
              <a:rPr lang="en-US" err="1">
                <a:solidFill>
                  <a:srgbClr val="36464E"/>
                </a:solidFill>
                <a:latin typeface="Arial"/>
                <a:cs typeface="Arial"/>
              </a:rPr>
              <a:t>function_response</a:t>
            </a:r>
            <a:r>
              <a:rPr lang="en-US" dirty="0">
                <a:solidFill>
                  <a:srgbClr val="36464E"/>
                </a:solidFill>
                <a:latin typeface="Arial"/>
                <a:cs typeface="Arial"/>
              </a:rPr>
              <a:t>=...)]))</a:t>
            </a:r>
            <a:r>
              <a:rPr lang="en-US" dirty="0">
                <a:latin typeface="Arial"/>
                <a:cs typeface="Arial"/>
              </a:rPr>
              <a:t>). This event might also contain </a:t>
            </a:r>
            <a:r>
              <a:rPr lang="en-US" dirty="0">
                <a:solidFill>
                  <a:srgbClr val="36464E"/>
                </a:solidFill>
                <a:latin typeface="Arial"/>
                <a:cs typeface="Arial"/>
              </a:rPr>
              <a:t>actions</a:t>
            </a:r>
            <a:r>
              <a:rPr lang="en-US" dirty="0">
                <a:latin typeface="Arial"/>
                <a:cs typeface="Arial"/>
              </a:rPr>
              <a:t> if the tool modified state (</a:t>
            </a:r>
            <a:r>
              <a:rPr lang="en-US" err="1">
                <a:solidFill>
                  <a:srgbClr val="36464E"/>
                </a:solidFill>
                <a:latin typeface="Arial"/>
                <a:cs typeface="Arial"/>
              </a:rPr>
              <a:t>state_delta</a:t>
            </a:r>
            <a:r>
              <a:rPr lang="en-US" dirty="0">
                <a:latin typeface="Arial"/>
                <a:cs typeface="Arial"/>
              </a:rPr>
              <a:t>) or saved artifacts (</a:t>
            </a:r>
            <a:r>
              <a:rPr lang="en-US" err="1">
                <a:solidFill>
                  <a:srgbClr val="36464E"/>
                </a:solidFill>
                <a:latin typeface="Arial"/>
                <a:cs typeface="Arial"/>
              </a:rPr>
              <a:t>artifact_delta</a:t>
            </a:r>
            <a:r>
              <a:rPr lang="en-US" dirty="0">
                <a:latin typeface="Arial"/>
                <a:cs typeface="Arial"/>
              </a:rPr>
              <a:t>). The agent </a:t>
            </a:r>
            <a:r>
              <a:rPr lang="en-US" dirty="0">
                <a:solidFill>
                  <a:srgbClr val="36464E"/>
                </a:solidFill>
                <a:latin typeface="Arial"/>
                <a:cs typeface="Arial"/>
              </a:rPr>
              <a:t>yield</a:t>
            </a:r>
            <a:r>
              <a:rPr lang="en-US" dirty="0">
                <a:latin typeface="Arial"/>
                <a:cs typeface="Arial"/>
              </a:rPr>
              <a:t>s this event.</a:t>
            </a:r>
          </a:p>
          <a:p>
            <a:pPr marL="171450" indent="-171450">
              <a:buFont typeface="Arial"/>
              <a:buChar char="•"/>
              <a:defRPr/>
            </a:pPr>
            <a:r>
              <a:rPr lang="en-US" b="1" dirty="0">
                <a:latin typeface="Arial"/>
                <a:cs typeface="Arial"/>
              </a:rPr>
              <a:t>Agent Pauses:</a:t>
            </a:r>
            <a:r>
              <a:rPr lang="en-US" dirty="0">
                <a:latin typeface="Arial"/>
                <a:cs typeface="Arial"/>
              </a:rPr>
              <a:t> </a:t>
            </a:r>
            <a:r>
              <a:rPr lang="en-US" err="1">
                <a:solidFill>
                  <a:srgbClr val="36464E"/>
                </a:solidFill>
                <a:latin typeface="Arial"/>
                <a:cs typeface="Arial"/>
              </a:rPr>
              <a:t>Agent_Llm</a:t>
            </a:r>
            <a:r>
              <a:rPr lang="en-US" dirty="0">
                <a:latin typeface="Arial"/>
                <a:cs typeface="Arial"/>
              </a:rPr>
              <a:t> pauses again.</a:t>
            </a:r>
          </a:p>
          <a:p>
            <a:pPr marL="171450" indent="-171450">
              <a:buFont typeface="Arial"/>
              <a:buChar char="•"/>
              <a:defRPr/>
            </a:pPr>
            <a:r>
              <a:rPr lang="en-US" b="1" dirty="0">
                <a:latin typeface="Arial"/>
                <a:cs typeface="Arial"/>
              </a:rPr>
              <a:t>Runner Processes:</a:t>
            </a:r>
            <a:r>
              <a:rPr lang="en-US" dirty="0">
                <a:latin typeface="Arial"/>
                <a:cs typeface="Arial"/>
              </a:rPr>
              <a:t> </a:t>
            </a:r>
            <a:r>
              <a:rPr lang="en-US" dirty="0">
                <a:solidFill>
                  <a:srgbClr val="36464E"/>
                </a:solidFill>
                <a:latin typeface="Arial"/>
                <a:cs typeface="Arial"/>
              </a:rPr>
              <a:t>Runner</a:t>
            </a:r>
            <a:r>
              <a:rPr lang="en-US" dirty="0">
                <a:latin typeface="Arial"/>
                <a:cs typeface="Arial"/>
              </a:rPr>
              <a:t> receives the </a:t>
            </a:r>
            <a:r>
              <a:rPr lang="en-US" err="1">
                <a:latin typeface="Arial"/>
                <a:cs typeface="Arial"/>
              </a:rPr>
              <a:t>FunctionResponse</a:t>
            </a:r>
            <a:r>
              <a:rPr lang="en-US" dirty="0">
                <a:latin typeface="Arial"/>
                <a:cs typeface="Arial"/>
              </a:rPr>
              <a:t> event. It passes it to </a:t>
            </a:r>
            <a:r>
              <a:rPr lang="en-US" err="1">
                <a:solidFill>
                  <a:srgbClr val="36464E"/>
                </a:solidFill>
                <a:latin typeface="Arial"/>
                <a:cs typeface="Arial"/>
              </a:rPr>
              <a:t>SessionService</a:t>
            </a:r>
            <a:r>
              <a:rPr lang="en-US" dirty="0">
                <a:latin typeface="Arial"/>
                <a:cs typeface="Arial"/>
              </a:rPr>
              <a:t> which applies any </a:t>
            </a:r>
            <a:r>
              <a:rPr lang="en-US" err="1">
                <a:solidFill>
                  <a:srgbClr val="36464E"/>
                </a:solidFill>
                <a:latin typeface="Arial"/>
                <a:cs typeface="Arial"/>
              </a:rPr>
              <a:t>state_delta</a:t>
            </a:r>
            <a:r>
              <a:rPr lang="en-US" dirty="0">
                <a:latin typeface="Arial"/>
                <a:cs typeface="Arial"/>
              </a:rPr>
              <a:t>/</a:t>
            </a:r>
            <a:r>
              <a:rPr lang="en-US" err="1">
                <a:solidFill>
                  <a:srgbClr val="36464E"/>
                </a:solidFill>
                <a:latin typeface="Arial"/>
                <a:cs typeface="Arial"/>
              </a:rPr>
              <a:t>artifact_delta</a:t>
            </a:r>
            <a:r>
              <a:rPr lang="en-US" dirty="0">
                <a:latin typeface="Arial"/>
                <a:cs typeface="Arial"/>
              </a:rPr>
              <a:t> and adds the event to history. </a:t>
            </a:r>
            <a:r>
              <a:rPr lang="en-US" dirty="0">
                <a:solidFill>
                  <a:srgbClr val="36464E"/>
                </a:solidFill>
                <a:latin typeface="Arial"/>
                <a:cs typeface="Arial"/>
              </a:rPr>
              <a:t>Runner</a:t>
            </a:r>
            <a:r>
              <a:rPr lang="en-US" dirty="0">
                <a:latin typeface="Arial"/>
                <a:cs typeface="Arial"/>
              </a:rPr>
              <a:t> yields the event upstream.</a:t>
            </a:r>
          </a:p>
          <a:p>
            <a:pPr marL="171450" indent="-171450">
              <a:buFont typeface="Arial"/>
              <a:buChar char="•"/>
              <a:defRPr/>
            </a:pPr>
            <a:r>
              <a:rPr lang="en-US" b="1" dirty="0">
                <a:latin typeface="Arial"/>
                <a:cs typeface="Arial"/>
              </a:rPr>
              <a:t>Agent Resumes:</a:t>
            </a:r>
            <a:r>
              <a:rPr lang="en-US" dirty="0">
                <a:latin typeface="Arial"/>
                <a:cs typeface="Arial"/>
              </a:rPr>
              <a:t> </a:t>
            </a:r>
            <a:r>
              <a:rPr lang="en-US" err="1">
                <a:solidFill>
                  <a:srgbClr val="36464E"/>
                </a:solidFill>
                <a:latin typeface="Arial"/>
                <a:cs typeface="Arial"/>
              </a:rPr>
              <a:t>Agent_Llm</a:t>
            </a:r>
            <a:r>
              <a:rPr lang="en-US" dirty="0">
                <a:latin typeface="Arial"/>
                <a:cs typeface="Arial"/>
              </a:rPr>
              <a:t> resumes, now knowing the tool result and any state changes are committed.</a:t>
            </a:r>
          </a:p>
          <a:p>
            <a:pPr marL="171450" indent="-171450">
              <a:buFont typeface="Arial"/>
              <a:buChar char="•"/>
              <a:defRPr/>
            </a:pPr>
            <a:r>
              <a:rPr lang="en-US" b="1" dirty="0">
                <a:latin typeface="Arial"/>
                <a:cs typeface="Arial"/>
              </a:rPr>
              <a:t>Final LLM Call (Example):</a:t>
            </a:r>
            <a:r>
              <a:rPr lang="en-US" dirty="0">
                <a:latin typeface="Arial"/>
                <a:cs typeface="Arial"/>
              </a:rPr>
              <a:t> </a:t>
            </a:r>
            <a:r>
              <a:rPr lang="en-US" err="1">
                <a:solidFill>
                  <a:srgbClr val="36464E"/>
                </a:solidFill>
                <a:latin typeface="Arial"/>
                <a:cs typeface="Arial"/>
              </a:rPr>
              <a:t>Agent_Llm</a:t>
            </a:r>
            <a:r>
              <a:rPr lang="en-US" dirty="0">
                <a:latin typeface="Arial"/>
                <a:cs typeface="Arial"/>
              </a:rPr>
              <a:t> sends the tool result back to the </a:t>
            </a:r>
            <a:r>
              <a:rPr lang="en-US" dirty="0">
                <a:solidFill>
                  <a:srgbClr val="36464E"/>
                </a:solidFill>
                <a:latin typeface="Arial"/>
                <a:cs typeface="Arial"/>
              </a:rPr>
              <a:t>LLM</a:t>
            </a:r>
            <a:r>
              <a:rPr lang="en-US" dirty="0">
                <a:latin typeface="Arial"/>
                <a:cs typeface="Arial"/>
              </a:rPr>
              <a:t> to generate a natural language response.</a:t>
            </a:r>
          </a:p>
          <a:p>
            <a:pPr marL="171450" indent="-171450">
              <a:buFont typeface="Arial"/>
              <a:buChar char="•"/>
              <a:defRPr/>
            </a:pPr>
            <a:r>
              <a:rPr lang="en-US" b="1" dirty="0">
                <a:latin typeface="Arial"/>
                <a:cs typeface="Arial"/>
              </a:rPr>
              <a:t>Yield Final Text Event:</a:t>
            </a:r>
            <a:r>
              <a:rPr lang="en-US" dirty="0">
                <a:latin typeface="Arial"/>
                <a:cs typeface="Arial"/>
              </a:rPr>
              <a:t> </a:t>
            </a:r>
            <a:r>
              <a:rPr lang="en-US" err="1">
                <a:solidFill>
                  <a:srgbClr val="36464E"/>
                </a:solidFill>
                <a:latin typeface="Arial"/>
                <a:cs typeface="Arial"/>
              </a:rPr>
              <a:t>Agent_Llm</a:t>
            </a:r>
            <a:r>
              <a:rPr lang="en-US" dirty="0">
                <a:latin typeface="Arial"/>
                <a:cs typeface="Arial"/>
              </a:rPr>
              <a:t> receives the final text from the </a:t>
            </a:r>
            <a:r>
              <a:rPr lang="en-US" dirty="0">
                <a:solidFill>
                  <a:srgbClr val="36464E"/>
                </a:solidFill>
                <a:latin typeface="Arial"/>
                <a:cs typeface="Arial"/>
              </a:rPr>
              <a:t>LLM</a:t>
            </a:r>
            <a:r>
              <a:rPr lang="en-US" dirty="0">
                <a:latin typeface="Arial"/>
                <a:cs typeface="Arial"/>
              </a:rPr>
              <a:t>, wraps it in an </a:t>
            </a:r>
            <a:r>
              <a:rPr lang="en-US" dirty="0">
                <a:solidFill>
                  <a:srgbClr val="36464E"/>
                </a:solidFill>
                <a:latin typeface="Arial"/>
                <a:cs typeface="Arial"/>
              </a:rPr>
              <a:t>Event(author='</a:t>
            </a:r>
            <a:r>
              <a:rPr lang="en-US" err="1">
                <a:solidFill>
                  <a:srgbClr val="36464E"/>
                </a:solidFill>
                <a:latin typeface="Arial"/>
                <a:cs typeface="Arial"/>
              </a:rPr>
              <a:t>Agent_Llm</a:t>
            </a:r>
            <a:r>
              <a:rPr lang="en-US" dirty="0">
                <a:solidFill>
                  <a:srgbClr val="36464E"/>
                </a:solidFill>
                <a:latin typeface="Arial"/>
                <a:cs typeface="Arial"/>
              </a:rPr>
              <a:t>', content=Content(parts=[Part(text=...)]))</a:t>
            </a:r>
            <a:r>
              <a:rPr lang="en-US" dirty="0">
                <a:latin typeface="Arial"/>
                <a:cs typeface="Arial"/>
              </a:rPr>
              <a:t>, and </a:t>
            </a:r>
            <a:r>
              <a:rPr lang="en-US" dirty="0">
                <a:solidFill>
                  <a:srgbClr val="36464E"/>
                </a:solidFill>
                <a:latin typeface="Arial"/>
                <a:cs typeface="Arial"/>
              </a:rPr>
              <a:t>yield</a:t>
            </a:r>
            <a:r>
              <a:rPr lang="en-US" dirty="0">
                <a:latin typeface="Arial"/>
                <a:cs typeface="Arial"/>
              </a:rPr>
              <a:t>s it.</a:t>
            </a:r>
          </a:p>
          <a:p>
            <a:pPr marL="171450" indent="-171450">
              <a:buFont typeface="Arial"/>
              <a:buChar char="•"/>
              <a:defRPr/>
            </a:pPr>
            <a:r>
              <a:rPr lang="en-US" b="1" dirty="0">
                <a:latin typeface="Arial"/>
                <a:cs typeface="Arial"/>
              </a:rPr>
              <a:t>Agent Pauses:</a:t>
            </a:r>
            <a:r>
              <a:rPr lang="en-US" dirty="0">
                <a:latin typeface="Arial"/>
                <a:cs typeface="Arial"/>
              </a:rPr>
              <a:t> </a:t>
            </a:r>
            <a:r>
              <a:rPr lang="en-US" err="1">
                <a:solidFill>
                  <a:srgbClr val="36464E"/>
                </a:solidFill>
                <a:latin typeface="Arial"/>
                <a:cs typeface="Arial"/>
              </a:rPr>
              <a:t>Agent_Llm</a:t>
            </a:r>
            <a:r>
              <a:rPr lang="en-US" dirty="0">
                <a:latin typeface="Arial"/>
                <a:cs typeface="Arial"/>
              </a:rPr>
              <a:t> pauses.</a:t>
            </a:r>
          </a:p>
          <a:p>
            <a:pPr marL="171450" indent="-171450">
              <a:buFont typeface="Arial"/>
              <a:buChar char="•"/>
              <a:defRPr/>
            </a:pPr>
            <a:r>
              <a:rPr lang="en-US" b="1" dirty="0">
                <a:latin typeface="Arial"/>
                <a:cs typeface="Arial"/>
              </a:rPr>
              <a:t>Runner Processes:</a:t>
            </a:r>
            <a:r>
              <a:rPr lang="en-US" dirty="0">
                <a:latin typeface="Arial"/>
                <a:cs typeface="Arial"/>
              </a:rPr>
              <a:t> </a:t>
            </a:r>
            <a:r>
              <a:rPr lang="en-US" dirty="0">
                <a:solidFill>
                  <a:srgbClr val="36464E"/>
                </a:solidFill>
                <a:latin typeface="Arial"/>
                <a:cs typeface="Arial"/>
              </a:rPr>
              <a:t>Runner</a:t>
            </a:r>
            <a:r>
              <a:rPr lang="en-US" dirty="0">
                <a:latin typeface="Arial"/>
                <a:cs typeface="Arial"/>
              </a:rPr>
              <a:t> receives the final text event, passes it to </a:t>
            </a:r>
            <a:r>
              <a:rPr lang="en-US" err="1">
                <a:solidFill>
                  <a:srgbClr val="36464E"/>
                </a:solidFill>
                <a:latin typeface="Arial"/>
                <a:cs typeface="Arial"/>
              </a:rPr>
              <a:t>SessionService</a:t>
            </a:r>
            <a:r>
              <a:rPr lang="en-US" dirty="0">
                <a:latin typeface="Arial"/>
                <a:cs typeface="Arial"/>
              </a:rPr>
              <a:t> for history, and yields it upstream to the </a:t>
            </a:r>
            <a:r>
              <a:rPr lang="en-US" dirty="0">
                <a:solidFill>
                  <a:srgbClr val="36464E"/>
                </a:solidFill>
                <a:latin typeface="Arial"/>
                <a:cs typeface="Arial"/>
              </a:rPr>
              <a:t>User</a:t>
            </a:r>
            <a:r>
              <a:rPr lang="en-US" dirty="0">
                <a:latin typeface="Arial"/>
                <a:cs typeface="Arial"/>
              </a:rPr>
              <a:t>. This is likely marked as the </a:t>
            </a:r>
            <a:r>
              <a:rPr lang="en-US" err="1">
                <a:solidFill>
                  <a:srgbClr val="36464E"/>
                </a:solidFill>
                <a:latin typeface="Arial"/>
                <a:cs typeface="Arial"/>
              </a:rPr>
              <a:t>is_final_response</a:t>
            </a:r>
            <a:r>
              <a:rPr lang="en-US" dirty="0">
                <a:solidFill>
                  <a:srgbClr val="36464E"/>
                </a:solidFill>
                <a:latin typeface="Arial"/>
                <a:cs typeface="Arial"/>
              </a:rPr>
              <a:t>()</a:t>
            </a:r>
            <a:r>
              <a:rPr lang="en-US" dirty="0">
                <a:latin typeface="Arial"/>
                <a:cs typeface="Arial"/>
              </a:rPr>
              <a:t>.</a:t>
            </a:r>
          </a:p>
          <a:p>
            <a:pPr marL="171450" indent="-171450">
              <a:buFont typeface="Arial"/>
              <a:buChar char="•"/>
              <a:defRPr/>
            </a:pPr>
            <a:r>
              <a:rPr lang="en-US" b="1" dirty="0">
                <a:latin typeface="Arial"/>
                <a:cs typeface="Arial"/>
              </a:rPr>
              <a:t>Agent Resumes &amp; Finishes:</a:t>
            </a:r>
            <a:r>
              <a:rPr lang="en-US" dirty="0">
                <a:latin typeface="Arial"/>
                <a:cs typeface="Arial"/>
              </a:rPr>
              <a:t> </a:t>
            </a:r>
            <a:r>
              <a:rPr lang="en-US" err="1">
                <a:solidFill>
                  <a:srgbClr val="36464E"/>
                </a:solidFill>
                <a:latin typeface="Arial"/>
                <a:cs typeface="Arial"/>
              </a:rPr>
              <a:t>Agent_Llm</a:t>
            </a:r>
            <a:r>
              <a:rPr lang="en-US" dirty="0">
                <a:latin typeface="Arial"/>
                <a:cs typeface="Arial"/>
              </a:rPr>
              <a:t> resumes. Having completed its task for this invocation, its </a:t>
            </a:r>
            <a:r>
              <a:rPr lang="en-US" err="1">
                <a:solidFill>
                  <a:srgbClr val="36464E"/>
                </a:solidFill>
                <a:latin typeface="Arial"/>
                <a:cs typeface="Arial"/>
              </a:rPr>
              <a:t>run_async</a:t>
            </a:r>
            <a:r>
              <a:rPr lang="en-US" dirty="0">
                <a:latin typeface="Arial"/>
                <a:cs typeface="Arial"/>
              </a:rPr>
              <a:t> generator finishes.</a:t>
            </a:r>
          </a:p>
          <a:p>
            <a:pPr marL="171450" indent="-171450">
              <a:buFont typeface="Arial"/>
              <a:buChar char="•"/>
              <a:defRPr/>
            </a:pPr>
            <a:r>
              <a:rPr lang="en-US" b="1" dirty="0">
                <a:latin typeface="Arial"/>
                <a:cs typeface="Arial"/>
              </a:rPr>
              <a:t>Runner Completes:</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sees the agent's generator is exhausted and finishes its loop for this invocation.</a:t>
            </a:r>
          </a:p>
          <a:p>
            <a:pPr>
              <a:defRPr/>
            </a:pPr>
            <a:endParaRPr lang="en-US" dirty="0">
              <a:cs typeface="Arial"/>
            </a:endParaRPr>
          </a:p>
        </p:txBody>
      </p:sp>
      <p:sp>
        <p:nvSpPr>
          <p:cNvPr id="4" name="Footer Placeholder 3">
            <a:extLst>
              <a:ext uri="{FF2B5EF4-FFF2-40B4-BE49-F238E27FC236}">
                <a16:creationId xmlns:a16="http://schemas.microsoft.com/office/drawing/2014/main" id="{60941733-675B-3E47-3136-2C2EF78DB1B6}"/>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4CCBE576-5AF9-A5DE-7755-0185323C54DD}"/>
              </a:ext>
            </a:extLst>
          </p:cNvPr>
          <p:cNvSpPr>
            <a:spLocks noGrp="1"/>
          </p:cNvSpPr>
          <p:nvPr>
            <p:ph type="sldNum" sz="quarter" idx="5"/>
          </p:nvPr>
        </p:nvSpPr>
        <p:spPr/>
        <p:txBody>
          <a:bodyPr/>
          <a:lstStyle/>
          <a:p>
            <a:pPr>
              <a:defRPr/>
            </a:pPr>
            <a:fld id="{2224D85D-0234-4E0E-8CD2-74151B7F4968}" type="slidenum">
              <a:rPr lang="en-US"/>
              <a:pPr>
                <a:defRPr/>
              </a:pPr>
              <a:t>36</a:t>
            </a:fld>
            <a:endParaRPr lang="en-US"/>
          </a:p>
        </p:txBody>
      </p:sp>
    </p:spTree>
    <p:extLst>
      <p:ext uri="{BB962C8B-B14F-4D97-AF65-F5344CB8AC3E}">
        <p14:creationId xmlns:p14="http://schemas.microsoft.com/office/powerpoint/2010/main" val="2692668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Arial"/>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2224D85D-0234-4E0E-8CD2-74151B7F4968}" type="slidenum">
              <a:rPr lang="en-US"/>
              <a:pPr>
                <a:defRPr/>
              </a:pPr>
              <a:t>37</a:t>
            </a:fld>
            <a:endParaRPr lang="en-US"/>
          </a:p>
        </p:txBody>
      </p:sp>
    </p:spTree>
    <p:extLst>
      <p:ext uri="{BB962C8B-B14F-4D97-AF65-F5344CB8AC3E}">
        <p14:creationId xmlns:p14="http://schemas.microsoft.com/office/powerpoint/2010/main" val="25448357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E2AA9-AF01-3D7F-F49C-66F585EDC1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A13980-6983-5FEB-989B-4A9AFD3ECD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5DB3E3-183D-F548-126F-B3AB0EDB6CA9}"/>
              </a:ext>
            </a:extLst>
          </p:cNvPr>
          <p:cNvSpPr>
            <a:spLocks noGrp="1"/>
          </p:cNvSpPr>
          <p:nvPr>
            <p:ph type="body" idx="1"/>
          </p:nvPr>
        </p:nvSpPr>
        <p:spPr/>
        <p:txBody>
          <a:bodyPr/>
          <a:lstStyle/>
          <a:p>
            <a:endParaRPr lang="en-US">
              <a:cs typeface="Arial"/>
            </a:endParaRPr>
          </a:p>
        </p:txBody>
      </p:sp>
      <p:sp>
        <p:nvSpPr>
          <p:cNvPr id="4" name="Footer Placeholder 3">
            <a:extLst>
              <a:ext uri="{FF2B5EF4-FFF2-40B4-BE49-F238E27FC236}">
                <a16:creationId xmlns:a16="http://schemas.microsoft.com/office/drawing/2014/main" id="{041C6EE5-5FA1-B9F1-1C18-9443EB565108}"/>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298A841A-9680-B583-131F-2E13E0D8E51C}"/>
              </a:ext>
            </a:extLst>
          </p:cNvPr>
          <p:cNvSpPr>
            <a:spLocks noGrp="1"/>
          </p:cNvSpPr>
          <p:nvPr>
            <p:ph type="sldNum" sz="quarter" idx="5"/>
          </p:nvPr>
        </p:nvSpPr>
        <p:spPr/>
        <p:txBody>
          <a:bodyPr/>
          <a:lstStyle/>
          <a:p>
            <a:pPr>
              <a:defRPr/>
            </a:pPr>
            <a:fld id="{2224D85D-0234-4E0E-8CD2-74151B7F4968}" type="slidenum">
              <a:rPr lang="en-US"/>
              <a:pPr>
                <a:defRPr/>
              </a:pPr>
              <a:t>38</a:t>
            </a:fld>
            <a:endParaRPr lang="en-US"/>
          </a:p>
        </p:txBody>
      </p:sp>
    </p:spTree>
    <p:extLst>
      <p:ext uri="{BB962C8B-B14F-4D97-AF65-F5344CB8AC3E}">
        <p14:creationId xmlns:p14="http://schemas.microsoft.com/office/powerpoint/2010/main" val="229885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D0A73-F66D-A1BA-100F-683C65F5F4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B7BA54-2367-A60E-B21D-FE6349EDAA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8FF953-6B1B-ACA6-D9D6-046BF3B05B28}"/>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5361B745-0AD6-B7A7-283A-57F02B064FAC}"/>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A7F2034F-A07A-A4FC-6DBD-D5DD9E7961DA}"/>
              </a:ext>
            </a:extLst>
          </p:cNvPr>
          <p:cNvSpPr>
            <a:spLocks noGrp="1"/>
          </p:cNvSpPr>
          <p:nvPr>
            <p:ph type="sldNum" sz="quarter" idx="5"/>
          </p:nvPr>
        </p:nvSpPr>
        <p:spPr/>
        <p:txBody>
          <a:bodyPr/>
          <a:lstStyle/>
          <a:p>
            <a:pPr>
              <a:defRPr/>
            </a:pPr>
            <a:fld id="{2224D85D-0234-4E0E-8CD2-74151B7F4968}" type="slidenum">
              <a:rPr lang="en-US"/>
              <a:pPr>
                <a:defRPr/>
              </a:pPr>
              <a:t>4</a:t>
            </a:fld>
            <a:endParaRPr lang="en-US"/>
          </a:p>
        </p:txBody>
      </p:sp>
    </p:spTree>
    <p:extLst>
      <p:ext uri="{BB962C8B-B14F-4D97-AF65-F5344CB8AC3E}">
        <p14:creationId xmlns:p14="http://schemas.microsoft.com/office/powerpoint/2010/main" val="3560321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088CE-A463-8C0B-6234-51444515EE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52F6C-3451-AC1A-78F0-CA66B74D2A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42572E-E14E-E364-88F3-37FF0CF337DD}"/>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C3100129-FB9C-9268-4421-90C32A15A7E7}"/>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4EFB8447-5485-5637-0D66-3D65D7A0B0C3}"/>
              </a:ext>
            </a:extLst>
          </p:cNvPr>
          <p:cNvSpPr>
            <a:spLocks noGrp="1"/>
          </p:cNvSpPr>
          <p:nvPr>
            <p:ph type="sldNum" sz="quarter" idx="5"/>
          </p:nvPr>
        </p:nvSpPr>
        <p:spPr/>
        <p:txBody>
          <a:bodyPr/>
          <a:lstStyle/>
          <a:p>
            <a:pPr>
              <a:defRPr/>
            </a:pPr>
            <a:fld id="{2224D85D-0234-4E0E-8CD2-74151B7F4968}" type="slidenum">
              <a:rPr lang="en-US"/>
              <a:pPr>
                <a:defRPr/>
              </a:pPr>
              <a:t>5</a:t>
            </a:fld>
            <a:endParaRPr lang="en-US"/>
          </a:p>
        </p:txBody>
      </p:sp>
    </p:spTree>
    <p:extLst>
      <p:ext uri="{BB962C8B-B14F-4D97-AF65-F5344CB8AC3E}">
        <p14:creationId xmlns:p14="http://schemas.microsoft.com/office/powerpoint/2010/main" val="2391060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F3993-38CE-1EED-A046-85A291053F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170C4-67B2-BD02-7031-08CD59B0DB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33B7D6-BB26-1E70-27EE-486F12CE1CDA}"/>
              </a:ext>
            </a:extLst>
          </p:cNvPr>
          <p:cNvSpPr>
            <a:spLocks noGrp="1"/>
          </p:cNvSpPr>
          <p:nvPr>
            <p:ph type="body" idx="1"/>
          </p:nvPr>
        </p:nvSpPr>
        <p:spPr/>
        <p:txBody>
          <a:bodyPr/>
          <a:lstStyle/>
          <a:p>
            <a:pPr>
              <a:defRPr/>
            </a:pPr>
            <a:r>
              <a:rPr lang="en-US" dirty="0">
                <a:latin typeface="Arial"/>
                <a:cs typeface="Arial"/>
              </a:rPr>
              <a:t>Here’s a simplified flow of how </a:t>
            </a:r>
            <a:r>
              <a:rPr lang="en-US" dirty="0">
                <a:solidFill>
                  <a:srgbClr val="36464E"/>
                </a:solidFill>
                <a:latin typeface="Arial"/>
                <a:cs typeface="Arial"/>
              </a:rPr>
              <a:t>Session</a:t>
            </a:r>
            <a:r>
              <a:rPr lang="en-US" dirty="0">
                <a:latin typeface="Arial"/>
                <a:cs typeface="Arial"/>
              </a:rPr>
              <a:t> and </a:t>
            </a:r>
            <a:r>
              <a:rPr lang="en-US" dirty="0" err="1">
                <a:solidFill>
                  <a:srgbClr val="36464E"/>
                </a:solidFill>
                <a:latin typeface="Arial"/>
                <a:cs typeface="Arial"/>
              </a:rPr>
              <a:t>SessionService</a:t>
            </a:r>
            <a:r>
              <a:rPr lang="en-US" dirty="0">
                <a:latin typeface="Arial"/>
                <a:cs typeface="Arial"/>
              </a:rPr>
              <a:t> work together during a conversation turn:</a:t>
            </a:r>
          </a:p>
          <a:p>
            <a:pPr marL="171450" indent="-171450">
              <a:buFont typeface="Arial"/>
              <a:buChar char="•"/>
              <a:defRPr/>
            </a:pPr>
            <a:r>
              <a:rPr lang="en-US" b="1" dirty="0">
                <a:latin typeface="Arial"/>
                <a:cs typeface="Arial"/>
              </a:rPr>
              <a:t>Start or Resume:</a:t>
            </a:r>
            <a:r>
              <a:rPr lang="en-US" dirty="0">
                <a:latin typeface="Arial"/>
                <a:cs typeface="Arial"/>
              </a:rPr>
              <a:t> Your application needs to use the </a:t>
            </a:r>
            <a:r>
              <a:rPr lang="en-US" dirty="0" err="1">
                <a:solidFill>
                  <a:srgbClr val="36464E"/>
                </a:solidFill>
                <a:latin typeface="Arial"/>
                <a:cs typeface="Arial"/>
              </a:rPr>
              <a:t>SessionService</a:t>
            </a:r>
            <a:r>
              <a:rPr lang="en-US" dirty="0">
                <a:latin typeface="Arial"/>
                <a:cs typeface="Arial"/>
              </a:rPr>
              <a:t> to either </a:t>
            </a:r>
            <a:r>
              <a:rPr lang="en-US" dirty="0" err="1">
                <a:solidFill>
                  <a:srgbClr val="36464E"/>
                </a:solidFill>
                <a:latin typeface="Arial"/>
                <a:cs typeface="Arial"/>
              </a:rPr>
              <a:t>create_session</a:t>
            </a:r>
            <a:r>
              <a:rPr lang="en-US" dirty="0">
                <a:latin typeface="Arial"/>
                <a:cs typeface="Arial"/>
              </a:rPr>
              <a:t> (for a new chat) or use an existing session id.</a:t>
            </a:r>
          </a:p>
          <a:p>
            <a:pPr marL="171450" indent="-171450">
              <a:buFont typeface="Arial"/>
              <a:buChar char="•"/>
              <a:defRPr/>
            </a:pPr>
            <a:r>
              <a:rPr lang="en-US" b="1" dirty="0">
                <a:latin typeface="Arial"/>
                <a:cs typeface="Arial"/>
              </a:rPr>
              <a:t>Context Provided:</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gets the appropriate </a:t>
            </a:r>
            <a:r>
              <a:rPr lang="en-US" dirty="0">
                <a:solidFill>
                  <a:srgbClr val="36464E"/>
                </a:solidFill>
                <a:latin typeface="Arial"/>
                <a:cs typeface="Arial"/>
              </a:rPr>
              <a:t>Session</a:t>
            </a:r>
            <a:r>
              <a:rPr lang="en-US" dirty="0">
                <a:latin typeface="Arial"/>
                <a:cs typeface="Arial"/>
              </a:rPr>
              <a:t> object from the appropriate service method, providing the agent with access to the corresponding Session's </a:t>
            </a:r>
            <a:r>
              <a:rPr lang="en-US" dirty="0">
                <a:solidFill>
                  <a:srgbClr val="36464E"/>
                </a:solidFill>
                <a:latin typeface="Arial"/>
                <a:cs typeface="Arial"/>
              </a:rPr>
              <a:t>state</a:t>
            </a:r>
            <a:r>
              <a:rPr lang="en-US" dirty="0">
                <a:latin typeface="Arial"/>
                <a:cs typeface="Arial"/>
              </a:rPr>
              <a:t> and </a:t>
            </a:r>
            <a:r>
              <a:rPr lang="en-US" dirty="0">
                <a:solidFill>
                  <a:srgbClr val="36464E"/>
                </a:solidFill>
                <a:latin typeface="Arial"/>
                <a:cs typeface="Arial"/>
              </a:rPr>
              <a:t>events</a:t>
            </a:r>
            <a:r>
              <a:rPr lang="en-US" dirty="0">
                <a:latin typeface="Arial"/>
                <a:cs typeface="Arial"/>
              </a:rPr>
              <a:t>.</a:t>
            </a:r>
          </a:p>
          <a:p>
            <a:pPr marL="171450" indent="-171450">
              <a:buFont typeface="Arial"/>
              <a:buChar char="•"/>
              <a:defRPr/>
            </a:pPr>
            <a:r>
              <a:rPr lang="en-US" b="1" dirty="0">
                <a:latin typeface="Arial"/>
                <a:cs typeface="Arial"/>
              </a:rPr>
              <a:t>Agent Processing:</a:t>
            </a:r>
            <a:r>
              <a:rPr lang="en-US" dirty="0">
                <a:latin typeface="Arial"/>
                <a:cs typeface="Arial"/>
              </a:rPr>
              <a:t> The user prompts the agent with a query. The agent analyzes the query and potentially the session </a:t>
            </a:r>
            <a:r>
              <a:rPr lang="en-US" dirty="0">
                <a:solidFill>
                  <a:srgbClr val="36464E"/>
                </a:solidFill>
                <a:latin typeface="Arial"/>
                <a:cs typeface="Arial"/>
              </a:rPr>
              <a:t>state</a:t>
            </a:r>
            <a:r>
              <a:rPr lang="en-US" dirty="0">
                <a:latin typeface="Arial"/>
                <a:cs typeface="Arial"/>
              </a:rPr>
              <a:t> and </a:t>
            </a:r>
            <a:r>
              <a:rPr lang="en-US" dirty="0">
                <a:solidFill>
                  <a:srgbClr val="36464E"/>
                </a:solidFill>
                <a:latin typeface="Arial"/>
                <a:cs typeface="Arial"/>
              </a:rPr>
              <a:t>events</a:t>
            </a:r>
            <a:r>
              <a:rPr lang="en-US" dirty="0">
                <a:latin typeface="Arial"/>
                <a:cs typeface="Arial"/>
              </a:rPr>
              <a:t> history to determine the response.</a:t>
            </a:r>
          </a:p>
          <a:p>
            <a:pPr marL="171450" indent="-171450">
              <a:buFont typeface="Arial"/>
              <a:buChar char="•"/>
              <a:defRPr/>
            </a:pPr>
            <a:r>
              <a:rPr lang="en-US" b="1" dirty="0">
                <a:latin typeface="Arial"/>
                <a:cs typeface="Arial"/>
              </a:rPr>
              <a:t>Response &amp; State Update:</a:t>
            </a:r>
            <a:r>
              <a:rPr lang="en-US" dirty="0">
                <a:latin typeface="Arial"/>
                <a:cs typeface="Arial"/>
              </a:rPr>
              <a:t> The agent generates a response (and potentially flags data to be updated in the </a:t>
            </a:r>
            <a:r>
              <a:rPr lang="en-US" dirty="0">
                <a:solidFill>
                  <a:srgbClr val="36464E"/>
                </a:solidFill>
                <a:latin typeface="Arial"/>
                <a:cs typeface="Arial"/>
              </a:rPr>
              <a:t>state</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packages this as an </a:t>
            </a:r>
            <a:r>
              <a:rPr lang="en-US" dirty="0">
                <a:solidFill>
                  <a:srgbClr val="36464E"/>
                </a:solidFill>
                <a:latin typeface="Arial"/>
                <a:cs typeface="Arial"/>
              </a:rPr>
              <a:t>Event</a:t>
            </a:r>
            <a:r>
              <a:rPr lang="en-US" dirty="0">
                <a:latin typeface="Arial"/>
                <a:cs typeface="Arial"/>
              </a:rPr>
              <a:t>.</a:t>
            </a:r>
          </a:p>
          <a:p>
            <a:pPr marL="171450" indent="-171450">
              <a:buFont typeface="Arial"/>
              <a:buChar char="•"/>
              <a:defRPr/>
            </a:pPr>
            <a:r>
              <a:rPr lang="en-US" b="1" dirty="0">
                <a:latin typeface="Arial"/>
                <a:cs typeface="Arial"/>
              </a:rPr>
              <a:t>Save Interaction:</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calls </a:t>
            </a:r>
            <a:r>
              <a:rPr lang="en-US" dirty="0" err="1">
                <a:solidFill>
                  <a:srgbClr val="36464E"/>
                </a:solidFill>
                <a:latin typeface="Arial"/>
                <a:cs typeface="Arial"/>
              </a:rPr>
              <a:t>sessionService.append_event</a:t>
            </a:r>
            <a:r>
              <a:rPr lang="en-US" dirty="0">
                <a:solidFill>
                  <a:srgbClr val="36464E"/>
                </a:solidFill>
                <a:latin typeface="Arial"/>
                <a:cs typeface="Arial"/>
              </a:rPr>
              <a:t>(session, event)</a:t>
            </a:r>
            <a:r>
              <a:rPr lang="en-US" dirty="0">
                <a:latin typeface="Arial"/>
                <a:cs typeface="Arial"/>
              </a:rPr>
              <a:t> with the </a:t>
            </a:r>
            <a:r>
              <a:rPr lang="en-US" dirty="0">
                <a:solidFill>
                  <a:srgbClr val="36464E"/>
                </a:solidFill>
                <a:latin typeface="Arial"/>
                <a:cs typeface="Arial"/>
              </a:rPr>
              <a:t>session</a:t>
            </a:r>
            <a:r>
              <a:rPr lang="en-US" dirty="0">
                <a:latin typeface="Arial"/>
                <a:cs typeface="Arial"/>
              </a:rPr>
              <a:t> and the new </a:t>
            </a:r>
            <a:r>
              <a:rPr lang="en-US" dirty="0">
                <a:solidFill>
                  <a:srgbClr val="36464E"/>
                </a:solidFill>
                <a:latin typeface="Arial"/>
                <a:cs typeface="Arial"/>
              </a:rPr>
              <a:t>event</a:t>
            </a:r>
            <a:r>
              <a:rPr lang="en-US" dirty="0">
                <a:latin typeface="Arial"/>
                <a:cs typeface="Arial"/>
              </a:rPr>
              <a:t> as the arguments. The service adds the </a:t>
            </a:r>
            <a:r>
              <a:rPr lang="en-US" dirty="0">
                <a:solidFill>
                  <a:srgbClr val="36464E"/>
                </a:solidFill>
                <a:latin typeface="Arial"/>
                <a:cs typeface="Arial"/>
              </a:rPr>
              <a:t>Event</a:t>
            </a:r>
            <a:r>
              <a:rPr lang="en-US" dirty="0">
                <a:latin typeface="Arial"/>
                <a:cs typeface="Arial"/>
              </a:rPr>
              <a:t> to the history and updates the session's </a:t>
            </a:r>
            <a:r>
              <a:rPr lang="en-US" dirty="0">
                <a:solidFill>
                  <a:srgbClr val="36464E"/>
                </a:solidFill>
                <a:latin typeface="Arial"/>
                <a:cs typeface="Arial"/>
              </a:rPr>
              <a:t>state</a:t>
            </a:r>
            <a:r>
              <a:rPr lang="en-US" dirty="0">
                <a:latin typeface="Arial"/>
                <a:cs typeface="Arial"/>
              </a:rPr>
              <a:t> in storage based on information within the event. The session's </a:t>
            </a:r>
            <a:r>
              <a:rPr lang="en-US" dirty="0" err="1">
                <a:solidFill>
                  <a:srgbClr val="36464E"/>
                </a:solidFill>
                <a:latin typeface="Arial"/>
                <a:cs typeface="Arial"/>
              </a:rPr>
              <a:t>last_update_time</a:t>
            </a:r>
            <a:r>
              <a:rPr lang="en-US" dirty="0">
                <a:latin typeface="Arial"/>
                <a:cs typeface="Arial"/>
              </a:rPr>
              <a:t> also get updated.</a:t>
            </a:r>
          </a:p>
          <a:p>
            <a:pPr marL="171450" indent="-171450">
              <a:buFont typeface="Arial"/>
              <a:buChar char="•"/>
              <a:defRPr/>
            </a:pPr>
            <a:r>
              <a:rPr lang="en-US" b="1" dirty="0"/>
              <a:t>Ready for Next:</a:t>
            </a:r>
            <a:r>
              <a:rPr lang="en-US" dirty="0"/>
              <a:t> The agent's response goes to the user. The updated </a:t>
            </a:r>
            <a:r>
              <a:rPr lang="en-US" dirty="0">
                <a:solidFill>
                  <a:srgbClr val="36464E"/>
                </a:solidFill>
              </a:rPr>
              <a:t>Session</a:t>
            </a:r>
            <a:r>
              <a:rPr lang="en-US" dirty="0"/>
              <a:t> is now stored by the </a:t>
            </a:r>
            <a:r>
              <a:rPr lang="en-US" dirty="0" err="1">
                <a:solidFill>
                  <a:srgbClr val="36464E"/>
                </a:solidFill>
              </a:rPr>
              <a:t>SessionService</a:t>
            </a:r>
            <a:r>
              <a:rPr lang="en-US" dirty="0"/>
              <a:t>, ready for the next turn (which restarts the cycle at step 1, usually with the continuation of the conversation in the current session).</a:t>
            </a:r>
          </a:p>
          <a:p>
            <a:pPr marL="171450" indent="-171450">
              <a:buFont typeface="Arial"/>
              <a:buChar char="•"/>
              <a:defRPr/>
            </a:pPr>
            <a:r>
              <a:rPr lang="en-US" b="1" dirty="0"/>
              <a:t>End Conversation:</a:t>
            </a:r>
            <a:r>
              <a:rPr lang="en-US" dirty="0"/>
              <a:t> When the conversation is over, your application calls </a:t>
            </a:r>
            <a:r>
              <a:rPr lang="en-US" dirty="0" err="1">
                <a:solidFill>
                  <a:srgbClr val="36464E"/>
                </a:solidFill>
              </a:rPr>
              <a:t>sessionService.delete_session</a:t>
            </a:r>
            <a:r>
              <a:rPr lang="en-US" dirty="0">
                <a:solidFill>
                  <a:srgbClr val="36464E"/>
                </a:solidFill>
              </a:rPr>
              <a:t>(...)</a:t>
            </a:r>
            <a:r>
              <a:rPr lang="en-US" dirty="0"/>
              <a:t> to clean up the stored session data if it is no longer required.</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37A62E6B-7328-C6BE-5E5D-8A5F2A8767D0}"/>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E164C1CB-5D9F-93F7-B312-61FD7C7ABA94}"/>
              </a:ext>
            </a:extLst>
          </p:cNvPr>
          <p:cNvSpPr>
            <a:spLocks noGrp="1"/>
          </p:cNvSpPr>
          <p:nvPr>
            <p:ph type="sldNum" sz="quarter" idx="5"/>
          </p:nvPr>
        </p:nvSpPr>
        <p:spPr/>
        <p:txBody>
          <a:bodyPr/>
          <a:lstStyle/>
          <a:p>
            <a:pPr>
              <a:defRPr/>
            </a:pPr>
            <a:fld id="{2224D85D-0234-4E0E-8CD2-74151B7F4968}" type="slidenum">
              <a:rPr lang="en-US"/>
              <a:pPr>
                <a:defRPr/>
              </a:pPr>
              <a:t>6</a:t>
            </a:fld>
            <a:endParaRPr lang="en-US"/>
          </a:p>
        </p:txBody>
      </p:sp>
    </p:spTree>
    <p:extLst>
      <p:ext uri="{BB962C8B-B14F-4D97-AF65-F5344CB8AC3E}">
        <p14:creationId xmlns:p14="http://schemas.microsoft.com/office/powerpoint/2010/main" val="160971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FD868-89C3-F963-7B05-429DF720F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98FBFE-04B6-78C1-D65E-F459594515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90FF08-2252-BB3A-7394-B1F18F44384C}"/>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039853C1-F74F-220A-4A7E-EAD520426134}"/>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D6406CF8-7A78-B52C-6F18-4FED479786FE}"/>
              </a:ext>
            </a:extLst>
          </p:cNvPr>
          <p:cNvSpPr>
            <a:spLocks noGrp="1"/>
          </p:cNvSpPr>
          <p:nvPr>
            <p:ph type="sldNum" sz="quarter" idx="5"/>
          </p:nvPr>
        </p:nvSpPr>
        <p:spPr/>
        <p:txBody>
          <a:bodyPr/>
          <a:lstStyle/>
          <a:p>
            <a:pPr>
              <a:defRPr/>
            </a:pPr>
            <a:fld id="{2224D85D-0234-4E0E-8CD2-74151B7F4968}" type="slidenum">
              <a:rPr lang="en-US"/>
              <a:pPr>
                <a:defRPr/>
              </a:pPr>
              <a:t>7</a:t>
            </a:fld>
            <a:endParaRPr lang="en-US"/>
          </a:p>
        </p:txBody>
      </p:sp>
    </p:spTree>
    <p:extLst>
      <p:ext uri="{BB962C8B-B14F-4D97-AF65-F5344CB8AC3E}">
        <p14:creationId xmlns:p14="http://schemas.microsoft.com/office/powerpoint/2010/main" val="4019873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4620E-D81D-9306-9376-A1B7C9388C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97B268-7869-417A-A63D-01E879C2B0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B7551C-EFC4-DC87-7001-07394A4144A5}"/>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44742F51-CC65-D921-1F37-00B91056CF1D}"/>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80519F66-6CC1-C2D4-6B4D-2EC9AD7D27D4}"/>
              </a:ext>
            </a:extLst>
          </p:cNvPr>
          <p:cNvSpPr>
            <a:spLocks noGrp="1"/>
          </p:cNvSpPr>
          <p:nvPr>
            <p:ph type="sldNum" sz="quarter" idx="5"/>
          </p:nvPr>
        </p:nvSpPr>
        <p:spPr/>
        <p:txBody>
          <a:bodyPr/>
          <a:lstStyle/>
          <a:p>
            <a:pPr>
              <a:defRPr/>
            </a:pPr>
            <a:fld id="{2224D85D-0234-4E0E-8CD2-74151B7F4968}" type="slidenum">
              <a:rPr lang="en-US"/>
              <a:pPr>
                <a:defRPr/>
              </a:pPr>
              <a:t>8</a:t>
            </a:fld>
            <a:endParaRPr lang="en-US"/>
          </a:p>
        </p:txBody>
      </p:sp>
    </p:spTree>
    <p:extLst>
      <p:ext uri="{BB962C8B-B14F-4D97-AF65-F5344CB8AC3E}">
        <p14:creationId xmlns:p14="http://schemas.microsoft.com/office/powerpoint/2010/main" val="3379939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AE079-45F1-BB5A-027E-0F94433450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51D683-B7DD-04F6-56F0-7341BB9C72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1F46D7-4B89-A9B6-55B0-F74F9A074158}"/>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5BEE4701-4B1C-084A-6D68-99E66BCA862E}"/>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E55585AF-F859-CB7B-12A0-EC6B3F2C0AA0}"/>
              </a:ext>
            </a:extLst>
          </p:cNvPr>
          <p:cNvSpPr>
            <a:spLocks noGrp="1"/>
          </p:cNvSpPr>
          <p:nvPr>
            <p:ph type="sldNum" sz="quarter" idx="5"/>
          </p:nvPr>
        </p:nvSpPr>
        <p:spPr/>
        <p:txBody>
          <a:bodyPr/>
          <a:lstStyle/>
          <a:p>
            <a:pPr>
              <a:defRPr/>
            </a:pPr>
            <a:fld id="{2224D85D-0234-4E0E-8CD2-74151B7F4968}" type="slidenum">
              <a:rPr lang="en-US"/>
              <a:pPr>
                <a:defRPr/>
              </a:pPr>
              <a:t>9</a:t>
            </a:fld>
            <a:endParaRPr lang="en-US"/>
          </a:p>
        </p:txBody>
      </p:sp>
    </p:spTree>
    <p:extLst>
      <p:ext uri="{BB962C8B-B14F-4D97-AF65-F5344CB8AC3E}">
        <p14:creationId xmlns:p14="http://schemas.microsoft.com/office/powerpoint/2010/main" val="199730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cstate="print"/>
          <a:srcRect/>
          <a:stretch>
            <a:fillRect/>
          </a:stretch>
        </p:blipFill>
        <p:spPr bwMode="auto">
          <a:xfrm>
            <a:off x="3175" y="0"/>
            <a:ext cx="913765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1323439"/>
          </a:xfrm>
        </p:spPr>
        <p:txBody>
          <a:bodyPr>
            <a:spAutoFit/>
          </a:bodyPr>
          <a:lstStyle>
            <a:lvl1pPr marL="0" indent="0">
              <a:buFont typeface="Wingdings" pitchFamily="2" charset="2"/>
              <a:buNone/>
              <a:defRPr sz="4000" b="0">
                <a:solidFill>
                  <a:schemeClr val="bg1"/>
                </a:solidFill>
              </a:defRPr>
            </a:lvl1pPr>
          </a:lstStyle>
          <a:p>
            <a:r>
              <a:rPr lang="en-US"/>
              <a:t>Click to edit Master subtitle style</a:t>
            </a:r>
          </a:p>
        </p:txBody>
      </p:sp>
      <p:sp>
        <p:nvSpPr>
          <p:cNvPr id="5" name="TextBox 4"/>
          <p:cNvSpPr txBox="1"/>
          <p:nvPr userDrawn="1"/>
        </p:nvSpPr>
        <p:spPr>
          <a:xfrm>
            <a:off x="3733800" y="6342473"/>
            <a:ext cx="2811988" cy="43088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pPr algn="ctr"/>
            <a:r>
              <a:rPr lang="en-US" sz="1100">
                <a:solidFill>
                  <a:schemeClr val="bg1"/>
                </a:solidFill>
              </a:rPr>
              <a:t>School of Technology &amp; Computing (STC)</a:t>
            </a:r>
          </a:p>
          <a:p>
            <a:pPr algn="ctr"/>
            <a:r>
              <a:rPr lang="en-US" sz="1100">
                <a:solidFill>
                  <a:schemeClr val="bg1"/>
                </a:solidFill>
              </a:rPr>
              <a:t>City of Seattle (CityU)</a:t>
            </a:r>
            <a:endParaRPr lang="en-US" sz="1100" i="0">
              <a:solidFill>
                <a:schemeClr val="bg1"/>
              </a:solidFill>
            </a:endParaRPr>
          </a:p>
        </p:txBody>
      </p:sp>
      <p:pic>
        <p:nvPicPr>
          <p:cNvPr id="2" name="Picture 1" descr="Logo&#10;&#10;Description automatically generated">
            <a:extLst>
              <a:ext uri="{FF2B5EF4-FFF2-40B4-BE49-F238E27FC236}">
                <a16:creationId xmlns:a16="http://schemas.microsoft.com/office/drawing/2014/main" id="{1F314B0D-FA30-7F67-4272-4EB409F988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32657"/>
            <a:ext cx="1032662" cy="1207008"/>
          </a:xfrm>
          <a:prstGeom prst="rect">
            <a:avLst/>
          </a:prstGeom>
          <a:ln>
            <a:solidFill>
              <a:schemeClr val="bg1"/>
            </a:solidFill>
          </a:ln>
        </p:spPr>
      </p:pic>
      <p:sp>
        <p:nvSpPr>
          <p:cNvPr id="4" name="TextBox 3">
            <a:extLst>
              <a:ext uri="{FF2B5EF4-FFF2-40B4-BE49-F238E27FC236}">
                <a16:creationId xmlns:a16="http://schemas.microsoft.com/office/drawing/2014/main" id="{FE971440-C6B6-3975-E8C7-73B01F8F05AC}"/>
              </a:ext>
            </a:extLst>
          </p:cNvPr>
          <p:cNvSpPr txBox="1"/>
          <p:nvPr userDrawn="1"/>
        </p:nvSpPr>
        <p:spPr>
          <a:xfrm>
            <a:off x="184160" y="6427112"/>
            <a:ext cx="617478" cy="261610"/>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pPr algn="ctr"/>
            <a:r>
              <a:rPr lang="en-US" sz="1100" i="0">
                <a:solidFill>
                  <a:schemeClr val="bg1"/>
                </a:solidFill>
              </a:rPr>
              <a:t>CS630</a:t>
            </a:r>
          </a:p>
        </p:txBody>
      </p:sp>
      <p:sp>
        <p:nvSpPr>
          <p:cNvPr id="6" name="Title 5">
            <a:extLst>
              <a:ext uri="{FF2B5EF4-FFF2-40B4-BE49-F238E27FC236}">
                <a16:creationId xmlns:a16="http://schemas.microsoft.com/office/drawing/2014/main" id="{5BCC26F0-6E62-70C1-CB5F-493C2C511C0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4865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9750"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4338" y="304800"/>
            <a:ext cx="2074862"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9750" y="304800"/>
            <a:ext cx="607218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a:lstStyle/>
          <a:p>
            <a:r>
              <a:rPr lang="en-US"/>
              <a:t>Click to edit Master title style</a:t>
            </a:r>
          </a:p>
        </p:txBody>
      </p:sp>
      <p:sp>
        <p:nvSpPr>
          <p:cNvPr id="3" name="Text Placeholder 2"/>
          <p:cNvSpPr>
            <a:spLocks noGrp="1"/>
          </p:cNvSpPr>
          <p:nvPr>
            <p:ph type="body" sz="half" idx="1"/>
          </p:nvPr>
        </p:nvSpPr>
        <p:spPr>
          <a:xfrm>
            <a:off x="539750" y="1295400"/>
            <a:ext cx="4073525"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39750" y="304800"/>
            <a:ext cx="829945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9750"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g1.jpg"/>
          <p:cNvPicPr>
            <a:picLocks noChangeAspect="1"/>
          </p:cNvPicPr>
          <p:nvPr/>
        </p:nvPicPr>
        <p:blipFill>
          <a:blip r:embed="rId13" cstate="print"/>
          <a:srcRect/>
          <a:stretch>
            <a:fillRect/>
          </a:stretch>
        </p:blipFill>
        <p:spPr bwMode="auto">
          <a:xfrm>
            <a:off x="3175" y="0"/>
            <a:ext cx="9137650" cy="6858000"/>
          </a:xfrm>
          <a:prstGeom prst="rect">
            <a:avLst/>
          </a:prstGeom>
          <a:noFill/>
          <a:ln w="9525">
            <a:noFill/>
            <a:miter lim="800000"/>
            <a:headEnd/>
            <a:tailEnd/>
          </a:ln>
        </p:spPr>
      </p:pic>
      <p:sp>
        <p:nvSpPr>
          <p:cNvPr id="9" name="Text Box 5"/>
          <p:cNvSpPr txBox="1">
            <a:spLocks noChangeArrowheads="1"/>
          </p:cNvSpPr>
          <p:nvPr/>
        </p:nvSpPr>
        <p:spPr bwMode="auto">
          <a:xfrm>
            <a:off x="5457825" y="6477000"/>
            <a:ext cx="3343275" cy="215900"/>
          </a:xfrm>
          <a:prstGeom prst="rect">
            <a:avLst/>
          </a:prstGeom>
          <a:noFill/>
          <a:ln w="9525">
            <a:noFill/>
            <a:miter lim="800000"/>
            <a:headEnd/>
            <a:tailEnd/>
          </a:ln>
          <a:effectLst/>
        </p:spPr>
        <p:txBody>
          <a:bodyPr>
            <a:spAutoFit/>
          </a:bodyPr>
          <a:lstStyle/>
          <a:p>
            <a:pPr algn="r" eaLnBrk="0" hangingPunct="0">
              <a:spcBef>
                <a:spcPct val="50000"/>
              </a:spcBef>
              <a:defRPr/>
            </a:pPr>
            <a:r>
              <a:rPr lang="en-US" sz="800">
                <a:solidFill>
                  <a:schemeClr val="bg1"/>
                </a:solidFill>
              </a:rPr>
              <a:t>© ITT Educational Services, Inc. All rights reserved.</a:t>
            </a:r>
          </a:p>
        </p:txBody>
      </p:sp>
      <p:sp>
        <p:nvSpPr>
          <p:cNvPr id="86020"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9"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57" r:id="rId11"/>
  </p:sldLayoutIdLst>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fade">
                                      <p:cBhvr>
                                        <p:cTn id="7" dur="20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Lst>
  </p:timing>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pitchFamily="34" charset="0"/>
        </a:defRPr>
      </a:lvl2pPr>
      <a:lvl3pPr algn="l" rtl="0" eaLnBrk="0" fontAlgn="base" hangingPunct="0">
        <a:spcBef>
          <a:spcPct val="0"/>
        </a:spcBef>
        <a:spcAft>
          <a:spcPct val="0"/>
        </a:spcAft>
        <a:defRPr sz="2400" b="1">
          <a:solidFill>
            <a:srgbClr val="00407A"/>
          </a:solidFill>
          <a:latin typeface="Arial" pitchFamily="34" charset="0"/>
        </a:defRPr>
      </a:lvl3pPr>
      <a:lvl4pPr algn="l" rtl="0" eaLnBrk="0" fontAlgn="base" hangingPunct="0">
        <a:spcBef>
          <a:spcPct val="0"/>
        </a:spcBef>
        <a:spcAft>
          <a:spcPct val="0"/>
        </a:spcAft>
        <a:defRPr sz="2400" b="1">
          <a:solidFill>
            <a:srgbClr val="00407A"/>
          </a:solidFill>
          <a:latin typeface="Arial" pitchFamily="34" charset="0"/>
        </a:defRPr>
      </a:lvl4pPr>
      <a:lvl5pPr algn="l" rtl="0" eaLnBrk="0" fontAlgn="base" hangingPunct="0">
        <a:spcBef>
          <a:spcPct val="0"/>
        </a:spcBef>
        <a:spcAft>
          <a:spcPct val="0"/>
        </a:spcAft>
        <a:defRPr sz="2400" b="1">
          <a:solidFill>
            <a:srgbClr val="00407A"/>
          </a:solidFill>
          <a:latin typeface="Arial" pitchFamily="34" charset="0"/>
        </a:defRPr>
      </a:lvl5pPr>
      <a:lvl6pPr marL="457200" algn="l" rtl="0" eaLnBrk="0" fontAlgn="base" hangingPunct="0">
        <a:spcBef>
          <a:spcPct val="0"/>
        </a:spcBef>
        <a:spcAft>
          <a:spcPct val="0"/>
        </a:spcAft>
        <a:defRPr sz="2400" b="1">
          <a:solidFill>
            <a:srgbClr val="00407A"/>
          </a:solidFill>
          <a:latin typeface="Arial" pitchFamily="34" charset="0"/>
        </a:defRPr>
      </a:lvl6pPr>
      <a:lvl7pPr marL="914400" algn="l" rtl="0" eaLnBrk="0" fontAlgn="base" hangingPunct="0">
        <a:spcBef>
          <a:spcPct val="0"/>
        </a:spcBef>
        <a:spcAft>
          <a:spcPct val="0"/>
        </a:spcAft>
        <a:defRPr sz="2400" b="1">
          <a:solidFill>
            <a:srgbClr val="00407A"/>
          </a:solidFill>
          <a:latin typeface="Arial" pitchFamily="34" charset="0"/>
        </a:defRPr>
      </a:lvl7pPr>
      <a:lvl8pPr marL="1371600" algn="l" rtl="0" eaLnBrk="0" fontAlgn="base" hangingPunct="0">
        <a:spcBef>
          <a:spcPct val="0"/>
        </a:spcBef>
        <a:spcAft>
          <a:spcPct val="0"/>
        </a:spcAft>
        <a:defRPr sz="2400" b="1">
          <a:solidFill>
            <a:srgbClr val="00407A"/>
          </a:solidFill>
          <a:latin typeface="Arial" pitchFamily="34" charset="0"/>
        </a:defRPr>
      </a:lvl8pPr>
      <a:lvl9pPr marL="1828800" algn="l" rtl="0" eaLnBrk="0" fontAlgn="base" hangingPunct="0">
        <a:spcBef>
          <a:spcPct val="0"/>
        </a:spcBef>
        <a:spcAft>
          <a:spcPct val="0"/>
        </a:spcAft>
        <a:defRPr sz="2400" b="1">
          <a:solidFill>
            <a:srgbClr val="00407A"/>
          </a:solidFill>
          <a:latin typeface="Arial" pitchFamily="34"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descr="bg2.jpg"/>
          <p:cNvPicPr>
            <a:picLocks noChangeAspect="1"/>
          </p:cNvPicPr>
          <p:nvPr/>
        </p:nvPicPr>
        <p:blipFill>
          <a:blip r:embed="rId15" cstate="print"/>
          <a:srcRect/>
          <a:stretch>
            <a:fillRect/>
          </a:stretch>
        </p:blipFill>
        <p:spPr bwMode="auto">
          <a:xfrm>
            <a:off x="0" y="6297613"/>
            <a:ext cx="9144000" cy="560387"/>
          </a:xfrm>
          <a:prstGeom prst="rect">
            <a:avLst/>
          </a:prstGeom>
          <a:noFill/>
          <a:ln w="9525">
            <a:noFill/>
            <a:miter lim="800000"/>
            <a:headEnd/>
            <a:tailEnd/>
          </a:ln>
        </p:spPr>
      </p:pic>
      <p:sp>
        <p:nvSpPr>
          <p:cNvPr id="2051"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052"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724878" cy="261610"/>
          </a:xfrm>
          <a:prstGeom prst="rect">
            <a:avLst/>
          </a:prstGeom>
          <a:noFill/>
          <a:ln w="9525">
            <a:noFill/>
            <a:miter lim="800000"/>
            <a:headEnd/>
            <a:tailEnd/>
          </a:ln>
          <a:effectLst/>
        </p:spPr>
        <p:txBody>
          <a:bodyPr wrap="none">
            <a:spAutoFit/>
          </a:bodyPr>
          <a:lstStyle/>
          <a:p>
            <a:pPr eaLnBrk="0" hangingPunct="0">
              <a:defRPr/>
            </a:pPr>
            <a:r>
              <a:rPr lang="en-US" sz="1100">
                <a:solidFill>
                  <a:schemeClr val="bg1"/>
                </a:solidFill>
              </a:rPr>
              <a:t>Page </a:t>
            </a:r>
            <a:fld id="{DEEF7EDB-1475-4749-AA87-2953B25835FE}" type="slidenum">
              <a:rPr lang="en-US" sz="1100">
                <a:solidFill>
                  <a:schemeClr val="bg1"/>
                </a:solidFill>
              </a:rPr>
              <a:pPr eaLnBrk="0" hangingPunct="0">
                <a:defRPr/>
              </a:pPr>
              <a:t>‹#›</a:t>
            </a:fld>
            <a:endParaRPr lang="en-US" sz="1100">
              <a:solidFill>
                <a:schemeClr val="bg1"/>
              </a:solidFill>
            </a:endParaRPr>
          </a:p>
        </p:txBody>
      </p:sp>
      <p:sp>
        <p:nvSpPr>
          <p:cNvPr id="7" name="Text Box 5"/>
          <p:cNvSpPr txBox="1">
            <a:spLocks noChangeArrowheads="1"/>
          </p:cNvSpPr>
          <p:nvPr/>
        </p:nvSpPr>
        <p:spPr bwMode="auto">
          <a:xfrm>
            <a:off x="95250" y="6478588"/>
            <a:ext cx="3562350" cy="261610"/>
          </a:xfrm>
          <a:prstGeom prst="rect">
            <a:avLst/>
          </a:prstGeom>
          <a:noFill/>
          <a:ln w="9525">
            <a:noFill/>
            <a:miter lim="800000"/>
            <a:headEnd/>
            <a:tailEnd/>
          </a:ln>
          <a:effectLst/>
        </p:spPr>
        <p:txBody>
          <a:bodyPr wrap="square">
            <a:spAutoFit/>
          </a:bodyPr>
          <a:lstStyle/>
          <a:p>
            <a:pPr eaLnBrk="0" hangingPunct="0">
              <a:spcBef>
                <a:spcPct val="50000"/>
              </a:spcBef>
              <a:defRPr/>
            </a:pPr>
            <a:r>
              <a:rPr lang="en-US" sz="1100" b="0">
                <a:solidFill>
                  <a:schemeClr val="bg1"/>
                </a:solidFill>
                <a:latin typeface="Arial" pitchFamily="34" charset="0"/>
              </a:rPr>
              <a:t>CS630</a:t>
            </a:r>
          </a:p>
        </p:txBody>
      </p:sp>
      <p:sp>
        <p:nvSpPr>
          <p:cNvPr id="9" name="TextBox 4"/>
          <p:cNvSpPr txBox="1"/>
          <p:nvPr userDrawn="1"/>
        </p:nvSpPr>
        <p:spPr>
          <a:xfrm>
            <a:off x="3752850" y="6387762"/>
            <a:ext cx="2811988" cy="43088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pPr algn="ctr"/>
            <a:r>
              <a:rPr lang="en-US" sz="1100">
                <a:solidFill>
                  <a:schemeClr val="bg1"/>
                </a:solidFill>
              </a:rPr>
              <a:t>School of Technology &amp; Computing (STC)</a:t>
            </a:r>
          </a:p>
          <a:p>
            <a:pPr algn="ctr"/>
            <a:r>
              <a:rPr lang="en-US" sz="1100">
                <a:solidFill>
                  <a:schemeClr val="bg1"/>
                </a:solidFill>
              </a:rPr>
              <a:t>City University of Seattle (CityU)</a:t>
            </a:r>
            <a:endParaRPr lang="en-US" sz="1100" i="0">
              <a:solidFill>
                <a:schemeClr val="bg1"/>
              </a:solidFill>
            </a:endParaRPr>
          </a:p>
        </p:txBody>
      </p:sp>
      <p:pic>
        <p:nvPicPr>
          <p:cNvPr id="2" name="Picture 1" descr="Logo&#10;&#10;Description automatically generated">
            <a:extLst>
              <a:ext uri="{FF2B5EF4-FFF2-40B4-BE49-F238E27FC236}">
                <a16:creationId xmlns:a16="http://schemas.microsoft.com/office/drawing/2014/main" id="{8309375C-4F1C-90F6-44FF-5E648523A35C}"/>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077200" y="32657"/>
            <a:ext cx="1032662" cy="1207008"/>
          </a:xfrm>
          <a:prstGeom prst="rect">
            <a:avLst/>
          </a:prstGeom>
          <a:ln>
            <a:solidFill>
              <a:schemeClr val="bg1"/>
            </a:solidFill>
          </a:ln>
        </p:spPr>
      </p:pic>
    </p:spTree>
  </p:cSld>
  <p:clrMap bg1="lt1" tx1="dk1" bg2="lt2" tx2="dk2" accent1="accent1" accent2="accent2" accent3="accent3" accent4="accent4" accent5="accent5" accent6="accent6" hlink="hlink" folHlink="folHlink"/>
  <p:sldLayoutIdLst>
    <p:sldLayoutId id="2147484443" r:id="rId1"/>
    <p:sldLayoutId id="2147484444" r:id="rId2"/>
    <p:sldLayoutId id="2147484445" r:id="rId3"/>
    <p:sldLayoutId id="2147484446" r:id="rId4"/>
    <p:sldLayoutId id="2147484447" r:id="rId5"/>
    <p:sldLayoutId id="2147484448" r:id="rId6"/>
    <p:sldLayoutId id="2147484449" r:id="rId7"/>
    <p:sldLayoutId id="2147484450" r:id="rId8"/>
    <p:sldLayoutId id="2147484451" r:id="rId9"/>
    <p:sldLayoutId id="2147484452" r:id="rId10"/>
    <p:sldLayoutId id="2147484453" r:id="rId11"/>
    <p:sldLayoutId id="2147484454" r:id="rId12"/>
    <p:sldLayoutId id="2147484455" r:id="rId13"/>
  </p:sldLayoutIdLst>
  <p:transition spd="med">
    <p:wipe dir="r"/>
  </p:transition>
  <p:txStyles>
    <p:titleStyle>
      <a:lvl1pPr algn="l" rtl="0" eaLnBrk="0" fontAlgn="base" hangingPunct="0">
        <a:spcBef>
          <a:spcPct val="0"/>
        </a:spcBef>
        <a:spcAft>
          <a:spcPct val="0"/>
        </a:spcAft>
        <a:defRPr sz="36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pitchFamily="34" charset="0"/>
        </a:defRPr>
      </a:lvl2pPr>
      <a:lvl3pPr algn="l" rtl="0" eaLnBrk="0" fontAlgn="base" hangingPunct="0">
        <a:spcBef>
          <a:spcPct val="0"/>
        </a:spcBef>
        <a:spcAft>
          <a:spcPct val="0"/>
        </a:spcAft>
        <a:defRPr sz="2400" b="1">
          <a:solidFill>
            <a:srgbClr val="00407A"/>
          </a:solidFill>
          <a:latin typeface="Arial" pitchFamily="34" charset="0"/>
        </a:defRPr>
      </a:lvl3pPr>
      <a:lvl4pPr algn="l" rtl="0" eaLnBrk="0" fontAlgn="base" hangingPunct="0">
        <a:spcBef>
          <a:spcPct val="0"/>
        </a:spcBef>
        <a:spcAft>
          <a:spcPct val="0"/>
        </a:spcAft>
        <a:defRPr sz="2400" b="1">
          <a:solidFill>
            <a:srgbClr val="00407A"/>
          </a:solidFill>
          <a:latin typeface="Arial" pitchFamily="34" charset="0"/>
        </a:defRPr>
      </a:lvl4pPr>
      <a:lvl5pPr algn="l" rtl="0" eaLnBrk="0" fontAlgn="base" hangingPunct="0">
        <a:spcBef>
          <a:spcPct val="0"/>
        </a:spcBef>
        <a:spcAft>
          <a:spcPct val="0"/>
        </a:spcAft>
        <a:defRPr sz="2400" b="1">
          <a:solidFill>
            <a:srgbClr val="00407A"/>
          </a:solidFill>
          <a:latin typeface="Arial" pitchFamily="34" charset="0"/>
        </a:defRPr>
      </a:lvl5pPr>
      <a:lvl6pPr marL="457200" algn="l" rtl="0" eaLnBrk="0" fontAlgn="base" hangingPunct="0">
        <a:spcBef>
          <a:spcPct val="0"/>
        </a:spcBef>
        <a:spcAft>
          <a:spcPct val="0"/>
        </a:spcAft>
        <a:defRPr sz="2400" b="1">
          <a:solidFill>
            <a:srgbClr val="00407A"/>
          </a:solidFill>
          <a:latin typeface="Arial" pitchFamily="34" charset="0"/>
        </a:defRPr>
      </a:lvl6pPr>
      <a:lvl7pPr marL="914400" algn="l" rtl="0" eaLnBrk="0" fontAlgn="base" hangingPunct="0">
        <a:spcBef>
          <a:spcPct val="0"/>
        </a:spcBef>
        <a:spcAft>
          <a:spcPct val="0"/>
        </a:spcAft>
        <a:defRPr sz="2400" b="1">
          <a:solidFill>
            <a:srgbClr val="00407A"/>
          </a:solidFill>
          <a:latin typeface="Arial" pitchFamily="34" charset="0"/>
        </a:defRPr>
      </a:lvl7pPr>
      <a:lvl8pPr marL="1371600" algn="l" rtl="0" eaLnBrk="0" fontAlgn="base" hangingPunct="0">
        <a:spcBef>
          <a:spcPct val="0"/>
        </a:spcBef>
        <a:spcAft>
          <a:spcPct val="0"/>
        </a:spcAft>
        <a:defRPr sz="2400" b="1">
          <a:solidFill>
            <a:srgbClr val="00407A"/>
          </a:solidFill>
          <a:latin typeface="Arial" pitchFamily="34" charset="0"/>
        </a:defRPr>
      </a:lvl8pPr>
      <a:lvl9pPr marL="1828800" algn="l" rtl="0" eaLnBrk="0" fontAlgn="base" hangingPunct="0">
        <a:spcBef>
          <a:spcPct val="0"/>
        </a:spcBef>
        <a:spcAft>
          <a:spcPct val="0"/>
        </a:spcAft>
        <a:defRPr sz="2400" b="1">
          <a:solidFill>
            <a:srgbClr val="00407A"/>
          </a:solidFill>
          <a:latin typeface="Arial" pitchFamily="34"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sz="28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2400">
          <a:solidFill>
            <a:schemeClr val="tx1"/>
          </a:solidFill>
          <a:latin typeface="+mn-lt"/>
        </a:defRPr>
      </a:lvl2pPr>
      <a:lvl3pPr marL="1143000" indent="-228600" algn="l" rtl="0" eaLnBrk="0" fontAlgn="base" hangingPunct="0">
        <a:spcBef>
          <a:spcPct val="20000"/>
        </a:spcBef>
        <a:spcAft>
          <a:spcPct val="0"/>
        </a:spcAft>
        <a:buClr>
          <a:srgbClr val="ED6E2E"/>
        </a:buClr>
        <a:buChar char="-"/>
        <a:defRPr sz="20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2000">
          <a:solidFill>
            <a:schemeClr val="tx1"/>
          </a:solidFill>
          <a:latin typeface="+mn-lt"/>
        </a:defRPr>
      </a:lvl4pPr>
      <a:lvl5pPr marL="2052638" indent="-222250" algn="l" rtl="0" eaLnBrk="0" fontAlgn="base" hangingPunct="0">
        <a:spcBef>
          <a:spcPct val="20000"/>
        </a:spcBef>
        <a:spcAft>
          <a:spcPct val="0"/>
        </a:spcAft>
        <a:buClr>
          <a:srgbClr val="ED6E2E"/>
        </a:buClr>
        <a:buChar char="-"/>
        <a:defRPr sz="2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google.github.io/adk-docs/assets/invocation-flow.png" TargetMode="External"/><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8" Type="http://schemas.openxmlformats.org/officeDocument/2006/relationships/hyperlink" Target="https://google.github.io/adk-docs/agents/llm-agents/#guiding-the-agent-instructions-instruction" TargetMode="External"/><Relationship Id="rId3" Type="http://schemas.openxmlformats.org/officeDocument/2006/relationships/hyperlink" Target="https://google.github.io/adk-docs/" TargetMode="External"/><Relationship Id="rId7" Type="http://schemas.openxmlformats.org/officeDocument/2006/relationships/hyperlink" Target="https://www.youtube.com/watch?v=P4VFL9nIaIA&amp;t=3255s" TargetMode="External"/><Relationship Id="rId2" Type="http://schemas.openxmlformats.org/officeDocument/2006/relationships/notesSlide" Target="../notesSlides/notesSlide37.xml"/><Relationship Id="rId1" Type="http://schemas.openxmlformats.org/officeDocument/2006/relationships/slideLayout" Target="../slideLayouts/slideLayout23.xml"/><Relationship Id="rId6" Type="http://schemas.openxmlformats.org/officeDocument/2006/relationships/hyperlink" Target="https://github.com/bhancockio/agent-development-kit-crash-course/tree/main" TargetMode="External"/><Relationship Id="rId5" Type="http://schemas.openxmlformats.org/officeDocument/2006/relationships/hyperlink" Target="https://ai.google.dev/gemini-api/docs/models" TargetMode="External"/><Relationship Id="rId10" Type="http://schemas.openxmlformats.org/officeDocument/2006/relationships/hyperlink" Target="https://docs.pydantic.dev/latest/" TargetMode="External"/><Relationship Id="rId4" Type="http://schemas.openxmlformats.org/officeDocument/2006/relationships/hyperlink" Target="https://pypi.org/project/google-adk/" TargetMode="External"/><Relationship Id="rId9" Type="http://schemas.openxmlformats.org/officeDocument/2006/relationships/hyperlink" Target="https://www.w3schools.com/js/js_json.asp"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F130C-E3D0-0E71-BDED-DDEB9AF247B3}"/>
              </a:ext>
            </a:extLst>
          </p:cNvPr>
          <p:cNvSpPr>
            <a:spLocks noGrp="1"/>
          </p:cNvSpPr>
          <p:nvPr>
            <p:ph type="title"/>
          </p:nvPr>
        </p:nvSpPr>
        <p:spPr>
          <a:xfrm>
            <a:off x="422275" y="334562"/>
            <a:ext cx="8299450" cy="2055994"/>
          </a:xfrm>
        </p:spPr>
        <p:txBody>
          <a:bodyPr/>
          <a:lstStyle/>
          <a:p>
            <a:pPr algn="ctr"/>
            <a:r>
              <a:rPr lang="en-US" sz="4000" dirty="0">
                <a:solidFill>
                  <a:schemeClr val="bg1"/>
                </a:solidFill>
                <a:latin typeface="+mn-lt"/>
                <a:ea typeface="+mn-ea"/>
                <a:cs typeface="+mn-cs"/>
              </a:rPr>
              <a:t>CS630 AI Agent Engineering</a:t>
            </a:r>
            <a:br>
              <a:rPr lang="en-US" sz="4000" dirty="0">
                <a:latin typeface="+mn-lt"/>
                <a:ea typeface="+mn-ea"/>
                <a:cs typeface="+mn-cs"/>
              </a:rPr>
            </a:br>
            <a:r>
              <a:rPr lang="en-US" sz="4000" dirty="0">
                <a:solidFill>
                  <a:schemeClr val="bg1"/>
                </a:solidFill>
                <a:latin typeface="+mn-lt"/>
                <a:ea typeface="+mn-ea"/>
                <a:cs typeface="+mn-cs"/>
              </a:rPr>
              <a:t>Module 05</a:t>
            </a:r>
            <a:br>
              <a:rPr lang="en-US" sz="4000" dirty="0">
                <a:latin typeface="+mn-lt"/>
                <a:ea typeface="+mn-ea"/>
                <a:cs typeface="+mn-cs"/>
              </a:rPr>
            </a:br>
            <a:r>
              <a:rPr lang="en-US" sz="4000" dirty="0">
                <a:solidFill>
                  <a:schemeClr val="bg1"/>
                </a:solidFill>
                <a:latin typeface="+mn-lt"/>
                <a:ea typeface="+mn-ea"/>
                <a:cs typeface="+mn-cs"/>
              </a:rPr>
              <a:t>Experiencing Sessions &amp; State Management</a:t>
            </a:r>
            <a:endParaRPr lang="en-US" dirty="0">
              <a:solidFill>
                <a:schemeClr val="bg1"/>
              </a:solidFill>
              <a:ea typeface="+mn-ea"/>
              <a:cs typeface="+mn-cs"/>
            </a:endParaRPr>
          </a:p>
        </p:txBody>
      </p:sp>
      <p:sp>
        <p:nvSpPr>
          <p:cNvPr id="4" name="Content Placeholder 2">
            <a:extLst>
              <a:ext uri="{FF2B5EF4-FFF2-40B4-BE49-F238E27FC236}">
                <a16:creationId xmlns:a16="http://schemas.microsoft.com/office/drawing/2014/main" id="{71F3283E-84B5-DF6D-A1F6-DA708F2AD545}"/>
              </a:ext>
            </a:extLst>
          </p:cNvPr>
          <p:cNvSpPr txBox="1">
            <a:spLocks/>
          </p:cNvSpPr>
          <p:nvPr/>
        </p:nvSpPr>
        <p:spPr bwMode="auto">
          <a:xfrm>
            <a:off x="152400" y="2514600"/>
            <a:ext cx="8839200" cy="36016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20000"/>
              </a:spcBef>
              <a:spcAft>
                <a:spcPct val="0"/>
              </a:spcAft>
              <a:buClr>
                <a:srgbClr val="ED6E2E"/>
              </a:buClr>
              <a:buFont typeface="Wingdings" pitchFamily="2" charset="2"/>
              <a:buNone/>
              <a:defRPr sz="4000" b="0">
                <a:solidFill>
                  <a:schemeClr val="bg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pPr marL="0" marR="0">
              <a:lnSpc>
                <a:spcPct val="115000"/>
              </a:lnSpc>
              <a:spcBef>
                <a:spcPts val="0"/>
              </a:spcBef>
              <a:spcAft>
                <a:spcPts val="0"/>
              </a:spcAft>
            </a:pPr>
            <a:endParaRPr lang="en-US" sz="2000" dirty="0">
              <a:effectLst/>
              <a:ea typeface="Calibri" panose="020F0502020204030204" pitchFamily="34" charset="0"/>
              <a:cs typeface="Arial" panose="020B0604020202020204" pitchFamily="34" charset="0"/>
            </a:endParaRPr>
          </a:p>
          <a:p>
            <a:pPr marL="457200" indent="-457200">
              <a:lnSpc>
                <a:spcPct val="114999"/>
              </a:lnSpc>
              <a:spcBef>
                <a:spcPts val="0"/>
              </a:spcBef>
              <a:spcAft>
                <a:spcPts val="0"/>
              </a:spcAft>
              <a:buAutoNum type="arabicPeriod"/>
            </a:pPr>
            <a:r>
              <a:rPr lang="en-US" sz="2000" dirty="0">
                <a:ea typeface="+mn-lt"/>
                <a:cs typeface="+mn-lt"/>
              </a:rPr>
              <a:t>Core Concepts of Session, State, &amp; Runner</a:t>
            </a:r>
            <a:endParaRPr lang="en-US" sz="2000" dirty="0">
              <a:ea typeface="Calibri"/>
              <a:cs typeface="Arial"/>
            </a:endParaRPr>
          </a:p>
          <a:p>
            <a:pPr marL="457200" indent="-457200">
              <a:lnSpc>
                <a:spcPct val="114999"/>
              </a:lnSpc>
              <a:spcBef>
                <a:spcPts val="0"/>
              </a:spcBef>
              <a:spcAft>
                <a:spcPts val="0"/>
              </a:spcAft>
              <a:buAutoNum type="arabicPeriod"/>
            </a:pPr>
            <a:r>
              <a:rPr lang="en-US" sz="2000" dirty="0">
                <a:ea typeface="Calibri"/>
                <a:cs typeface="Arial"/>
              </a:rPr>
              <a:t>Session Lifecycle</a:t>
            </a:r>
          </a:p>
          <a:p>
            <a:pPr marL="457200" indent="-457200">
              <a:lnSpc>
                <a:spcPct val="114999"/>
              </a:lnSpc>
              <a:spcBef>
                <a:spcPts val="0"/>
              </a:spcBef>
              <a:spcAft>
                <a:spcPts val="0"/>
              </a:spcAft>
              <a:buAutoNum type="arabicPeriod"/>
            </a:pPr>
            <a:r>
              <a:rPr lang="en-US" sz="2000" dirty="0" err="1">
                <a:ea typeface="Calibri"/>
                <a:cs typeface="Arial"/>
              </a:rPr>
              <a:t>SessionService</a:t>
            </a:r>
            <a:endParaRPr lang="en-US" sz="2000" dirty="0">
              <a:ea typeface="Calibri"/>
              <a:cs typeface="Arial"/>
            </a:endParaRPr>
          </a:p>
          <a:p>
            <a:pPr marL="457200" indent="-457200">
              <a:lnSpc>
                <a:spcPct val="114999"/>
              </a:lnSpc>
              <a:spcBef>
                <a:spcPts val="0"/>
              </a:spcBef>
              <a:spcAft>
                <a:spcPts val="0"/>
              </a:spcAft>
              <a:buAutoNum type="arabicPeriod"/>
            </a:pPr>
            <a:r>
              <a:rPr lang="en-US" sz="2000" dirty="0">
                <a:ea typeface="Calibri"/>
                <a:cs typeface="Arial"/>
              </a:rPr>
              <a:t>Event Loop</a:t>
            </a:r>
          </a:p>
          <a:p>
            <a:pPr marL="457200" indent="-457200">
              <a:lnSpc>
                <a:spcPct val="114999"/>
              </a:lnSpc>
              <a:spcBef>
                <a:spcPts val="0"/>
              </a:spcBef>
              <a:spcAft>
                <a:spcPts val="0"/>
              </a:spcAft>
              <a:buAutoNum type="arabicPeriod"/>
            </a:pPr>
            <a:r>
              <a:rPr lang="en-US" sz="2000" dirty="0">
                <a:ea typeface="Calibri"/>
                <a:cs typeface="Arial"/>
              </a:rPr>
              <a:t>State &amp; Memory</a:t>
            </a:r>
          </a:p>
          <a:p>
            <a:pPr marL="457200" indent="-457200">
              <a:lnSpc>
                <a:spcPct val="114999"/>
              </a:lnSpc>
              <a:spcBef>
                <a:spcPts val="0"/>
              </a:spcBef>
              <a:spcAft>
                <a:spcPts val="0"/>
              </a:spcAft>
              <a:buAutoNum type="arabicPeriod"/>
            </a:pPr>
            <a:r>
              <a:rPr lang="en-US" sz="2000" dirty="0">
                <a:ea typeface="Calibri"/>
                <a:cs typeface="Arial"/>
              </a:rPr>
              <a:t>Runner</a:t>
            </a:r>
          </a:p>
          <a:p>
            <a:pPr marL="457200" indent="-457200">
              <a:lnSpc>
                <a:spcPct val="114999"/>
              </a:lnSpc>
              <a:spcBef>
                <a:spcPts val="0"/>
              </a:spcBef>
              <a:spcAft>
                <a:spcPts val="0"/>
              </a:spcAft>
              <a:buAutoNum type="arabicPeriod"/>
            </a:pPr>
            <a:r>
              <a:rPr lang="en-US" sz="2000" dirty="0">
                <a:ea typeface="Calibri"/>
                <a:cs typeface="Arial"/>
              </a:rPr>
              <a:t>Async Await in Python</a:t>
            </a:r>
          </a:p>
          <a:p>
            <a:pPr marL="457200" indent="-457200">
              <a:lnSpc>
                <a:spcPct val="114999"/>
              </a:lnSpc>
              <a:spcBef>
                <a:spcPts val="0"/>
              </a:spcBef>
              <a:spcAft>
                <a:spcPts val="0"/>
              </a:spcAft>
              <a:buAutoNum type="arabicPeriod"/>
            </a:pPr>
            <a:r>
              <a:rPr lang="en-US" sz="2000" dirty="0">
                <a:ea typeface="Calibri"/>
                <a:cs typeface="Arial"/>
              </a:rPr>
              <a:t>Invocation Flow</a:t>
            </a:r>
          </a:p>
          <a:p>
            <a:pPr marL="457200" indent="-457200">
              <a:lnSpc>
                <a:spcPct val="114999"/>
              </a:lnSpc>
              <a:spcBef>
                <a:spcPts val="0"/>
              </a:spcBef>
              <a:spcAft>
                <a:spcPts val="0"/>
              </a:spcAft>
              <a:buAutoNum type="arabicPeriod"/>
            </a:pPr>
            <a:r>
              <a:rPr lang="en-US" sz="2000" dirty="0">
                <a:ea typeface="Calibri"/>
                <a:cs typeface="Arial"/>
              </a:rPr>
              <a:t>Use Case, Class, &amp; Deployment Diagram</a:t>
            </a:r>
          </a:p>
        </p:txBody>
      </p:sp>
    </p:spTree>
    <p:extLst>
      <p:ext uri="{BB962C8B-B14F-4D97-AF65-F5344CB8AC3E}">
        <p14:creationId xmlns:p14="http://schemas.microsoft.com/office/powerpoint/2010/main" val="71607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B54E2-4574-7338-E451-4656286837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A75766-A1D1-0704-52E3-C303574F0B60}"/>
              </a:ext>
            </a:extLst>
          </p:cNvPr>
          <p:cNvSpPr>
            <a:spLocks noGrp="1"/>
          </p:cNvSpPr>
          <p:nvPr>
            <p:ph type="title"/>
          </p:nvPr>
        </p:nvSpPr>
        <p:spPr>
          <a:xfrm>
            <a:off x="194693" y="304800"/>
            <a:ext cx="7565414" cy="990600"/>
          </a:xfrm>
        </p:spPr>
        <p:txBody>
          <a:bodyPr/>
          <a:lstStyle/>
          <a:p>
            <a:r>
              <a:rPr lang="en-US" dirty="0">
                <a:ea typeface="+mj-lt"/>
                <a:cs typeface="+mj-lt"/>
              </a:rPr>
              <a:t>State (</a:t>
            </a:r>
            <a:r>
              <a:rPr lang="en-US" dirty="0" err="1">
                <a:ea typeface="+mj-lt"/>
                <a:cs typeface="+mj-lt"/>
              </a:rPr>
              <a:t>session.state</a:t>
            </a:r>
            <a:r>
              <a:rPr lang="en-US" dirty="0">
                <a:ea typeface="+mj-lt"/>
                <a:cs typeface="+mj-lt"/>
              </a:rPr>
              <a:t>): Data Within the Current Conversation</a:t>
            </a:r>
          </a:p>
        </p:txBody>
      </p:sp>
      <p:sp>
        <p:nvSpPr>
          <p:cNvPr id="3" name="Content Placeholder 2">
            <a:extLst>
              <a:ext uri="{FF2B5EF4-FFF2-40B4-BE49-F238E27FC236}">
                <a16:creationId xmlns:a16="http://schemas.microsoft.com/office/drawing/2014/main" id="{762D2C4C-E617-85C5-4653-C701539B57A7}"/>
              </a:ext>
            </a:extLst>
          </p:cNvPr>
          <p:cNvSpPr>
            <a:spLocks noGrp="1"/>
          </p:cNvSpPr>
          <p:nvPr>
            <p:ph idx="1"/>
          </p:nvPr>
        </p:nvSpPr>
        <p:spPr>
          <a:xfrm>
            <a:off x="200618" y="1725681"/>
            <a:ext cx="8288964" cy="4029512"/>
          </a:xfrm>
        </p:spPr>
        <p:txBody>
          <a:bodyPr/>
          <a:lstStyle/>
          <a:p>
            <a:pPr marL="233045" indent="-233045"/>
            <a:r>
              <a:rPr lang="en-US" dirty="0">
                <a:ea typeface="+mn-lt"/>
                <a:cs typeface="+mn-lt"/>
              </a:rPr>
              <a:t>Data stored within a specific Session.</a:t>
            </a:r>
          </a:p>
          <a:p>
            <a:pPr marL="233045" indent="-233045"/>
            <a:r>
              <a:rPr lang="en-US" dirty="0">
                <a:ea typeface="+mn-lt"/>
                <a:cs typeface="+mn-lt"/>
              </a:rPr>
              <a:t>Used to manage information relevant only to the current, active conversation thread (e.g., items in a shopping cart during this chat, user preferences mentioned in this session).</a:t>
            </a:r>
            <a:endParaRPr lang="en-US" dirty="0"/>
          </a:p>
          <a:p>
            <a:pPr marL="233045" indent="-233045"/>
            <a:endParaRPr lang="en-US" dirty="0">
              <a:ea typeface="+mn-lt"/>
              <a:cs typeface="+mn-lt"/>
            </a:endParaRPr>
          </a:p>
        </p:txBody>
      </p:sp>
      <p:sp>
        <p:nvSpPr>
          <p:cNvPr id="4" name="TextBox 3">
            <a:extLst>
              <a:ext uri="{FF2B5EF4-FFF2-40B4-BE49-F238E27FC236}">
                <a16:creationId xmlns:a16="http://schemas.microsoft.com/office/drawing/2014/main" id="{79D0C7D6-7728-38F3-3C48-20D39D0EC83F}"/>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288127976"/>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73B47-D09F-EE47-FEB2-1045A4B199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54198F-0D18-DF48-62A3-6B95EBB5299C}"/>
              </a:ext>
            </a:extLst>
          </p:cNvPr>
          <p:cNvSpPr>
            <a:spLocks noGrp="1"/>
          </p:cNvSpPr>
          <p:nvPr>
            <p:ph type="title"/>
          </p:nvPr>
        </p:nvSpPr>
        <p:spPr>
          <a:xfrm>
            <a:off x="194693" y="304800"/>
            <a:ext cx="8299450" cy="990600"/>
          </a:xfrm>
        </p:spPr>
        <p:txBody>
          <a:bodyPr/>
          <a:lstStyle/>
          <a:p>
            <a:pPr marL="685800" indent="-685800"/>
            <a:r>
              <a:rPr lang="en-US" dirty="0"/>
              <a:t>Why Context Matters</a:t>
            </a:r>
            <a:endParaRPr lang="en-US" dirty="0">
              <a:cs typeface="Arial"/>
            </a:endParaRPr>
          </a:p>
        </p:txBody>
      </p:sp>
      <p:sp>
        <p:nvSpPr>
          <p:cNvPr id="3" name="Content Placeholder 2">
            <a:extLst>
              <a:ext uri="{FF2B5EF4-FFF2-40B4-BE49-F238E27FC236}">
                <a16:creationId xmlns:a16="http://schemas.microsoft.com/office/drawing/2014/main" id="{63099473-65FF-7370-83DA-2D50866BEF82}"/>
              </a:ext>
            </a:extLst>
          </p:cNvPr>
          <p:cNvSpPr>
            <a:spLocks noGrp="1"/>
          </p:cNvSpPr>
          <p:nvPr>
            <p:ph idx="1"/>
          </p:nvPr>
        </p:nvSpPr>
        <p:spPr>
          <a:xfrm>
            <a:off x="200618" y="1725219"/>
            <a:ext cx="8299450" cy="4029974"/>
          </a:xfrm>
        </p:spPr>
        <p:txBody>
          <a:bodyPr/>
          <a:lstStyle/>
          <a:p>
            <a:pPr marL="233045" indent="-233045"/>
            <a:r>
              <a:rPr lang="en-US" dirty="0">
                <a:ea typeface="+mn-lt"/>
                <a:cs typeface="+mn-lt"/>
              </a:rPr>
              <a:t>Meaningful, multi-turn conversations require agents to understand context. Just like humans, they need to recall the conversation history: what's been said and done to maintain continuity and avoid repetition. </a:t>
            </a:r>
          </a:p>
        </p:txBody>
      </p:sp>
      <p:sp>
        <p:nvSpPr>
          <p:cNvPr id="4" name="TextBox 3">
            <a:extLst>
              <a:ext uri="{FF2B5EF4-FFF2-40B4-BE49-F238E27FC236}">
                <a16:creationId xmlns:a16="http://schemas.microsoft.com/office/drawing/2014/main" id="{2A684CB7-A44F-C130-8807-05974AE30D55}"/>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124276799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41B81-DA7A-8E65-E6F6-E898DC6580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6C24FD-41DC-CA21-A337-73DD23B7F391}"/>
              </a:ext>
            </a:extLst>
          </p:cNvPr>
          <p:cNvSpPr>
            <a:spLocks noGrp="1"/>
          </p:cNvSpPr>
          <p:nvPr>
            <p:ph type="title"/>
          </p:nvPr>
        </p:nvSpPr>
        <p:spPr>
          <a:xfrm>
            <a:off x="194693" y="304800"/>
            <a:ext cx="8299450" cy="990600"/>
          </a:xfrm>
        </p:spPr>
        <p:txBody>
          <a:bodyPr/>
          <a:lstStyle/>
          <a:p>
            <a:pPr marL="685800" indent="-685800"/>
            <a:r>
              <a:rPr lang="en-US" dirty="0"/>
              <a:t>The Session Object</a:t>
            </a:r>
          </a:p>
        </p:txBody>
      </p:sp>
      <p:sp>
        <p:nvSpPr>
          <p:cNvPr id="3" name="Content Placeholder 2">
            <a:extLst>
              <a:ext uri="{FF2B5EF4-FFF2-40B4-BE49-F238E27FC236}">
                <a16:creationId xmlns:a16="http://schemas.microsoft.com/office/drawing/2014/main" id="{A8CEEE44-59D1-8A9E-489B-4AC8784AA9F7}"/>
              </a:ext>
            </a:extLst>
          </p:cNvPr>
          <p:cNvSpPr>
            <a:spLocks noGrp="1"/>
          </p:cNvSpPr>
          <p:nvPr>
            <p:ph idx="1"/>
          </p:nvPr>
        </p:nvSpPr>
        <p:spPr>
          <a:xfrm>
            <a:off x="200618" y="1106993"/>
            <a:ext cx="8299450" cy="4648200"/>
          </a:xfrm>
        </p:spPr>
        <p:txBody>
          <a:bodyPr/>
          <a:lstStyle/>
          <a:p>
            <a:pPr marL="233045" indent="-233045"/>
            <a:r>
              <a:rPr lang="en-US" dirty="0">
                <a:ea typeface="+mn-lt"/>
                <a:cs typeface="+mn-lt"/>
              </a:rPr>
              <a:t>When a user starts interacting with your agent, the </a:t>
            </a:r>
            <a:r>
              <a:rPr lang="en-US" dirty="0" err="1">
                <a:ea typeface="+mn-lt"/>
                <a:cs typeface="+mn-lt"/>
              </a:rPr>
              <a:t>SessionService</a:t>
            </a:r>
            <a:r>
              <a:rPr lang="en-US" dirty="0">
                <a:ea typeface="+mn-lt"/>
                <a:cs typeface="+mn-lt"/>
              </a:rPr>
              <a:t> creates a Session object (</a:t>
            </a:r>
            <a:r>
              <a:rPr lang="en-US" dirty="0" err="1">
                <a:ea typeface="+mn-lt"/>
                <a:cs typeface="+mn-lt"/>
              </a:rPr>
              <a:t>google.adk.sessions.Session</a:t>
            </a:r>
            <a:r>
              <a:rPr lang="en-US" dirty="0">
                <a:ea typeface="+mn-lt"/>
                <a:cs typeface="+mn-lt"/>
              </a:rPr>
              <a:t>). This object acts as the container holding everything related to that one specific chat thread. Here are its key properties:</a:t>
            </a:r>
            <a:endParaRPr lang="en-US" dirty="0"/>
          </a:p>
          <a:p>
            <a:pPr marL="687070" lvl="1">
              <a:buFont typeface="Courier New" pitchFamily="2" charset="2"/>
              <a:buChar char="o"/>
            </a:pPr>
            <a:r>
              <a:rPr lang="en-US" dirty="0">
                <a:cs typeface="Arial"/>
              </a:rPr>
              <a:t>Identification</a:t>
            </a:r>
          </a:p>
          <a:p>
            <a:pPr marL="687070" lvl="1">
              <a:buFont typeface="Courier New" pitchFamily="2" charset="2"/>
              <a:buChar char="o"/>
            </a:pPr>
            <a:r>
              <a:rPr lang="en-US" dirty="0">
                <a:cs typeface="Arial"/>
              </a:rPr>
              <a:t>History</a:t>
            </a:r>
          </a:p>
          <a:p>
            <a:pPr marL="687070" lvl="1">
              <a:buFont typeface="Courier New" pitchFamily="2" charset="2"/>
              <a:buChar char="o"/>
            </a:pPr>
            <a:r>
              <a:rPr lang="en-US" dirty="0">
                <a:cs typeface="Arial"/>
              </a:rPr>
              <a:t>Session State</a:t>
            </a:r>
          </a:p>
          <a:p>
            <a:pPr marL="687070" lvl="1">
              <a:buFont typeface="Courier New" pitchFamily="2" charset="2"/>
              <a:buChar char="o"/>
            </a:pPr>
            <a:r>
              <a:rPr lang="en-US" dirty="0">
                <a:cs typeface="Arial"/>
              </a:rPr>
              <a:t>Activity Tracking</a:t>
            </a:r>
          </a:p>
          <a:p>
            <a:pPr marL="233045" indent="-233045"/>
            <a:endParaRPr lang="en-US" dirty="0">
              <a:cs typeface="Arial"/>
            </a:endParaRPr>
          </a:p>
        </p:txBody>
      </p:sp>
      <p:sp>
        <p:nvSpPr>
          <p:cNvPr id="4" name="TextBox 3">
            <a:extLst>
              <a:ext uri="{FF2B5EF4-FFF2-40B4-BE49-F238E27FC236}">
                <a16:creationId xmlns:a16="http://schemas.microsoft.com/office/drawing/2014/main" id="{C86D0591-9B06-AFD0-A184-D62FCE7BC69F}"/>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3641257884"/>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E95E6-AD15-5810-E7F9-D02A07EF82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F1A4E0-7B53-9CA6-69F1-2E6AB584700B}"/>
              </a:ext>
            </a:extLst>
          </p:cNvPr>
          <p:cNvSpPr>
            <a:spLocks noGrp="1"/>
          </p:cNvSpPr>
          <p:nvPr>
            <p:ph type="title"/>
          </p:nvPr>
        </p:nvSpPr>
        <p:spPr>
          <a:xfrm>
            <a:off x="194693" y="304800"/>
            <a:ext cx="8299450" cy="990600"/>
          </a:xfrm>
        </p:spPr>
        <p:txBody>
          <a:bodyPr/>
          <a:lstStyle/>
          <a:p>
            <a:pPr marL="685800" indent="-685800"/>
            <a:r>
              <a:rPr lang="en-US" dirty="0"/>
              <a:t>The Session Object</a:t>
            </a:r>
          </a:p>
        </p:txBody>
      </p:sp>
      <p:pic>
        <p:nvPicPr>
          <p:cNvPr id="5" name="Content Placeholder 4" descr="A computer screen shot of code&#10;&#10;AI-generated content may be incorrect.">
            <a:extLst>
              <a:ext uri="{FF2B5EF4-FFF2-40B4-BE49-F238E27FC236}">
                <a16:creationId xmlns:a16="http://schemas.microsoft.com/office/drawing/2014/main" id="{633F661D-FB82-12AC-306B-32417397876C}"/>
              </a:ext>
            </a:extLst>
          </p:cNvPr>
          <p:cNvPicPr>
            <a:picLocks noGrp="1" noChangeAspect="1"/>
          </p:cNvPicPr>
          <p:nvPr>
            <p:ph idx="1"/>
          </p:nvPr>
        </p:nvPicPr>
        <p:blipFill>
          <a:blip r:embed="rId3"/>
          <a:stretch>
            <a:fillRect/>
          </a:stretch>
        </p:blipFill>
        <p:spPr bwMode="auto">
          <a:xfrm>
            <a:off x="392483" y="1293149"/>
            <a:ext cx="7908273" cy="4551399"/>
          </a:xfrm>
          <a:prstGeom prst="rect">
            <a:avLst/>
          </a:prstGeom>
          <a:noFill/>
          <a:ln w="9525">
            <a:noFill/>
            <a:miter lim="800000"/>
            <a:headEnd/>
            <a:tailEnd/>
          </a:ln>
        </p:spPr>
      </p:pic>
      <p:sp>
        <p:nvSpPr>
          <p:cNvPr id="4" name="TextBox 3">
            <a:extLst>
              <a:ext uri="{FF2B5EF4-FFF2-40B4-BE49-F238E27FC236}">
                <a16:creationId xmlns:a16="http://schemas.microsoft.com/office/drawing/2014/main" id="{6AD6062F-7BCA-106C-03AF-363B95BAD1A3}"/>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109690162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833F0-E1A0-0197-71A4-052EC95FED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811A38-9391-9A53-547B-F79B44112246}"/>
              </a:ext>
            </a:extLst>
          </p:cNvPr>
          <p:cNvSpPr>
            <a:spLocks noGrp="1"/>
          </p:cNvSpPr>
          <p:nvPr>
            <p:ph type="title"/>
          </p:nvPr>
        </p:nvSpPr>
        <p:spPr>
          <a:xfrm>
            <a:off x="194693" y="304800"/>
            <a:ext cx="8299450" cy="990600"/>
          </a:xfrm>
        </p:spPr>
        <p:txBody>
          <a:bodyPr/>
          <a:lstStyle/>
          <a:p>
            <a:r>
              <a:rPr lang="en-US" dirty="0">
                <a:ea typeface="+mj-lt"/>
                <a:cs typeface="+mj-lt"/>
              </a:rPr>
              <a:t>Managing Context: Services</a:t>
            </a:r>
            <a:endParaRPr lang="en-US" dirty="0"/>
          </a:p>
        </p:txBody>
      </p:sp>
      <p:sp>
        <p:nvSpPr>
          <p:cNvPr id="3" name="Content Placeholder 2">
            <a:extLst>
              <a:ext uri="{FF2B5EF4-FFF2-40B4-BE49-F238E27FC236}">
                <a16:creationId xmlns:a16="http://schemas.microsoft.com/office/drawing/2014/main" id="{25E1F302-4962-DB53-830A-B2142D232CAD}"/>
              </a:ext>
            </a:extLst>
          </p:cNvPr>
          <p:cNvSpPr>
            <a:spLocks noGrp="1"/>
          </p:cNvSpPr>
          <p:nvPr>
            <p:ph idx="1"/>
          </p:nvPr>
        </p:nvSpPr>
        <p:spPr>
          <a:xfrm>
            <a:off x="200618" y="1012617"/>
            <a:ext cx="8288964" cy="4742576"/>
          </a:xfrm>
        </p:spPr>
        <p:txBody>
          <a:bodyPr/>
          <a:lstStyle/>
          <a:p>
            <a:pPr marL="0" indent="0">
              <a:buNone/>
            </a:pPr>
            <a:r>
              <a:rPr lang="en-US" dirty="0">
                <a:ea typeface="+mn-lt"/>
                <a:cs typeface="+mn-lt"/>
              </a:rPr>
              <a:t>ADK provides services to manage these </a:t>
            </a:r>
            <a:r>
              <a:rPr lang="en-US">
                <a:ea typeface="+mn-lt"/>
                <a:cs typeface="+mn-lt"/>
              </a:rPr>
              <a:t>concepts:</a:t>
            </a:r>
            <a:endParaRPr lang="en-US">
              <a:cs typeface="Arial"/>
            </a:endParaRPr>
          </a:p>
          <a:p>
            <a:pPr marL="233045" indent="-233045">
              <a:buFont typeface="Wingdings" pitchFamily="18" charset="0"/>
              <a:buChar char="§"/>
            </a:pPr>
            <a:r>
              <a:rPr lang="en-US" err="1">
                <a:ea typeface="+mn-lt"/>
                <a:cs typeface="+mn-lt"/>
              </a:rPr>
              <a:t>SessionService</a:t>
            </a:r>
            <a:r>
              <a:rPr lang="en-US" dirty="0">
                <a:ea typeface="+mn-lt"/>
                <a:cs typeface="+mn-lt"/>
              </a:rPr>
              <a:t>: Manages the different conversation threads (Session objects)</a:t>
            </a:r>
            <a:endParaRPr lang="en-US" dirty="0">
              <a:cs typeface="Arial"/>
            </a:endParaRPr>
          </a:p>
          <a:p>
            <a:pPr marL="687070" lvl="1"/>
            <a:r>
              <a:rPr lang="en-US" dirty="0">
                <a:ea typeface="+mn-lt"/>
                <a:cs typeface="+mn-lt"/>
              </a:rPr>
              <a:t>Handles the lifecycle: creating, retrieving, updating (appending Events, modifying State), and deleting individual Sessions.</a:t>
            </a:r>
          </a:p>
          <a:p>
            <a:pPr marL="233045" indent="-233045"/>
            <a:r>
              <a:rPr lang="en-US" dirty="0" err="1">
                <a:ea typeface="+mn-lt"/>
                <a:cs typeface="+mn-lt"/>
              </a:rPr>
              <a:t>MemoryService</a:t>
            </a:r>
            <a:r>
              <a:rPr lang="en-US" dirty="0">
                <a:ea typeface="+mn-lt"/>
                <a:cs typeface="+mn-lt"/>
              </a:rPr>
              <a:t>: Manages the Long-Term Knowledge Store (Memory)</a:t>
            </a:r>
            <a:endParaRPr lang="en-US" dirty="0"/>
          </a:p>
          <a:p>
            <a:pPr marL="687070" lvl="1"/>
            <a:r>
              <a:rPr lang="en-US" dirty="0">
                <a:ea typeface="+mn-lt"/>
                <a:cs typeface="+mn-lt"/>
              </a:rPr>
              <a:t>Handles ingesting information (often from completed Sessions) into the long-term store.</a:t>
            </a:r>
            <a:endParaRPr lang="en-US" dirty="0">
              <a:cs typeface="Arial"/>
            </a:endParaRPr>
          </a:p>
          <a:p>
            <a:pPr marL="687070" lvl="1"/>
            <a:r>
              <a:rPr lang="en-US" dirty="0">
                <a:ea typeface="+mn-lt"/>
                <a:cs typeface="+mn-lt"/>
              </a:rPr>
              <a:t>Provides methods to search this stored knowledge based on queries.</a:t>
            </a:r>
          </a:p>
          <a:p>
            <a:pPr marL="233045" indent="-233045"/>
            <a:endParaRPr lang="en-US" dirty="0">
              <a:cs typeface="Arial"/>
            </a:endParaRPr>
          </a:p>
        </p:txBody>
      </p:sp>
      <p:sp>
        <p:nvSpPr>
          <p:cNvPr id="4" name="TextBox 3">
            <a:extLst>
              <a:ext uri="{FF2B5EF4-FFF2-40B4-BE49-F238E27FC236}">
                <a16:creationId xmlns:a16="http://schemas.microsoft.com/office/drawing/2014/main" id="{64717367-79B4-B15D-A0BB-0FB3F7565133}"/>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79291410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97D84-AD89-3266-60F4-3D7F80795C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01DF48-3277-1087-C503-C8C7209E9025}"/>
              </a:ext>
            </a:extLst>
          </p:cNvPr>
          <p:cNvSpPr>
            <a:spLocks noGrp="1"/>
          </p:cNvSpPr>
          <p:nvPr>
            <p:ph type="title"/>
          </p:nvPr>
        </p:nvSpPr>
        <p:spPr>
          <a:xfrm>
            <a:off x="194693" y="304800"/>
            <a:ext cx="8299450" cy="990600"/>
          </a:xfrm>
        </p:spPr>
        <p:txBody>
          <a:bodyPr/>
          <a:lstStyle/>
          <a:p>
            <a:pPr marL="685800" indent="-685800"/>
            <a:r>
              <a:rPr lang="en-US" dirty="0"/>
              <a:t>The Event Loop</a:t>
            </a:r>
          </a:p>
        </p:txBody>
      </p:sp>
      <p:sp>
        <p:nvSpPr>
          <p:cNvPr id="4" name="TextBox 3">
            <a:extLst>
              <a:ext uri="{FF2B5EF4-FFF2-40B4-BE49-F238E27FC236}">
                <a16:creationId xmlns:a16="http://schemas.microsoft.com/office/drawing/2014/main" id="{F8DF9E11-4E27-26C8-B111-ABD289A87AD3}"/>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pic>
        <p:nvPicPr>
          <p:cNvPr id="6" name="Content Placeholder 5" descr="A diagram of a process&#10;&#10;AI-generated content may be incorrect.">
            <a:extLst>
              <a:ext uri="{FF2B5EF4-FFF2-40B4-BE49-F238E27FC236}">
                <a16:creationId xmlns:a16="http://schemas.microsoft.com/office/drawing/2014/main" id="{3E79490F-08EA-D71A-C699-49BD5B600B7C}"/>
              </a:ext>
            </a:extLst>
          </p:cNvPr>
          <p:cNvPicPr>
            <a:picLocks noGrp="1" noChangeAspect="1"/>
          </p:cNvPicPr>
          <p:nvPr>
            <p:ph idx="1"/>
          </p:nvPr>
        </p:nvPicPr>
        <p:blipFill>
          <a:blip r:embed="rId3"/>
          <a:stretch>
            <a:fillRect/>
          </a:stretch>
        </p:blipFill>
        <p:spPr bwMode="auto">
          <a:xfrm>
            <a:off x="539750" y="1872081"/>
            <a:ext cx="8299450" cy="3494837"/>
          </a:xfrm>
          <a:prstGeom prst="rect">
            <a:avLst/>
          </a:prstGeom>
          <a:noFill/>
          <a:ln w="9525">
            <a:noFill/>
            <a:miter lim="800000"/>
            <a:headEnd/>
            <a:tailEnd/>
          </a:ln>
        </p:spPr>
      </p:pic>
    </p:spTree>
    <p:extLst>
      <p:ext uri="{BB962C8B-B14F-4D97-AF65-F5344CB8AC3E}">
        <p14:creationId xmlns:p14="http://schemas.microsoft.com/office/powerpoint/2010/main" val="2009421850"/>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4FE12-9A93-FCD8-8E0F-3E87E270C5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F45020-AA88-E080-207C-A1C44FB40AE2}"/>
              </a:ext>
            </a:extLst>
          </p:cNvPr>
          <p:cNvSpPr>
            <a:spLocks noGrp="1"/>
          </p:cNvSpPr>
          <p:nvPr>
            <p:ph type="title"/>
          </p:nvPr>
        </p:nvSpPr>
        <p:spPr>
          <a:xfrm>
            <a:off x="194693" y="304800"/>
            <a:ext cx="8299450" cy="990600"/>
          </a:xfrm>
        </p:spPr>
        <p:txBody>
          <a:bodyPr/>
          <a:lstStyle/>
          <a:p>
            <a:pPr marL="685800" indent="-685800"/>
            <a:r>
              <a:rPr lang="en-US" dirty="0"/>
              <a:t>Events Examples</a:t>
            </a:r>
            <a:endParaRPr lang="en-US" dirty="0">
              <a:cs typeface="Arial"/>
            </a:endParaRPr>
          </a:p>
        </p:txBody>
      </p:sp>
      <p:sp>
        <p:nvSpPr>
          <p:cNvPr id="3" name="Content Placeholder 2">
            <a:extLst>
              <a:ext uri="{FF2B5EF4-FFF2-40B4-BE49-F238E27FC236}">
                <a16:creationId xmlns:a16="http://schemas.microsoft.com/office/drawing/2014/main" id="{2DDAE72C-1EB8-3C45-D0F3-130EA7C3D4BE}"/>
              </a:ext>
            </a:extLst>
          </p:cNvPr>
          <p:cNvSpPr>
            <a:spLocks noGrp="1"/>
          </p:cNvSpPr>
          <p:nvPr>
            <p:ph idx="1"/>
          </p:nvPr>
        </p:nvSpPr>
        <p:spPr>
          <a:xfrm>
            <a:off x="445033" y="1437672"/>
            <a:ext cx="6962356" cy="4317521"/>
          </a:xfrm>
        </p:spPr>
        <p:txBody>
          <a:bodyPr/>
          <a:lstStyle/>
          <a:p>
            <a:pPr marL="233045" indent="-233045"/>
            <a:r>
              <a:rPr lang="en-US" dirty="0">
                <a:ea typeface="+mn-lt"/>
                <a:cs typeface="+mn-lt"/>
              </a:rPr>
              <a:t>Message history between user and agents</a:t>
            </a:r>
          </a:p>
          <a:p>
            <a:pPr marL="233045" indent="-233045"/>
            <a:r>
              <a:rPr lang="en-US" dirty="0">
                <a:cs typeface="Arial"/>
              </a:rPr>
              <a:t>Tool calling </a:t>
            </a:r>
          </a:p>
          <a:p>
            <a:pPr marL="233045" indent="-233045"/>
            <a:r>
              <a:rPr lang="en-US" dirty="0">
                <a:cs typeface="Arial"/>
              </a:rPr>
              <a:t>Agent response</a:t>
            </a:r>
          </a:p>
        </p:txBody>
      </p:sp>
      <p:sp>
        <p:nvSpPr>
          <p:cNvPr id="4" name="TextBox 3">
            <a:extLst>
              <a:ext uri="{FF2B5EF4-FFF2-40B4-BE49-F238E27FC236}">
                <a16:creationId xmlns:a16="http://schemas.microsoft.com/office/drawing/2014/main" id="{D92A3D76-3605-CB0D-A2EE-8851255488D9}"/>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440839563"/>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370A2-3504-FF35-DF92-F8F5EFE56A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C9D6D9-01FE-FDA1-B7A8-3E1F08F4A4AA}"/>
              </a:ext>
            </a:extLst>
          </p:cNvPr>
          <p:cNvSpPr>
            <a:spLocks noGrp="1"/>
          </p:cNvSpPr>
          <p:nvPr>
            <p:ph type="title"/>
          </p:nvPr>
        </p:nvSpPr>
        <p:spPr>
          <a:xfrm>
            <a:off x="207830" y="304800"/>
            <a:ext cx="7734520" cy="990600"/>
          </a:xfrm>
        </p:spPr>
        <p:txBody>
          <a:bodyPr/>
          <a:lstStyle/>
          <a:p>
            <a:pPr marL="685800" indent="-685800"/>
            <a:r>
              <a:rPr lang="en-US" dirty="0"/>
              <a:t>Events as central to </a:t>
            </a:r>
            <a:r>
              <a:rPr lang="en-US"/>
              <a:t>ADK's operation</a:t>
            </a:r>
            <a:endParaRPr lang="en-US" dirty="0">
              <a:cs typeface="Arial"/>
            </a:endParaRPr>
          </a:p>
        </p:txBody>
      </p:sp>
      <p:sp>
        <p:nvSpPr>
          <p:cNvPr id="3" name="Content Placeholder 2">
            <a:extLst>
              <a:ext uri="{FF2B5EF4-FFF2-40B4-BE49-F238E27FC236}">
                <a16:creationId xmlns:a16="http://schemas.microsoft.com/office/drawing/2014/main" id="{36B0B33F-B3DA-427F-73E9-A1C26F155566}"/>
              </a:ext>
            </a:extLst>
          </p:cNvPr>
          <p:cNvSpPr>
            <a:spLocks noGrp="1"/>
          </p:cNvSpPr>
          <p:nvPr>
            <p:ph idx="1"/>
          </p:nvPr>
        </p:nvSpPr>
        <p:spPr>
          <a:xfrm>
            <a:off x="418910" y="1835719"/>
            <a:ext cx="8299450" cy="4223668"/>
          </a:xfrm>
        </p:spPr>
        <p:txBody>
          <a:bodyPr/>
          <a:lstStyle/>
          <a:p>
            <a:pPr marL="233045" indent="-233045">
              <a:buNone/>
            </a:pPr>
            <a:r>
              <a:rPr lang="en-US" sz="2000" b="1" dirty="0">
                <a:ea typeface="+mn-lt"/>
                <a:cs typeface="+mn-lt"/>
              </a:rPr>
              <a:t>Communication: </a:t>
            </a:r>
            <a:r>
              <a:rPr lang="en-US" sz="2000" dirty="0">
                <a:ea typeface="+mn-lt"/>
                <a:cs typeface="+mn-lt"/>
              </a:rPr>
              <a:t>They serve as the standard message format between the user interface, the Runner, agents, the LLM, and tools. Everything flows as an Event. </a:t>
            </a:r>
            <a:endParaRPr lang="en-US" sz="2000" dirty="0">
              <a:cs typeface="Arial"/>
            </a:endParaRPr>
          </a:p>
          <a:p>
            <a:pPr marL="233045" indent="-233045">
              <a:buNone/>
            </a:pPr>
            <a:r>
              <a:rPr lang="en-US" sz="2000" b="1" dirty="0">
                <a:ea typeface="+mn-lt"/>
                <a:cs typeface="+mn-lt"/>
              </a:rPr>
              <a:t>Signaling State &amp; Artifact Changes: </a:t>
            </a:r>
            <a:r>
              <a:rPr lang="en-US" sz="2000" dirty="0">
                <a:ea typeface="+mn-lt"/>
                <a:cs typeface="+mn-lt"/>
              </a:rPr>
              <a:t>Events carry instructions for state modifications and track artifact updates. </a:t>
            </a:r>
            <a:endParaRPr lang="en-US" sz="2000" dirty="0">
              <a:cs typeface="Arial"/>
            </a:endParaRPr>
          </a:p>
          <a:p>
            <a:pPr marL="233045" indent="-233045">
              <a:buNone/>
            </a:pPr>
            <a:r>
              <a:rPr lang="en-US" sz="2000" b="1" dirty="0">
                <a:ea typeface="+mn-lt"/>
                <a:cs typeface="+mn-lt"/>
              </a:rPr>
              <a:t>Control Flow: </a:t>
            </a:r>
            <a:r>
              <a:rPr lang="en-US" sz="2000" dirty="0">
                <a:ea typeface="+mn-lt"/>
                <a:cs typeface="+mn-lt"/>
              </a:rPr>
              <a:t>act as signals that direct the framework, determining which agent runs next or if a loop should terminate. </a:t>
            </a:r>
            <a:endParaRPr lang="en-US" sz="2000" dirty="0">
              <a:cs typeface="Arial"/>
            </a:endParaRPr>
          </a:p>
          <a:p>
            <a:pPr marL="233045" indent="-233045">
              <a:buNone/>
            </a:pPr>
            <a:r>
              <a:rPr lang="en-US" sz="2000" b="1" dirty="0">
                <a:ea typeface="+mn-lt"/>
                <a:cs typeface="+mn-lt"/>
              </a:rPr>
              <a:t>History &amp; Observability: </a:t>
            </a:r>
            <a:r>
              <a:rPr lang="en-US" sz="2000" dirty="0">
                <a:ea typeface="+mn-lt"/>
                <a:cs typeface="+mn-lt"/>
              </a:rPr>
              <a:t>The sequence of events recorded in </a:t>
            </a:r>
            <a:r>
              <a:rPr lang="en-US" sz="2000" dirty="0" err="1">
                <a:ea typeface="+mn-lt"/>
                <a:cs typeface="+mn-lt"/>
              </a:rPr>
              <a:t>session.events</a:t>
            </a:r>
            <a:r>
              <a:rPr lang="en-US" sz="2000" dirty="0">
                <a:ea typeface="+mn-lt"/>
                <a:cs typeface="+mn-lt"/>
              </a:rPr>
              <a:t> provides a complete, chronological history of an interaction, invaluable for debugging, auditing, and understanding agent behavior step-by-step. </a:t>
            </a:r>
            <a:endParaRPr lang="en-US" sz="2000" dirty="0">
              <a:cs typeface="Arial"/>
            </a:endParaRPr>
          </a:p>
        </p:txBody>
      </p:sp>
    </p:spTree>
    <p:extLst>
      <p:ext uri="{BB962C8B-B14F-4D97-AF65-F5344CB8AC3E}">
        <p14:creationId xmlns:p14="http://schemas.microsoft.com/office/powerpoint/2010/main" val="3363900140"/>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BDF7B-A508-94D1-4E8F-2295F64B99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D04C4-1399-B0D2-824D-2F86EC112DE1}"/>
              </a:ext>
            </a:extLst>
          </p:cNvPr>
          <p:cNvSpPr>
            <a:spLocks noGrp="1"/>
          </p:cNvSpPr>
          <p:nvPr>
            <p:ph type="title"/>
          </p:nvPr>
        </p:nvSpPr>
        <p:spPr>
          <a:xfrm>
            <a:off x="207830" y="304800"/>
            <a:ext cx="7734520" cy="990600"/>
          </a:xfrm>
        </p:spPr>
        <p:txBody>
          <a:bodyPr/>
          <a:lstStyle/>
          <a:p>
            <a:pPr marL="685800" indent="-685800"/>
            <a:r>
              <a:rPr lang="en-US" dirty="0"/>
              <a:t>Events</a:t>
            </a:r>
          </a:p>
        </p:txBody>
      </p:sp>
      <p:sp>
        <p:nvSpPr>
          <p:cNvPr id="3" name="Content Placeholder 2">
            <a:extLst>
              <a:ext uri="{FF2B5EF4-FFF2-40B4-BE49-F238E27FC236}">
                <a16:creationId xmlns:a16="http://schemas.microsoft.com/office/drawing/2014/main" id="{5039E094-81DE-93F2-69F5-93A8CFAC57B6}"/>
              </a:ext>
            </a:extLst>
          </p:cNvPr>
          <p:cNvSpPr>
            <a:spLocks noGrp="1"/>
          </p:cNvSpPr>
          <p:nvPr>
            <p:ph idx="1"/>
          </p:nvPr>
        </p:nvSpPr>
        <p:spPr>
          <a:xfrm>
            <a:off x="211251" y="1227800"/>
            <a:ext cx="8299450" cy="4858407"/>
          </a:xfrm>
        </p:spPr>
        <p:txBody>
          <a:bodyPr/>
          <a:lstStyle/>
          <a:p>
            <a:pPr marL="0" indent="0">
              <a:buNone/>
            </a:pPr>
            <a:r>
              <a:rPr lang="en-US" sz="1600" dirty="0">
                <a:solidFill>
                  <a:srgbClr val="696969"/>
                </a:solidFill>
                <a:latin typeface="Consolas"/>
                <a:ea typeface="+mn-lt"/>
                <a:cs typeface="+mn-lt"/>
              </a:rPr>
              <a:t># Conceptual Structure of an Event (Python)</a:t>
            </a:r>
            <a:r>
              <a:rPr lang="en-US" sz="1600" dirty="0">
                <a:latin typeface="Consolas"/>
                <a:ea typeface="+mn-lt"/>
                <a:cs typeface="+mn-lt"/>
              </a:rPr>
              <a:t>
</a:t>
            </a:r>
            <a:r>
              <a:rPr lang="en-US" sz="1600" dirty="0">
                <a:solidFill>
                  <a:srgbClr val="696969"/>
                </a:solidFill>
                <a:latin typeface="Consolas"/>
                <a:ea typeface="+mn-lt"/>
                <a:cs typeface="+mn-lt"/>
              </a:rPr>
              <a:t># from </a:t>
            </a:r>
            <a:r>
              <a:rPr lang="en-US" sz="1600" err="1">
                <a:solidFill>
                  <a:srgbClr val="696969"/>
                </a:solidFill>
                <a:latin typeface="Consolas"/>
                <a:ea typeface="+mn-lt"/>
                <a:cs typeface="+mn-lt"/>
              </a:rPr>
              <a:t>google.adk.events</a:t>
            </a:r>
            <a:r>
              <a:rPr lang="en-US" sz="1600" dirty="0">
                <a:solidFill>
                  <a:srgbClr val="696969"/>
                </a:solidFill>
                <a:latin typeface="Consolas"/>
                <a:ea typeface="+mn-lt"/>
                <a:cs typeface="+mn-lt"/>
              </a:rPr>
              <a:t> import Event, </a:t>
            </a:r>
            <a:r>
              <a:rPr lang="en-US" sz="1600" err="1">
                <a:solidFill>
                  <a:srgbClr val="696969"/>
                </a:solidFill>
                <a:latin typeface="Consolas"/>
                <a:ea typeface="+mn-lt"/>
                <a:cs typeface="+mn-lt"/>
              </a:rPr>
              <a:t>EventActions</a:t>
            </a:r>
            <a:r>
              <a:rPr lang="en-US" sz="1600" dirty="0">
                <a:latin typeface="Consolas"/>
                <a:ea typeface="+mn-lt"/>
                <a:cs typeface="+mn-lt"/>
              </a:rPr>
              <a:t>
</a:t>
            </a:r>
            <a:r>
              <a:rPr lang="en-US" sz="1600" dirty="0">
                <a:solidFill>
                  <a:srgbClr val="696969"/>
                </a:solidFill>
                <a:latin typeface="Consolas"/>
                <a:ea typeface="+mn-lt"/>
                <a:cs typeface="+mn-lt"/>
              </a:rPr>
              <a:t># from </a:t>
            </a:r>
            <a:r>
              <a:rPr lang="en-US" sz="1600" err="1">
                <a:solidFill>
                  <a:srgbClr val="696969"/>
                </a:solidFill>
                <a:latin typeface="Consolas"/>
                <a:ea typeface="+mn-lt"/>
                <a:cs typeface="+mn-lt"/>
              </a:rPr>
              <a:t>google.genai</a:t>
            </a:r>
            <a:r>
              <a:rPr lang="en-US" sz="1600" dirty="0">
                <a:solidFill>
                  <a:srgbClr val="696969"/>
                </a:solidFill>
                <a:latin typeface="Consolas"/>
                <a:ea typeface="+mn-lt"/>
                <a:cs typeface="+mn-lt"/>
              </a:rPr>
              <a:t> import types</a:t>
            </a:r>
            <a:r>
              <a:rPr lang="en-US" sz="1600" dirty="0">
                <a:latin typeface="Consolas"/>
                <a:ea typeface="+mn-lt"/>
                <a:cs typeface="+mn-lt"/>
              </a:rPr>
              <a:t>
</a:t>
            </a:r>
            <a:r>
              <a:rPr lang="en-US" sz="1600" dirty="0">
                <a:solidFill>
                  <a:srgbClr val="696969"/>
                </a:solidFill>
                <a:latin typeface="Consolas"/>
                <a:ea typeface="+mn-lt"/>
                <a:cs typeface="+mn-lt"/>
              </a:rPr>
              <a:t># class Event(</a:t>
            </a:r>
            <a:r>
              <a:rPr lang="en-US" sz="1600" err="1">
                <a:solidFill>
                  <a:srgbClr val="696969"/>
                </a:solidFill>
                <a:latin typeface="Consolas"/>
                <a:ea typeface="+mn-lt"/>
                <a:cs typeface="+mn-lt"/>
              </a:rPr>
              <a:t>LlmResponse</a:t>
            </a:r>
            <a:r>
              <a:rPr lang="en-US" sz="1600" dirty="0">
                <a:solidFill>
                  <a:srgbClr val="696969"/>
                </a:solidFill>
                <a:latin typeface="Consolas"/>
                <a:ea typeface="+mn-lt"/>
                <a:cs typeface="+mn-lt"/>
              </a:rPr>
              <a:t>): # Simplified view</a:t>
            </a:r>
            <a:r>
              <a:rPr lang="en-US" sz="1600" dirty="0">
                <a:latin typeface="Consolas"/>
                <a:ea typeface="+mn-lt"/>
                <a:cs typeface="+mn-lt"/>
              </a:rPr>
              <a:t>
</a:t>
            </a:r>
            <a:r>
              <a:rPr lang="en-US" sz="1600" dirty="0">
                <a:solidFill>
                  <a:srgbClr val="696969"/>
                </a:solidFill>
                <a:latin typeface="Consolas"/>
                <a:ea typeface="+mn-lt"/>
                <a:cs typeface="+mn-lt"/>
              </a:rPr>
              <a:t>#     # --- </a:t>
            </a:r>
            <a:r>
              <a:rPr lang="en-US" sz="1600" err="1">
                <a:solidFill>
                  <a:srgbClr val="696969"/>
                </a:solidFill>
                <a:latin typeface="Consolas"/>
                <a:ea typeface="+mn-lt"/>
                <a:cs typeface="+mn-lt"/>
              </a:rPr>
              <a:t>LlmResponse</a:t>
            </a:r>
            <a:r>
              <a:rPr lang="en-US" sz="1600" dirty="0">
                <a:solidFill>
                  <a:srgbClr val="696969"/>
                </a:solidFill>
                <a:latin typeface="Consolas"/>
                <a:ea typeface="+mn-lt"/>
                <a:cs typeface="+mn-lt"/>
              </a:rPr>
              <a:t> fields ---</a:t>
            </a:r>
            <a:r>
              <a:rPr lang="en-US" sz="1600" dirty="0">
                <a:latin typeface="Consolas"/>
                <a:ea typeface="+mn-lt"/>
                <a:cs typeface="+mn-lt"/>
              </a:rPr>
              <a:t>
</a:t>
            </a:r>
            <a:r>
              <a:rPr lang="en-US" sz="1600" dirty="0">
                <a:solidFill>
                  <a:srgbClr val="696969"/>
                </a:solidFill>
                <a:latin typeface="Consolas"/>
                <a:ea typeface="+mn-lt"/>
                <a:cs typeface="+mn-lt"/>
              </a:rPr>
              <a:t>#     content: Optional[</a:t>
            </a:r>
            <a:r>
              <a:rPr lang="en-US" sz="1600" err="1">
                <a:solidFill>
                  <a:srgbClr val="696969"/>
                </a:solidFill>
                <a:latin typeface="Consolas"/>
                <a:ea typeface="+mn-lt"/>
                <a:cs typeface="+mn-lt"/>
              </a:rPr>
              <a:t>types.Content</a:t>
            </a:r>
            <a:r>
              <a:rPr lang="en-US" sz="1600" dirty="0">
                <a:solidFill>
                  <a:srgbClr val="696969"/>
                </a:solidFill>
                <a:latin typeface="Consolas"/>
                <a:ea typeface="+mn-lt"/>
                <a:cs typeface="+mn-lt"/>
              </a:rPr>
              <a:t>]</a:t>
            </a:r>
            <a:r>
              <a:rPr lang="en-US" sz="1600" dirty="0">
                <a:latin typeface="Consolas"/>
                <a:ea typeface="+mn-lt"/>
                <a:cs typeface="+mn-lt"/>
              </a:rPr>
              <a:t>
</a:t>
            </a:r>
            <a:r>
              <a:rPr lang="en-US" sz="1600" dirty="0">
                <a:solidFill>
                  <a:srgbClr val="696969"/>
                </a:solidFill>
                <a:latin typeface="Consolas"/>
                <a:ea typeface="+mn-lt"/>
                <a:cs typeface="+mn-lt"/>
              </a:rPr>
              <a:t>#     partial: Optional[bool]</a:t>
            </a:r>
            <a:r>
              <a:rPr lang="en-US" sz="1600" dirty="0">
                <a:latin typeface="Consolas"/>
                <a:ea typeface="+mn-lt"/>
                <a:cs typeface="+mn-lt"/>
              </a:rPr>
              <a:t>
</a:t>
            </a:r>
            <a:r>
              <a:rPr lang="en-US" sz="1600" dirty="0">
                <a:solidFill>
                  <a:srgbClr val="696969"/>
                </a:solidFill>
                <a:latin typeface="Consolas"/>
                <a:ea typeface="+mn-lt"/>
                <a:cs typeface="+mn-lt"/>
              </a:rPr>
              <a:t>#     # ... other response fields ...</a:t>
            </a:r>
            <a:r>
              <a:rPr lang="en-US" sz="1600" dirty="0">
                <a:latin typeface="Consolas"/>
                <a:ea typeface="+mn-lt"/>
                <a:cs typeface="+mn-lt"/>
              </a:rPr>
              <a:t>
</a:t>
            </a:r>
            <a:r>
              <a:rPr lang="en-US" sz="1600" dirty="0">
                <a:solidFill>
                  <a:srgbClr val="696969"/>
                </a:solidFill>
                <a:latin typeface="Consolas"/>
                <a:ea typeface="+mn-lt"/>
                <a:cs typeface="+mn-lt"/>
              </a:rPr>
              <a:t>#     # --- ADK specific additions ---</a:t>
            </a:r>
            <a:r>
              <a:rPr lang="en-US" sz="1600" dirty="0">
                <a:latin typeface="Consolas"/>
                <a:ea typeface="+mn-lt"/>
                <a:cs typeface="+mn-lt"/>
              </a:rPr>
              <a:t>
</a:t>
            </a:r>
            <a:r>
              <a:rPr lang="en-US" sz="1600" dirty="0">
                <a:solidFill>
                  <a:srgbClr val="696969"/>
                </a:solidFill>
                <a:latin typeface="Consolas"/>
                <a:ea typeface="+mn-lt"/>
                <a:cs typeface="+mn-lt"/>
              </a:rPr>
              <a:t>#     author: str          # 'user' or agent name</a:t>
            </a:r>
            <a:r>
              <a:rPr lang="en-US" sz="1600" dirty="0">
                <a:latin typeface="Consolas"/>
                <a:ea typeface="+mn-lt"/>
                <a:cs typeface="+mn-lt"/>
              </a:rPr>
              <a:t>
</a:t>
            </a:r>
            <a:r>
              <a:rPr lang="en-US" sz="1600" dirty="0">
                <a:solidFill>
                  <a:srgbClr val="696969"/>
                </a:solidFill>
                <a:latin typeface="Consolas"/>
                <a:ea typeface="+mn-lt"/>
                <a:cs typeface="+mn-lt"/>
              </a:rPr>
              <a:t>#     </a:t>
            </a:r>
            <a:r>
              <a:rPr lang="en-US" sz="1600" err="1">
                <a:solidFill>
                  <a:srgbClr val="696969"/>
                </a:solidFill>
                <a:latin typeface="Consolas"/>
                <a:ea typeface="+mn-lt"/>
                <a:cs typeface="+mn-lt"/>
              </a:rPr>
              <a:t>invocation_id</a:t>
            </a:r>
            <a:r>
              <a:rPr lang="en-US" sz="1600" dirty="0">
                <a:solidFill>
                  <a:srgbClr val="696969"/>
                </a:solidFill>
                <a:latin typeface="Consolas"/>
                <a:ea typeface="+mn-lt"/>
                <a:cs typeface="+mn-lt"/>
              </a:rPr>
              <a:t>: str   # ID for the whole interaction run</a:t>
            </a:r>
            <a:r>
              <a:rPr lang="en-US" sz="1600" dirty="0">
                <a:latin typeface="Consolas"/>
                <a:ea typeface="+mn-lt"/>
                <a:cs typeface="+mn-lt"/>
              </a:rPr>
              <a:t>
</a:t>
            </a:r>
            <a:r>
              <a:rPr lang="en-US" sz="1600" dirty="0">
                <a:solidFill>
                  <a:srgbClr val="696969"/>
                </a:solidFill>
                <a:latin typeface="Consolas"/>
                <a:ea typeface="+mn-lt"/>
                <a:cs typeface="+mn-lt"/>
              </a:rPr>
              <a:t>#     id: str              # Unique ID for this specific event</a:t>
            </a:r>
            <a:r>
              <a:rPr lang="en-US" sz="1600" dirty="0">
                <a:latin typeface="Consolas"/>
                <a:ea typeface="+mn-lt"/>
                <a:cs typeface="+mn-lt"/>
              </a:rPr>
              <a:t>
</a:t>
            </a:r>
            <a:r>
              <a:rPr lang="en-US" sz="1600" dirty="0">
                <a:solidFill>
                  <a:srgbClr val="696969"/>
                </a:solidFill>
                <a:latin typeface="Consolas"/>
                <a:ea typeface="+mn-lt"/>
                <a:cs typeface="+mn-lt"/>
              </a:rPr>
              <a:t>#     timestamp: float     # Creation time</a:t>
            </a:r>
            <a:r>
              <a:rPr lang="en-US" sz="1600" dirty="0">
                <a:latin typeface="Consolas"/>
                <a:ea typeface="+mn-lt"/>
                <a:cs typeface="+mn-lt"/>
              </a:rPr>
              <a:t>
</a:t>
            </a:r>
            <a:r>
              <a:rPr lang="en-US" sz="1600" dirty="0">
                <a:solidFill>
                  <a:srgbClr val="696969"/>
                </a:solidFill>
                <a:latin typeface="Consolas"/>
                <a:ea typeface="+mn-lt"/>
                <a:cs typeface="+mn-lt"/>
              </a:rPr>
              <a:t>#     actions: </a:t>
            </a:r>
            <a:r>
              <a:rPr lang="en-US" sz="1600" err="1">
                <a:solidFill>
                  <a:srgbClr val="696969"/>
                </a:solidFill>
                <a:latin typeface="Consolas"/>
                <a:ea typeface="+mn-lt"/>
                <a:cs typeface="+mn-lt"/>
              </a:rPr>
              <a:t>EventActions</a:t>
            </a:r>
            <a:r>
              <a:rPr lang="en-US" sz="1600" dirty="0">
                <a:solidFill>
                  <a:srgbClr val="696969"/>
                </a:solidFill>
                <a:latin typeface="Consolas"/>
                <a:ea typeface="+mn-lt"/>
                <a:cs typeface="+mn-lt"/>
              </a:rPr>
              <a:t> # Important for side-effects &amp; control</a:t>
            </a:r>
            <a:r>
              <a:rPr lang="en-US" sz="1600" dirty="0">
                <a:latin typeface="Consolas"/>
                <a:ea typeface="+mn-lt"/>
                <a:cs typeface="+mn-lt"/>
              </a:rPr>
              <a:t>
</a:t>
            </a:r>
            <a:r>
              <a:rPr lang="en-US" sz="1600" dirty="0">
                <a:solidFill>
                  <a:srgbClr val="696969"/>
                </a:solidFill>
                <a:latin typeface="Consolas"/>
                <a:ea typeface="+mn-lt"/>
                <a:cs typeface="+mn-lt"/>
              </a:rPr>
              <a:t>#     branch: Optional[str] # Hierarchy path</a:t>
            </a:r>
            <a:r>
              <a:rPr lang="en-US" sz="1600" dirty="0">
                <a:latin typeface="Consolas"/>
                <a:ea typeface="+mn-lt"/>
                <a:cs typeface="+mn-lt"/>
              </a:rPr>
              <a:t>
</a:t>
            </a:r>
            <a:r>
              <a:rPr lang="en-US" sz="1600" dirty="0">
                <a:solidFill>
                  <a:srgbClr val="696969"/>
                </a:solidFill>
                <a:latin typeface="Consolas"/>
                <a:ea typeface="+mn-lt"/>
                <a:cs typeface="+mn-lt"/>
              </a:rPr>
              <a:t>#     # ...</a:t>
            </a:r>
            <a:endParaRPr lang="en-US" sz="1600">
              <a:ea typeface="+mn-lt"/>
              <a:cs typeface="+mn-lt"/>
            </a:endParaRPr>
          </a:p>
        </p:txBody>
      </p:sp>
    </p:spTree>
    <p:extLst>
      <p:ext uri="{BB962C8B-B14F-4D97-AF65-F5344CB8AC3E}">
        <p14:creationId xmlns:p14="http://schemas.microsoft.com/office/powerpoint/2010/main" val="2525592645"/>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703BD-F7E8-9AF1-4DC0-22219F84B1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39A7F-7936-6CBB-D12A-D7D026251624}"/>
              </a:ext>
            </a:extLst>
          </p:cNvPr>
          <p:cNvSpPr>
            <a:spLocks noGrp="1"/>
          </p:cNvSpPr>
          <p:nvPr>
            <p:ph type="title"/>
          </p:nvPr>
        </p:nvSpPr>
        <p:spPr>
          <a:xfrm>
            <a:off x="207830" y="304800"/>
            <a:ext cx="7734520" cy="990600"/>
          </a:xfrm>
        </p:spPr>
        <p:txBody>
          <a:bodyPr/>
          <a:lstStyle/>
          <a:p>
            <a:pPr marL="685800" indent="-685800"/>
            <a:r>
              <a:rPr lang="en-US" dirty="0">
                <a:ea typeface="+mj-lt"/>
                <a:cs typeface="+mj-lt"/>
              </a:rPr>
              <a:t>Identifying Event Origin and Type</a:t>
            </a:r>
          </a:p>
        </p:txBody>
      </p:sp>
      <p:sp>
        <p:nvSpPr>
          <p:cNvPr id="3" name="Content Placeholder 2">
            <a:extLst>
              <a:ext uri="{FF2B5EF4-FFF2-40B4-BE49-F238E27FC236}">
                <a16:creationId xmlns:a16="http://schemas.microsoft.com/office/drawing/2014/main" id="{4CE16D1F-7BCE-4C44-E39B-2729D27D7F26}"/>
              </a:ext>
            </a:extLst>
          </p:cNvPr>
          <p:cNvSpPr>
            <a:spLocks noGrp="1"/>
          </p:cNvSpPr>
          <p:nvPr>
            <p:ph idx="1"/>
          </p:nvPr>
        </p:nvSpPr>
        <p:spPr>
          <a:xfrm>
            <a:off x="211250" y="1302228"/>
            <a:ext cx="8288818" cy="5017895"/>
          </a:xfrm>
        </p:spPr>
        <p:txBody>
          <a:bodyPr/>
          <a:lstStyle/>
          <a:p>
            <a:pPr marL="233045" indent="-233045"/>
            <a:r>
              <a:rPr lang="en-US" sz="1800" dirty="0">
                <a:ea typeface="+mn-lt"/>
                <a:cs typeface="+mn-lt"/>
              </a:rPr>
              <a:t>Who sent it? (</a:t>
            </a:r>
            <a:r>
              <a:rPr lang="en-US" sz="1800" err="1">
                <a:ea typeface="+mn-lt"/>
                <a:cs typeface="+mn-lt"/>
              </a:rPr>
              <a:t>event.author</a:t>
            </a:r>
            <a:r>
              <a:rPr lang="en-US" sz="1800" dirty="0">
                <a:ea typeface="+mn-lt"/>
                <a:cs typeface="+mn-lt"/>
              </a:rPr>
              <a:t>)</a:t>
            </a:r>
            <a:endParaRPr lang="en-US" sz="1800">
              <a:cs typeface="Arial"/>
            </a:endParaRPr>
          </a:p>
          <a:p>
            <a:pPr marL="687070" lvl="1">
              <a:buFont typeface="Courier New" pitchFamily="2" charset="2"/>
              <a:buChar char="o"/>
            </a:pPr>
            <a:r>
              <a:rPr lang="en-US" sz="1400" dirty="0">
                <a:ea typeface="+mn-lt"/>
                <a:cs typeface="+mn-lt"/>
              </a:rPr>
              <a:t>'user': Indicates input directly from the end-user.</a:t>
            </a:r>
            <a:endParaRPr lang="en-US" sz="1400">
              <a:cs typeface="Arial"/>
            </a:endParaRPr>
          </a:p>
          <a:p>
            <a:pPr marL="687070" lvl="1">
              <a:buFont typeface="Courier New" pitchFamily="2" charset="2"/>
              <a:buChar char="o"/>
            </a:pPr>
            <a:r>
              <a:rPr lang="en-US" sz="1400" dirty="0">
                <a:ea typeface="+mn-lt"/>
                <a:cs typeface="+mn-lt"/>
              </a:rPr>
              <a:t>'</a:t>
            </a:r>
            <a:r>
              <a:rPr lang="en-US" sz="1400" err="1">
                <a:ea typeface="+mn-lt"/>
                <a:cs typeface="+mn-lt"/>
              </a:rPr>
              <a:t>AgentName</a:t>
            </a:r>
            <a:r>
              <a:rPr lang="en-US" sz="1400" dirty="0">
                <a:ea typeface="+mn-lt"/>
                <a:cs typeface="+mn-lt"/>
              </a:rPr>
              <a:t>': Indicates output or action from a specific agent (e.g., '</a:t>
            </a:r>
            <a:r>
              <a:rPr lang="en-US" sz="1400" err="1">
                <a:ea typeface="+mn-lt"/>
                <a:cs typeface="+mn-lt"/>
              </a:rPr>
              <a:t>WeatherAgent</a:t>
            </a:r>
            <a:r>
              <a:rPr lang="en-US" sz="1400" dirty="0">
                <a:ea typeface="+mn-lt"/>
                <a:cs typeface="+mn-lt"/>
              </a:rPr>
              <a:t>', '</a:t>
            </a:r>
            <a:r>
              <a:rPr lang="en-US" sz="1400" err="1">
                <a:ea typeface="+mn-lt"/>
                <a:cs typeface="+mn-lt"/>
              </a:rPr>
              <a:t>SummarizerAgent</a:t>
            </a:r>
            <a:r>
              <a:rPr lang="en-US" sz="1400" dirty="0">
                <a:ea typeface="+mn-lt"/>
                <a:cs typeface="+mn-lt"/>
              </a:rPr>
              <a:t>').</a:t>
            </a:r>
            <a:endParaRPr lang="en-US" sz="1400">
              <a:cs typeface="Arial"/>
            </a:endParaRPr>
          </a:p>
          <a:p>
            <a:pPr marL="233045" indent="-233045"/>
            <a:r>
              <a:rPr lang="en-US" sz="1800" dirty="0">
                <a:ea typeface="+mn-lt"/>
                <a:cs typeface="+mn-lt"/>
              </a:rPr>
              <a:t>What's the main payload? (</a:t>
            </a:r>
            <a:r>
              <a:rPr lang="en-US" sz="1800" err="1">
                <a:ea typeface="+mn-lt"/>
                <a:cs typeface="+mn-lt"/>
              </a:rPr>
              <a:t>event.content</a:t>
            </a:r>
            <a:r>
              <a:rPr lang="en-US" sz="1800" dirty="0">
                <a:ea typeface="+mn-lt"/>
                <a:cs typeface="+mn-lt"/>
              </a:rPr>
              <a:t> and </a:t>
            </a:r>
            <a:r>
              <a:rPr lang="en-US" sz="1800" err="1">
                <a:ea typeface="+mn-lt"/>
                <a:cs typeface="+mn-lt"/>
              </a:rPr>
              <a:t>event.content.parts</a:t>
            </a:r>
            <a:r>
              <a:rPr lang="en-US" sz="1800" dirty="0">
                <a:ea typeface="+mn-lt"/>
                <a:cs typeface="+mn-lt"/>
              </a:rPr>
              <a:t>)</a:t>
            </a:r>
            <a:endParaRPr lang="en-US" sz="1800">
              <a:cs typeface="Arial"/>
            </a:endParaRPr>
          </a:p>
          <a:p>
            <a:pPr marL="687070" lvl="1">
              <a:buFont typeface="Courier New" pitchFamily="2" charset="2"/>
              <a:buChar char="o"/>
            </a:pPr>
            <a:r>
              <a:rPr lang="en-US" sz="1400" dirty="0">
                <a:ea typeface="+mn-lt"/>
                <a:cs typeface="+mn-lt"/>
              </a:rPr>
              <a:t>Text: Indicates a conversational message. For Python, check if </a:t>
            </a:r>
            <a:r>
              <a:rPr lang="en-US" sz="1400" err="1">
                <a:ea typeface="+mn-lt"/>
                <a:cs typeface="+mn-lt"/>
              </a:rPr>
              <a:t>event.content.parts</a:t>
            </a:r>
            <a:r>
              <a:rPr lang="en-US" sz="1400" dirty="0">
                <a:ea typeface="+mn-lt"/>
                <a:cs typeface="+mn-lt"/>
              </a:rPr>
              <a:t>[0].text exists. For Java, check if </a:t>
            </a:r>
            <a:r>
              <a:rPr lang="en-US" sz="1400" err="1">
                <a:ea typeface="+mn-lt"/>
                <a:cs typeface="+mn-lt"/>
              </a:rPr>
              <a:t>event.content</a:t>
            </a:r>
            <a:r>
              <a:rPr lang="en-US" sz="1400" dirty="0">
                <a:ea typeface="+mn-lt"/>
                <a:cs typeface="+mn-lt"/>
              </a:rPr>
              <a:t>() is present, its parts() are present and not empty, and the first part's text() is present.</a:t>
            </a:r>
            <a:endParaRPr lang="en-US" sz="1400">
              <a:cs typeface="Arial"/>
            </a:endParaRPr>
          </a:p>
          <a:p>
            <a:pPr marL="687070" lvl="1">
              <a:buFont typeface="Courier New" pitchFamily="2" charset="2"/>
              <a:buChar char="o"/>
            </a:pPr>
            <a:r>
              <a:rPr lang="en-US" sz="1400" dirty="0">
                <a:ea typeface="+mn-lt"/>
                <a:cs typeface="+mn-lt"/>
              </a:rPr>
              <a:t>Tool Call Request: Check </a:t>
            </a:r>
            <a:r>
              <a:rPr lang="en-US" sz="1400" err="1">
                <a:ea typeface="+mn-lt"/>
                <a:cs typeface="+mn-lt"/>
              </a:rPr>
              <a:t>event.get_function_calls</a:t>
            </a:r>
            <a:r>
              <a:rPr lang="en-US" sz="1400" dirty="0">
                <a:ea typeface="+mn-lt"/>
                <a:cs typeface="+mn-lt"/>
              </a:rPr>
              <a:t>(). If not empty, the LLM is asking to execute one or more tools. Each item in the list has .name and .</a:t>
            </a:r>
            <a:r>
              <a:rPr lang="en-US" sz="1400" err="1">
                <a:ea typeface="+mn-lt"/>
                <a:cs typeface="+mn-lt"/>
              </a:rPr>
              <a:t>args</a:t>
            </a:r>
            <a:r>
              <a:rPr lang="en-US" sz="1400" dirty="0">
                <a:ea typeface="+mn-lt"/>
                <a:cs typeface="+mn-lt"/>
              </a:rPr>
              <a:t>.</a:t>
            </a:r>
            <a:endParaRPr lang="en-US" sz="1400">
              <a:cs typeface="Arial"/>
            </a:endParaRPr>
          </a:p>
          <a:p>
            <a:pPr marL="687070" lvl="1">
              <a:buFont typeface="Courier New" pitchFamily="2" charset="2"/>
              <a:buChar char="o"/>
            </a:pPr>
            <a:r>
              <a:rPr lang="en-US" sz="1400" dirty="0">
                <a:ea typeface="+mn-lt"/>
                <a:cs typeface="+mn-lt"/>
              </a:rPr>
              <a:t>Tool Result: Check </a:t>
            </a:r>
            <a:r>
              <a:rPr lang="en-US" sz="1400" err="1">
                <a:ea typeface="+mn-lt"/>
                <a:cs typeface="+mn-lt"/>
              </a:rPr>
              <a:t>event.get_function_responses</a:t>
            </a:r>
            <a:r>
              <a:rPr lang="en-US" sz="1400" dirty="0">
                <a:ea typeface="+mn-lt"/>
                <a:cs typeface="+mn-lt"/>
              </a:rPr>
              <a:t>(). If not empty, this event carries the result(s) from tool execution(s). Each item has .name and .response (the dictionary returned by the tool). Note: For history structuring, the role inside the content is often 'user', but the event author is typically the agent that requested the tool call.</a:t>
            </a:r>
            <a:endParaRPr lang="en-US" sz="1400">
              <a:cs typeface="Arial"/>
            </a:endParaRPr>
          </a:p>
          <a:p>
            <a:pPr marL="233045" indent="-233045"/>
            <a:r>
              <a:rPr lang="en-US" sz="1800" dirty="0">
                <a:ea typeface="+mn-lt"/>
                <a:cs typeface="+mn-lt"/>
              </a:rPr>
              <a:t>Is it streaming output? (</a:t>
            </a:r>
            <a:r>
              <a:rPr lang="en-US" sz="1800" dirty="0" err="1">
                <a:ea typeface="+mn-lt"/>
                <a:cs typeface="+mn-lt"/>
              </a:rPr>
              <a:t>event.partial</a:t>
            </a:r>
            <a:r>
              <a:rPr lang="en-US" sz="1800" dirty="0">
                <a:ea typeface="+mn-lt"/>
                <a:cs typeface="+mn-lt"/>
              </a:rPr>
              <a:t>) Indicates whether this is an incomplete chunk of text from the LLM.</a:t>
            </a:r>
            <a:endParaRPr lang="en-US" sz="1800" dirty="0">
              <a:cs typeface="Arial"/>
            </a:endParaRPr>
          </a:p>
          <a:p>
            <a:pPr marL="687070" lvl="1">
              <a:buFont typeface="Courier New" pitchFamily="2" charset="2"/>
              <a:buChar char="o"/>
            </a:pPr>
            <a:r>
              <a:rPr lang="en-US" sz="1400" dirty="0">
                <a:ea typeface="+mn-lt"/>
                <a:cs typeface="+mn-lt"/>
              </a:rPr>
              <a:t>True: More text will follow.</a:t>
            </a:r>
            <a:endParaRPr lang="en-US" sz="1400">
              <a:cs typeface="Arial"/>
            </a:endParaRPr>
          </a:p>
          <a:p>
            <a:pPr marL="687070" lvl="1">
              <a:buFont typeface="Courier New" pitchFamily="2" charset="2"/>
              <a:buChar char="o"/>
            </a:pPr>
            <a:r>
              <a:rPr lang="en-US" sz="1400" dirty="0">
                <a:ea typeface="+mn-lt"/>
                <a:cs typeface="+mn-lt"/>
              </a:rPr>
              <a:t>False or None/</a:t>
            </a:r>
            <a:r>
              <a:rPr lang="en-US" sz="1400" err="1">
                <a:ea typeface="+mn-lt"/>
                <a:cs typeface="+mn-lt"/>
              </a:rPr>
              <a:t>Optional.empty</a:t>
            </a:r>
            <a:r>
              <a:rPr lang="en-US" sz="1400" dirty="0">
                <a:ea typeface="+mn-lt"/>
                <a:cs typeface="+mn-lt"/>
              </a:rPr>
              <a:t>(): This part of the content is complete (though the overall turn might not be finished if </a:t>
            </a:r>
            <a:r>
              <a:rPr lang="en-US" sz="1400" err="1">
                <a:ea typeface="+mn-lt"/>
                <a:cs typeface="+mn-lt"/>
              </a:rPr>
              <a:t>turn_complete</a:t>
            </a:r>
            <a:r>
              <a:rPr lang="en-US" sz="1400" dirty="0">
                <a:ea typeface="+mn-lt"/>
                <a:cs typeface="+mn-lt"/>
              </a:rPr>
              <a:t> is also false).</a:t>
            </a:r>
            <a:endParaRPr lang="en-US" sz="1400">
              <a:cs typeface="Arial"/>
            </a:endParaRPr>
          </a:p>
        </p:txBody>
      </p:sp>
    </p:spTree>
    <p:extLst>
      <p:ext uri="{BB962C8B-B14F-4D97-AF65-F5344CB8AC3E}">
        <p14:creationId xmlns:p14="http://schemas.microsoft.com/office/powerpoint/2010/main" val="1127230385"/>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D6B66-BE9A-80BD-2143-9E64C37AB2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793119-51CC-41D8-A0ED-DB9D7CD7DB97}"/>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Core Concepts</a:t>
            </a:r>
            <a:endParaRPr lang="en-US" dirty="0"/>
          </a:p>
        </p:txBody>
      </p:sp>
      <p:sp>
        <p:nvSpPr>
          <p:cNvPr id="3" name="Content Placeholder 2">
            <a:extLst>
              <a:ext uri="{FF2B5EF4-FFF2-40B4-BE49-F238E27FC236}">
                <a16:creationId xmlns:a16="http://schemas.microsoft.com/office/drawing/2014/main" id="{116CCCAF-18DF-3A75-4313-0ED89F2EDC56}"/>
              </a:ext>
            </a:extLst>
          </p:cNvPr>
          <p:cNvSpPr>
            <a:spLocks noGrp="1"/>
          </p:cNvSpPr>
          <p:nvPr>
            <p:ph idx="1"/>
          </p:nvPr>
        </p:nvSpPr>
        <p:spPr>
          <a:xfrm>
            <a:off x="200618" y="1106993"/>
            <a:ext cx="8299450" cy="4648200"/>
          </a:xfrm>
        </p:spPr>
        <p:txBody>
          <a:bodyPr/>
          <a:lstStyle/>
          <a:p>
            <a:pPr marL="233045" indent="-233045"/>
            <a:r>
              <a:rPr lang="en-US" dirty="0">
                <a:ea typeface="+mn-lt"/>
                <a:cs typeface="+mn-lt"/>
              </a:rPr>
              <a:t>Think of different instances of your conversations with the agent as distinct conversation threads, potentially drawing upon long-term knowledge.</a:t>
            </a:r>
            <a:endParaRPr lang="en-US">
              <a:ea typeface="+mn-lt"/>
              <a:cs typeface="+mn-lt"/>
            </a:endParaRPr>
          </a:p>
          <a:p>
            <a:pPr marL="233045" indent="-233045"/>
            <a:r>
              <a:rPr lang="en-US" dirty="0">
                <a:ea typeface="+mn-lt"/>
                <a:cs typeface="+mn-lt"/>
              </a:rPr>
              <a:t>Session: The Current Conversation Thread</a:t>
            </a:r>
            <a:endParaRPr lang="en-US" dirty="0">
              <a:cs typeface="Arial"/>
            </a:endParaRPr>
          </a:p>
          <a:p>
            <a:pPr marL="233045" indent="-233045"/>
            <a:r>
              <a:rPr lang="en-US" dirty="0">
                <a:ea typeface="+mn-lt"/>
                <a:cs typeface="+mn-lt"/>
              </a:rPr>
              <a:t>State (</a:t>
            </a:r>
            <a:r>
              <a:rPr lang="en-US" dirty="0" err="1">
                <a:ea typeface="+mn-lt"/>
                <a:cs typeface="+mn-lt"/>
              </a:rPr>
              <a:t>session.state</a:t>
            </a:r>
            <a:r>
              <a:rPr lang="en-US" dirty="0">
                <a:ea typeface="+mn-lt"/>
                <a:cs typeface="+mn-lt"/>
              </a:rPr>
              <a:t>): Data Within the Current Conversation</a:t>
            </a:r>
            <a:endParaRPr lang="en-US" dirty="0">
              <a:cs typeface="Arial"/>
            </a:endParaRPr>
          </a:p>
          <a:p>
            <a:pPr marL="233045" indent="-233045"/>
            <a:r>
              <a:rPr lang="en-US" dirty="0">
                <a:ea typeface="+mn-lt"/>
                <a:cs typeface="+mn-lt"/>
              </a:rPr>
              <a:t>Memory: Searchable, Cross-Session Information</a:t>
            </a:r>
            <a:endParaRPr lang="en-US" dirty="0"/>
          </a:p>
          <a:p>
            <a:pPr marL="233045" indent="-233045"/>
            <a:endParaRPr lang="en-US" dirty="0">
              <a:cs typeface="Arial"/>
            </a:endParaRPr>
          </a:p>
          <a:p>
            <a:pPr marL="233045" indent="-233045"/>
            <a:endParaRPr lang="en-US" dirty="0">
              <a:cs typeface="Arial"/>
            </a:endParaRPr>
          </a:p>
          <a:p>
            <a:pPr marL="233045" indent="-233045"/>
            <a:endParaRPr lang="en-US" dirty="0">
              <a:ea typeface="+mn-lt"/>
              <a:cs typeface="+mn-lt"/>
            </a:endParaRPr>
          </a:p>
        </p:txBody>
      </p:sp>
      <p:sp>
        <p:nvSpPr>
          <p:cNvPr id="4" name="TextBox 3">
            <a:extLst>
              <a:ext uri="{FF2B5EF4-FFF2-40B4-BE49-F238E27FC236}">
                <a16:creationId xmlns:a16="http://schemas.microsoft.com/office/drawing/2014/main" id="{408158D3-02D9-9E91-DE36-30F6CE6E79AA}"/>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415616077"/>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0221D-4CCA-D935-00F5-F17C436C59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4350B0-EB2F-F651-047E-1ADBCE069604}"/>
              </a:ext>
            </a:extLst>
          </p:cNvPr>
          <p:cNvSpPr>
            <a:spLocks noGrp="1"/>
          </p:cNvSpPr>
          <p:nvPr>
            <p:ph type="title"/>
          </p:nvPr>
        </p:nvSpPr>
        <p:spPr>
          <a:xfrm>
            <a:off x="207830" y="304800"/>
            <a:ext cx="7734520" cy="990600"/>
          </a:xfrm>
        </p:spPr>
        <p:txBody>
          <a:bodyPr/>
          <a:lstStyle/>
          <a:p>
            <a:pPr marL="685800" indent="-685800"/>
            <a:r>
              <a:rPr lang="en-US" dirty="0"/>
              <a:t>Events</a:t>
            </a:r>
          </a:p>
        </p:txBody>
      </p:sp>
      <p:sp>
        <p:nvSpPr>
          <p:cNvPr id="3" name="Content Placeholder 2">
            <a:extLst>
              <a:ext uri="{FF2B5EF4-FFF2-40B4-BE49-F238E27FC236}">
                <a16:creationId xmlns:a16="http://schemas.microsoft.com/office/drawing/2014/main" id="{96856B57-B8DA-BF1A-50A8-BB4B667CD034}"/>
              </a:ext>
            </a:extLst>
          </p:cNvPr>
          <p:cNvSpPr>
            <a:spLocks noGrp="1"/>
          </p:cNvSpPr>
          <p:nvPr>
            <p:ph idx="1"/>
          </p:nvPr>
        </p:nvSpPr>
        <p:spPr>
          <a:xfrm>
            <a:off x="211251" y="911499"/>
            <a:ext cx="8299450" cy="5174708"/>
          </a:xfrm>
        </p:spPr>
        <p:txBody>
          <a:bodyPr/>
          <a:lstStyle/>
          <a:p>
            <a:pPr marL="0" indent="0">
              <a:buNone/>
            </a:pPr>
            <a:r>
              <a:rPr lang="en-US" sz="1600" dirty="0">
                <a:solidFill>
                  <a:srgbClr val="696969"/>
                </a:solidFill>
                <a:latin typeface="Consolas"/>
                <a:ea typeface="+mn-lt"/>
                <a:cs typeface="+mn-lt"/>
              </a:rPr>
              <a:t># Pseudocode: Basic event identification (Python)</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async for event in </a:t>
            </a:r>
            <a:r>
              <a:rPr lang="en-US" sz="1600" dirty="0" err="1">
                <a:solidFill>
                  <a:srgbClr val="696969"/>
                </a:solidFill>
                <a:latin typeface="Consolas"/>
                <a:ea typeface="+mn-lt"/>
                <a:cs typeface="+mn-lt"/>
              </a:rPr>
              <a:t>runner.run_async</a:t>
            </a:r>
            <a:r>
              <a:rPr lang="en-US" sz="1600" dirty="0">
                <a:solidFill>
                  <a:srgbClr val="696969"/>
                </a:solidFill>
                <a:latin typeface="Consolas"/>
                <a:ea typeface="+mn-lt"/>
                <a:cs typeface="+mn-lt"/>
              </a:rPr>
              <a:t>(...):</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print(</a:t>
            </a:r>
            <a:r>
              <a:rPr lang="en-US" sz="1600" dirty="0" err="1">
                <a:solidFill>
                  <a:srgbClr val="696969"/>
                </a:solidFill>
                <a:latin typeface="Consolas"/>
                <a:ea typeface="+mn-lt"/>
                <a:cs typeface="+mn-lt"/>
              </a:rPr>
              <a:t>f"Event</a:t>
            </a:r>
            <a:r>
              <a:rPr lang="en-US" sz="1600" dirty="0">
                <a:solidFill>
                  <a:srgbClr val="696969"/>
                </a:solidFill>
                <a:latin typeface="Consolas"/>
                <a:ea typeface="+mn-lt"/>
                <a:cs typeface="+mn-lt"/>
              </a:rPr>
              <a:t> from: {</a:t>
            </a:r>
            <a:r>
              <a:rPr lang="en-US" sz="1600" dirty="0" err="1">
                <a:solidFill>
                  <a:srgbClr val="696969"/>
                </a:solidFill>
                <a:latin typeface="Consolas"/>
                <a:ea typeface="+mn-lt"/>
                <a:cs typeface="+mn-lt"/>
              </a:rPr>
              <a:t>event.author</a:t>
            </a:r>
            <a:r>
              <a:rPr lang="en-US" sz="1600" dirty="0">
                <a:solidFill>
                  <a:srgbClr val="696969"/>
                </a:solidFill>
                <a:latin typeface="Consolas"/>
                <a:ea typeface="+mn-lt"/>
                <a:cs typeface="+mn-lt"/>
              </a:rPr>
              <a:t>}")</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if </a:t>
            </a:r>
            <a:r>
              <a:rPr lang="en-US" sz="1600" dirty="0" err="1">
                <a:solidFill>
                  <a:srgbClr val="696969"/>
                </a:solidFill>
                <a:latin typeface="Consolas"/>
                <a:ea typeface="+mn-lt"/>
                <a:cs typeface="+mn-lt"/>
              </a:rPr>
              <a:t>event.content</a:t>
            </a:r>
            <a:r>
              <a:rPr lang="en-US" sz="1600" dirty="0">
                <a:solidFill>
                  <a:srgbClr val="696969"/>
                </a:solidFill>
                <a:latin typeface="Consolas"/>
                <a:ea typeface="+mn-lt"/>
                <a:cs typeface="+mn-lt"/>
              </a:rPr>
              <a:t> and </a:t>
            </a:r>
            <a:r>
              <a:rPr lang="en-US" sz="1600" dirty="0" err="1">
                <a:solidFill>
                  <a:srgbClr val="696969"/>
                </a:solidFill>
                <a:latin typeface="Consolas"/>
                <a:ea typeface="+mn-lt"/>
                <a:cs typeface="+mn-lt"/>
              </a:rPr>
              <a:t>event.content.parts</a:t>
            </a:r>
            <a:r>
              <a:rPr lang="en-US" sz="1600" dirty="0">
                <a:solidFill>
                  <a:srgbClr val="696969"/>
                </a:solidFill>
                <a:latin typeface="Consolas"/>
                <a:ea typeface="+mn-lt"/>
                <a:cs typeface="+mn-lt"/>
              </a:rPr>
              <a:t>:</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if </a:t>
            </a:r>
            <a:r>
              <a:rPr lang="en-US" sz="1600" dirty="0" err="1">
                <a:solidFill>
                  <a:srgbClr val="696969"/>
                </a:solidFill>
                <a:latin typeface="Consolas"/>
                <a:ea typeface="+mn-lt"/>
                <a:cs typeface="+mn-lt"/>
              </a:rPr>
              <a:t>event.get_function_calls</a:t>
            </a:r>
            <a:r>
              <a:rPr lang="en-US" sz="1600" dirty="0">
                <a:solidFill>
                  <a:srgbClr val="696969"/>
                </a:solidFill>
                <a:latin typeface="Consolas"/>
                <a:ea typeface="+mn-lt"/>
                <a:cs typeface="+mn-lt"/>
              </a:rPr>
              <a:t>():</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print("  Type: Tool Call Request")</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a:t>
            </a:r>
            <a:r>
              <a:rPr lang="en-US" sz="1600" dirty="0" err="1">
                <a:solidFill>
                  <a:srgbClr val="696969"/>
                </a:solidFill>
                <a:latin typeface="Consolas"/>
                <a:ea typeface="+mn-lt"/>
                <a:cs typeface="+mn-lt"/>
              </a:rPr>
              <a:t>elif</a:t>
            </a:r>
            <a:r>
              <a:rPr lang="en-US" sz="1600" dirty="0">
                <a:solidFill>
                  <a:srgbClr val="696969"/>
                </a:solidFill>
                <a:latin typeface="Consolas"/>
                <a:ea typeface="+mn-lt"/>
                <a:cs typeface="+mn-lt"/>
              </a:rPr>
              <a:t> </a:t>
            </a:r>
            <a:r>
              <a:rPr lang="en-US" sz="1600" dirty="0" err="1">
                <a:solidFill>
                  <a:srgbClr val="696969"/>
                </a:solidFill>
                <a:latin typeface="Consolas"/>
                <a:ea typeface="+mn-lt"/>
                <a:cs typeface="+mn-lt"/>
              </a:rPr>
              <a:t>event.get_function_responses</a:t>
            </a:r>
            <a:r>
              <a:rPr lang="en-US" sz="1600" dirty="0">
                <a:solidFill>
                  <a:srgbClr val="696969"/>
                </a:solidFill>
                <a:latin typeface="Consolas"/>
                <a:ea typeface="+mn-lt"/>
                <a:cs typeface="+mn-lt"/>
              </a:rPr>
              <a:t>():</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print("  Type: Tool Result")</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a:t>
            </a:r>
            <a:r>
              <a:rPr lang="en-US" sz="1600" dirty="0" err="1">
                <a:solidFill>
                  <a:srgbClr val="696969"/>
                </a:solidFill>
                <a:latin typeface="Consolas"/>
                <a:ea typeface="+mn-lt"/>
                <a:cs typeface="+mn-lt"/>
              </a:rPr>
              <a:t>elif</a:t>
            </a:r>
            <a:r>
              <a:rPr lang="en-US" sz="1600" dirty="0">
                <a:solidFill>
                  <a:srgbClr val="696969"/>
                </a:solidFill>
                <a:latin typeface="Consolas"/>
                <a:ea typeface="+mn-lt"/>
                <a:cs typeface="+mn-lt"/>
              </a:rPr>
              <a:t> </a:t>
            </a:r>
            <a:r>
              <a:rPr lang="en-US" sz="1600" dirty="0" err="1">
                <a:solidFill>
                  <a:srgbClr val="696969"/>
                </a:solidFill>
                <a:latin typeface="Consolas"/>
                <a:ea typeface="+mn-lt"/>
                <a:cs typeface="+mn-lt"/>
              </a:rPr>
              <a:t>event.content.parts</a:t>
            </a:r>
            <a:r>
              <a:rPr lang="en-US" sz="1600" dirty="0">
                <a:solidFill>
                  <a:srgbClr val="696969"/>
                </a:solidFill>
                <a:latin typeface="Consolas"/>
                <a:ea typeface="+mn-lt"/>
                <a:cs typeface="+mn-lt"/>
              </a:rPr>
              <a:t>[0].text:</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if </a:t>
            </a:r>
            <a:r>
              <a:rPr lang="en-US" sz="1600" dirty="0" err="1">
                <a:solidFill>
                  <a:srgbClr val="696969"/>
                </a:solidFill>
                <a:latin typeface="Consolas"/>
                <a:ea typeface="+mn-lt"/>
                <a:cs typeface="+mn-lt"/>
              </a:rPr>
              <a:t>event.partial</a:t>
            </a:r>
            <a:r>
              <a:rPr lang="en-US" sz="1600" dirty="0">
                <a:solidFill>
                  <a:srgbClr val="696969"/>
                </a:solidFill>
                <a:latin typeface="Consolas"/>
                <a:ea typeface="+mn-lt"/>
                <a:cs typeface="+mn-lt"/>
              </a:rPr>
              <a:t>:</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print("  Type: Streaming Text Chunk")</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else:</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print("  Type: Complete Text Message")</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else:</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print("  Type: Other Content (e.g., code result)")</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a:t>
            </a:r>
            <a:r>
              <a:rPr lang="en-US" sz="1600" dirty="0" err="1">
                <a:solidFill>
                  <a:srgbClr val="696969"/>
                </a:solidFill>
                <a:latin typeface="Consolas"/>
                <a:ea typeface="+mn-lt"/>
                <a:cs typeface="+mn-lt"/>
              </a:rPr>
              <a:t>elif</a:t>
            </a:r>
            <a:r>
              <a:rPr lang="en-US" sz="1600" dirty="0">
                <a:solidFill>
                  <a:srgbClr val="696969"/>
                </a:solidFill>
                <a:latin typeface="Consolas"/>
                <a:ea typeface="+mn-lt"/>
                <a:cs typeface="+mn-lt"/>
              </a:rPr>
              <a:t> </a:t>
            </a:r>
            <a:r>
              <a:rPr lang="en-US" sz="1600" dirty="0" err="1">
                <a:solidFill>
                  <a:srgbClr val="696969"/>
                </a:solidFill>
                <a:latin typeface="Consolas"/>
                <a:ea typeface="+mn-lt"/>
                <a:cs typeface="+mn-lt"/>
              </a:rPr>
              <a:t>event.actions</a:t>
            </a:r>
            <a:r>
              <a:rPr lang="en-US" sz="1600" dirty="0">
                <a:solidFill>
                  <a:srgbClr val="696969"/>
                </a:solidFill>
                <a:latin typeface="Consolas"/>
                <a:ea typeface="+mn-lt"/>
                <a:cs typeface="+mn-lt"/>
              </a:rPr>
              <a:t> and (</a:t>
            </a:r>
            <a:r>
              <a:rPr lang="en-US" sz="1600" dirty="0" err="1">
                <a:solidFill>
                  <a:srgbClr val="696969"/>
                </a:solidFill>
                <a:latin typeface="Consolas"/>
                <a:ea typeface="+mn-lt"/>
                <a:cs typeface="+mn-lt"/>
              </a:rPr>
              <a:t>event.actions.state_delta</a:t>
            </a:r>
            <a:r>
              <a:rPr lang="en-US" sz="1600" dirty="0">
                <a:solidFill>
                  <a:srgbClr val="696969"/>
                </a:solidFill>
                <a:latin typeface="Consolas"/>
                <a:ea typeface="+mn-lt"/>
                <a:cs typeface="+mn-lt"/>
              </a:rPr>
              <a:t> or </a:t>
            </a:r>
            <a:r>
              <a:rPr lang="en-US" sz="1600" dirty="0" err="1">
                <a:solidFill>
                  <a:srgbClr val="696969"/>
                </a:solidFill>
                <a:latin typeface="Consolas"/>
                <a:ea typeface="+mn-lt"/>
                <a:cs typeface="+mn-lt"/>
              </a:rPr>
              <a:t>event.actions.artifact_delta</a:t>
            </a:r>
            <a:r>
              <a:rPr lang="en-US" sz="1600" dirty="0">
                <a:solidFill>
                  <a:srgbClr val="696969"/>
                </a:solidFill>
                <a:latin typeface="Consolas"/>
                <a:ea typeface="+mn-lt"/>
                <a:cs typeface="+mn-lt"/>
              </a:rPr>
              <a:t>):</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print("  Type: State/Artifact Update")</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else:</a:t>
            </a:r>
            <a:r>
              <a:rPr lang="en-US" sz="1600" dirty="0">
                <a:solidFill>
                  <a:srgbClr val="000000"/>
                </a:solidFill>
                <a:latin typeface="Consolas"/>
                <a:ea typeface="+mn-lt"/>
                <a:cs typeface="+mn-lt"/>
              </a:rPr>
              <a:t>
</a:t>
            </a:r>
            <a:r>
              <a:rPr lang="en-US" sz="1600" dirty="0">
                <a:solidFill>
                  <a:srgbClr val="696969"/>
                </a:solidFill>
                <a:latin typeface="Consolas"/>
                <a:ea typeface="+mn-lt"/>
                <a:cs typeface="+mn-lt"/>
              </a:rPr>
              <a:t>#         print("  Type: Control Signal or Other")</a:t>
            </a:r>
            <a:endParaRPr lang="en-US" dirty="0"/>
          </a:p>
        </p:txBody>
      </p:sp>
    </p:spTree>
    <p:extLst>
      <p:ext uri="{BB962C8B-B14F-4D97-AF65-F5344CB8AC3E}">
        <p14:creationId xmlns:p14="http://schemas.microsoft.com/office/powerpoint/2010/main" val="310082433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0C2F5-4C5E-28FD-4D10-87DF261BC3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91BE8-E760-2E3D-8270-A9E924AAA9BD}"/>
              </a:ext>
            </a:extLst>
          </p:cNvPr>
          <p:cNvSpPr>
            <a:spLocks noGrp="1"/>
          </p:cNvSpPr>
          <p:nvPr>
            <p:ph type="title"/>
          </p:nvPr>
        </p:nvSpPr>
        <p:spPr>
          <a:xfrm>
            <a:off x="194693" y="304800"/>
            <a:ext cx="8299450" cy="990600"/>
          </a:xfrm>
        </p:spPr>
        <p:txBody>
          <a:bodyPr/>
          <a:lstStyle/>
          <a:p>
            <a:pPr marL="685800" indent="-685800"/>
            <a:r>
              <a:rPr lang="en-US" dirty="0"/>
              <a:t>State vs Memory</a:t>
            </a:r>
            <a:endParaRPr lang="en-US" dirty="0">
              <a:cs typeface="Arial"/>
            </a:endParaRPr>
          </a:p>
        </p:txBody>
      </p:sp>
      <p:sp>
        <p:nvSpPr>
          <p:cNvPr id="3" name="Content Placeholder 2">
            <a:extLst>
              <a:ext uri="{FF2B5EF4-FFF2-40B4-BE49-F238E27FC236}">
                <a16:creationId xmlns:a16="http://schemas.microsoft.com/office/drawing/2014/main" id="{93A56AEA-6FAF-11F0-0FB2-6D6C61F0ADD4}"/>
              </a:ext>
            </a:extLst>
          </p:cNvPr>
          <p:cNvSpPr>
            <a:spLocks noGrp="1"/>
          </p:cNvSpPr>
          <p:nvPr>
            <p:ph idx="1"/>
          </p:nvPr>
        </p:nvSpPr>
        <p:spPr>
          <a:xfrm>
            <a:off x="200618" y="1106993"/>
            <a:ext cx="8299450" cy="4648200"/>
          </a:xfrm>
        </p:spPr>
        <p:txBody>
          <a:bodyPr/>
          <a:lstStyle/>
          <a:p>
            <a:pPr marL="233045" indent="-233045"/>
            <a:r>
              <a:rPr lang="en-US" dirty="0">
                <a:ea typeface="+mn-lt"/>
                <a:cs typeface="+mn-lt"/>
              </a:rPr>
              <a:t>State is short term memory</a:t>
            </a:r>
          </a:p>
          <a:p>
            <a:pPr marL="687070" lvl="1">
              <a:buFont typeface="Courier New" pitchFamily="2" charset="2"/>
              <a:buChar char="o"/>
            </a:pPr>
            <a:r>
              <a:rPr lang="en-US" sz="2800" dirty="0">
                <a:ea typeface="+mn-lt"/>
                <a:cs typeface="+mn-lt"/>
              </a:rPr>
              <a:t>Store information on a dictionary</a:t>
            </a:r>
            <a:endParaRPr lang="en-US" dirty="0">
              <a:ea typeface="+mn-lt"/>
              <a:cs typeface="+mn-lt"/>
            </a:endParaRPr>
          </a:p>
          <a:p>
            <a:pPr marL="687070" lvl="1">
              <a:buFont typeface="Courier New" pitchFamily="2" charset="2"/>
              <a:buChar char="o"/>
            </a:pPr>
            <a:r>
              <a:rPr lang="en-US" sz="2800" dirty="0">
                <a:ea typeface="+mn-lt"/>
                <a:cs typeface="+mn-lt"/>
              </a:rPr>
              <a:t>Initial state == initial values</a:t>
            </a:r>
            <a:endParaRPr lang="en-US" dirty="0">
              <a:ea typeface="+mn-lt"/>
              <a:cs typeface="+mn-lt"/>
            </a:endParaRPr>
          </a:p>
          <a:p>
            <a:pPr marL="233045" indent="-233045"/>
            <a:r>
              <a:rPr lang="en-US" dirty="0">
                <a:ea typeface="+mn-lt"/>
                <a:cs typeface="+mn-lt"/>
              </a:rPr>
              <a:t>Memory is long term knowledge </a:t>
            </a:r>
          </a:p>
          <a:p>
            <a:pPr marL="687070" lvl="1">
              <a:buFont typeface="Courier New" pitchFamily="2" charset="2"/>
              <a:buChar char="o"/>
            </a:pPr>
            <a:r>
              <a:rPr lang="en-US" dirty="0">
                <a:cs typeface="Arial"/>
              </a:rPr>
              <a:t>Persistence</a:t>
            </a:r>
          </a:p>
          <a:p>
            <a:pPr marL="687070" lvl="1">
              <a:buFont typeface="Courier New" pitchFamily="2" charset="2"/>
              <a:buChar char="o"/>
            </a:pPr>
            <a:r>
              <a:rPr lang="en-US" dirty="0">
                <a:cs typeface="Arial"/>
              </a:rPr>
              <a:t>Ingestion</a:t>
            </a:r>
          </a:p>
          <a:p>
            <a:pPr marL="687070" lvl="1">
              <a:buFont typeface="Courier New" pitchFamily="2" charset="2"/>
              <a:buChar char="o"/>
            </a:pPr>
            <a:r>
              <a:rPr lang="en-US" dirty="0">
                <a:cs typeface="Arial"/>
              </a:rPr>
              <a:t>Retrieval</a:t>
            </a:r>
          </a:p>
          <a:p>
            <a:pPr marL="455295" lvl="1" indent="0">
              <a:buNone/>
            </a:pPr>
            <a:endParaRPr lang="en-US" dirty="0">
              <a:cs typeface="Arial"/>
            </a:endParaRPr>
          </a:p>
          <a:p>
            <a:pPr marL="233045" indent="-233045"/>
            <a:endParaRPr lang="en-US" dirty="0">
              <a:cs typeface="Arial"/>
            </a:endParaRPr>
          </a:p>
        </p:txBody>
      </p:sp>
      <p:sp>
        <p:nvSpPr>
          <p:cNvPr id="4" name="TextBox 3">
            <a:extLst>
              <a:ext uri="{FF2B5EF4-FFF2-40B4-BE49-F238E27FC236}">
                <a16:creationId xmlns:a16="http://schemas.microsoft.com/office/drawing/2014/main" id="{3A35F0EE-57B3-5614-E10F-A24101FCEEB3}"/>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1638049550"/>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C6F7B-7167-46BC-C87E-500D8166FE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7F70ED-08E2-D444-DDF3-4DA37B53C221}"/>
              </a:ext>
            </a:extLst>
          </p:cNvPr>
          <p:cNvSpPr>
            <a:spLocks noGrp="1"/>
          </p:cNvSpPr>
          <p:nvPr>
            <p:ph type="title"/>
          </p:nvPr>
        </p:nvSpPr>
        <p:spPr>
          <a:xfrm>
            <a:off x="194693" y="304800"/>
            <a:ext cx="7617845" cy="990600"/>
          </a:xfrm>
        </p:spPr>
        <p:txBody>
          <a:bodyPr/>
          <a:lstStyle/>
          <a:p>
            <a:r>
              <a:rPr lang="en-US" dirty="0">
                <a:ea typeface="+mj-lt"/>
                <a:cs typeface="+mj-lt"/>
              </a:rPr>
              <a:t>Memory: Searchable, Cross-Session Information</a:t>
            </a:r>
            <a:endParaRPr lang="en-US" dirty="0"/>
          </a:p>
        </p:txBody>
      </p:sp>
      <p:sp>
        <p:nvSpPr>
          <p:cNvPr id="3" name="Content Placeholder 2">
            <a:extLst>
              <a:ext uri="{FF2B5EF4-FFF2-40B4-BE49-F238E27FC236}">
                <a16:creationId xmlns:a16="http://schemas.microsoft.com/office/drawing/2014/main" id="{77D31A12-229F-1372-62DD-6FCAF01A984F}"/>
              </a:ext>
            </a:extLst>
          </p:cNvPr>
          <p:cNvSpPr>
            <a:spLocks noGrp="1"/>
          </p:cNvSpPr>
          <p:nvPr>
            <p:ph idx="1"/>
          </p:nvPr>
        </p:nvSpPr>
        <p:spPr>
          <a:xfrm>
            <a:off x="200618" y="1725681"/>
            <a:ext cx="8288964" cy="4029512"/>
          </a:xfrm>
        </p:spPr>
        <p:txBody>
          <a:bodyPr/>
          <a:lstStyle/>
          <a:p>
            <a:pPr marL="233045" indent="-233045"/>
            <a:r>
              <a:rPr lang="en-US" dirty="0">
                <a:ea typeface="+mn-lt"/>
                <a:cs typeface="+mn-lt"/>
              </a:rPr>
              <a:t>Represents a store of information that might span multiple past sessions or include external data sources.</a:t>
            </a:r>
          </a:p>
          <a:p>
            <a:pPr marL="233045" indent="-233045"/>
            <a:r>
              <a:rPr lang="en-US" dirty="0">
                <a:ea typeface="+mn-lt"/>
                <a:cs typeface="+mn-lt"/>
              </a:rPr>
              <a:t>It acts as a knowledge base the agent can search to recall information or context beyond the immediate conversation.</a:t>
            </a:r>
          </a:p>
        </p:txBody>
      </p:sp>
      <p:sp>
        <p:nvSpPr>
          <p:cNvPr id="4" name="TextBox 3">
            <a:extLst>
              <a:ext uri="{FF2B5EF4-FFF2-40B4-BE49-F238E27FC236}">
                <a16:creationId xmlns:a16="http://schemas.microsoft.com/office/drawing/2014/main" id="{F07AC818-37B2-43B5-F1D5-FCD6EF06A0E9}"/>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1692242939"/>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3507E-2DA5-78C5-E978-3B4D42FA7D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A815B6-A1DC-C3DD-90F8-909E6418BFFA}"/>
              </a:ext>
            </a:extLst>
          </p:cNvPr>
          <p:cNvSpPr>
            <a:spLocks noGrp="1"/>
          </p:cNvSpPr>
          <p:nvPr>
            <p:ph type="title"/>
          </p:nvPr>
        </p:nvSpPr>
        <p:spPr>
          <a:xfrm>
            <a:off x="194693" y="304800"/>
            <a:ext cx="8299450" cy="990600"/>
          </a:xfrm>
        </p:spPr>
        <p:txBody>
          <a:bodyPr/>
          <a:lstStyle/>
          <a:p>
            <a:r>
              <a:rPr lang="en-US" dirty="0">
                <a:ea typeface="+mj-lt"/>
                <a:cs typeface="+mj-lt"/>
              </a:rPr>
              <a:t>Summary of Session, State, &amp; Memory</a:t>
            </a:r>
            <a:endParaRPr lang="en-US" dirty="0"/>
          </a:p>
        </p:txBody>
      </p:sp>
      <p:sp>
        <p:nvSpPr>
          <p:cNvPr id="3" name="Content Placeholder 2">
            <a:extLst>
              <a:ext uri="{FF2B5EF4-FFF2-40B4-BE49-F238E27FC236}">
                <a16:creationId xmlns:a16="http://schemas.microsoft.com/office/drawing/2014/main" id="{FAD2FAF5-B24C-1DEE-FCD9-B9FF0DED692D}"/>
              </a:ext>
            </a:extLst>
          </p:cNvPr>
          <p:cNvSpPr>
            <a:spLocks noGrp="1"/>
          </p:cNvSpPr>
          <p:nvPr>
            <p:ph idx="1"/>
          </p:nvPr>
        </p:nvSpPr>
        <p:spPr>
          <a:xfrm>
            <a:off x="200618" y="1935405"/>
            <a:ext cx="8288964" cy="3819788"/>
          </a:xfrm>
        </p:spPr>
        <p:txBody>
          <a:bodyPr/>
          <a:lstStyle/>
          <a:p>
            <a:pPr marL="233045" indent="-233045">
              <a:buNone/>
            </a:pPr>
            <a:r>
              <a:rPr lang="en-US">
                <a:ea typeface="+mn-lt"/>
                <a:cs typeface="+mn-lt"/>
              </a:rPr>
              <a:t>Session &amp; State: Focus on the current interaction – the history and data of the single, active conversation. Managed primarily by a SessionService.</a:t>
            </a:r>
            <a:endParaRPr lang="en-US"/>
          </a:p>
          <a:p>
            <a:pPr marL="0" indent="0">
              <a:buNone/>
            </a:pPr>
            <a:r>
              <a:rPr lang="en-US" dirty="0">
                <a:ea typeface="+mn-lt"/>
                <a:cs typeface="+mn-lt"/>
              </a:rPr>
              <a:t>Memory: Focuses on the past and external information – a searchable archive potentially spanning across conversations. Managed by a </a:t>
            </a:r>
            <a:r>
              <a:rPr lang="en-US" dirty="0" err="1">
                <a:ea typeface="+mn-lt"/>
                <a:cs typeface="+mn-lt"/>
              </a:rPr>
              <a:t>MemoryService</a:t>
            </a:r>
            <a:r>
              <a:rPr lang="en-US" dirty="0">
                <a:ea typeface="+mn-lt"/>
                <a:cs typeface="+mn-lt"/>
              </a:rPr>
              <a:t>.</a:t>
            </a:r>
          </a:p>
        </p:txBody>
      </p:sp>
      <p:sp>
        <p:nvSpPr>
          <p:cNvPr id="4" name="TextBox 3">
            <a:extLst>
              <a:ext uri="{FF2B5EF4-FFF2-40B4-BE49-F238E27FC236}">
                <a16:creationId xmlns:a16="http://schemas.microsoft.com/office/drawing/2014/main" id="{1D8F9B05-1E6B-FE74-2874-DD9064B93E2D}"/>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337405124"/>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45904-FBAE-6A9B-5FA4-DE278D755B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5B5A88-945D-B72D-90BC-C16BC2BB14C7}"/>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Managing Sessions with a </a:t>
            </a:r>
            <a:r>
              <a:rPr lang="en-US" dirty="0" err="1">
                <a:ea typeface="+mj-lt"/>
                <a:cs typeface="+mj-lt"/>
              </a:rPr>
              <a:t>SessionService</a:t>
            </a:r>
            <a:endParaRPr lang="en-US" dirty="0" err="1"/>
          </a:p>
        </p:txBody>
      </p:sp>
      <p:sp>
        <p:nvSpPr>
          <p:cNvPr id="4" name="TextBox 3">
            <a:extLst>
              <a:ext uri="{FF2B5EF4-FFF2-40B4-BE49-F238E27FC236}">
                <a16:creationId xmlns:a16="http://schemas.microsoft.com/office/drawing/2014/main" id="{246A46D5-746A-44BC-F9C9-3E97D2D62B9F}"/>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
        <p:nvSpPr>
          <p:cNvPr id="9" name="Content Placeholder 8">
            <a:extLst>
              <a:ext uri="{FF2B5EF4-FFF2-40B4-BE49-F238E27FC236}">
                <a16:creationId xmlns:a16="http://schemas.microsoft.com/office/drawing/2014/main" id="{ACD0652E-A49D-4F14-BF42-CF208B862276}"/>
              </a:ext>
            </a:extLst>
          </p:cNvPr>
          <p:cNvSpPr>
            <a:spLocks noGrp="1"/>
          </p:cNvSpPr>
          <p:nvPr>
            <p:ph idx="1"/>
          </p:nvPr>
        </p:nvSpPr>
        <p:spPr>
          <a:xfrm>
            <a:off x="581888" y="1864266"/>
            <a:ext cx="8257312" cy="4058265"/>
          </a:xfrm>
        </p:spPr>
        <p:txBody>
          <a:bodyPr/>
          <a:lstStyle/>
          <a:p>
            <a:pPr marL="0" indent="0">
              <a:buNone/>
            </a:pPr>
            <a:r>
              <a:rPr lang="en-US" dirty="0">
                <a:ea typeface="+mn-lt"/>
                <a:cs typeface="+mn-lt"/>
              </a:rPr>
              <a:t>Core responsibilities:</a:t>
            </a:r>
            <a:endParaRPr lang="en-US" dirty="0">
              <a:cs typeface="Arial"/>
            </a:endParaRPr>
          </a:p>
          <a:p>
            <a:pPr marL="233045" indent="-233045">
              <a:buFont typeface="Wingdings"/>
            </a:pPr>
            <a:r>
              <a:rPr lang="en-US">
                <a:ea typeface="+mn-lt"/>
                <a:cs typeface="+mn-lt"/>
              </a:rPr>
              <a:t>Starting New Conversations</a:t>
            </a:r>
            <a:endParaRPr lang="en-US" dirty="0">
              <a:ea typeface="+mn-lt"/>
              <a:cs typeface="+mn-lt"/>
            </a:endParaRPr>
          </a:p>
          <a:p>
            <a:pPr marL="233045" indent="-233045">
              <a:buFont typeface="Wingdings"/>
            </a:pPr>
            <a:r>
              <a:rPr lang="en-US" dirty="0">
                <a:ea typeface="+mn-lt"/>
                <a:cs typeface="+mn-lt"/>
              </a:rPr>
              <a:t>Resuming Existing </a:t>
            </a:r>
            <a:r>
              <a:rPr lang="en-US">
                <a:ea typeface="+mn-lt"/>
                <a:cs typeface="+mn-lt"/>
              </a:rPr>
              <a:t>Conversations</a:t>
            </a:r>
            <a:endParaRPr lang="en-US" dirty="0">
              <a:ea typeface="+mn-lt"/>
              <a:cs typeface="+mn-lt"/>
            </a:endParaRPr>
          </a:p>
          <a:p>
            <a:pPr marL="233045" indent="-233045">
              <a:buFont typeface="Wingdings"/>
            </a:pPr>
            <a:r>
              <a:rPr lang="en-US" dirty="0">
                <a:ea typeface="+mn-lt"/>
                <a:cs typeface="+mn-lt"/>
              </a:rPr>
              <a:t>Saving Progress</a:t>
            </a:r>
          </a:p>
          <a:p>
            <a:pPr marL="233045" indent="-233045">
              <a:buFont typeface="Wingdings"/>
            </a:pPr>
            <a:r>
              <a:rPr lang="en-US">
                <a:ea typeface="+mn-lt"/>
                <a:cs typeface="+mn-lt"/>
              </a:rPr>
              <a:t>Listing Conversations</a:t>
            </a:r>
            <a:endParaRPr lang="en-US" dirty="0">
              <a:ea typeface="+mn-lt"/>
              <a:cs typeface="+mn-lt"/>
            </a:endParaRPr>
          </a:p>
          <a:p>
            <a:pPr marL="233045" indent="-233045">
              <a:buFont typeface="Wingdings"/>
            </a:pPr>
            <a:r>
              <a:rPr lang="en-US" dirty="0">
                <a:ea typeface="+mn-lt"/>
                <a:cs typeface="+mn-lt"/>
              </a:rPr>
              <a:t>Cleaning Up</a:t>
            </a:r>
            <a:endParaRPr lang="en-US" dirty="0">
              <a:cs typeface="Arial"/>
            </a:endParaRPr>
          </a:p>
        </p:txBody>
      </p:sp>
    </p:spTree>
    <p:extLst>
      <p:ext uri="{BB962C8B-B14F-4D97-AF65-F5344CB8AC3E}">
        <p14:creationId xmlns:p14="http://schemas.microsoft.com/office/powerpoint/2010/main" val="1776595269"/>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53FA3-299F-1C1D-8F3B-AA04C717EF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84EBAB-2E73-835C-68BD-277C6249B4B2}"/>
              </a:ext>
            </a:extLst>
          </p:cNvPr>
          <p:cNvSpPr>
            <a:spLocks noGrp="1"/>
          </p:cNvSpPr>
          <p:nvPr>
            <p:ph type="title"/>
          </p:nvPr>
        </p:nvSpPr>
        <p:spPr>
          <a:xfrm>
            <a:off x="194693" y="304800"/>
            <a:ext cx="8299450" cy="990600"/>
          </a:xfrm>
        </p:spPr>
        <p:txBody>
          <a:bodyPr/>
          <a:lstStyle/>
          <a:p>
            <a:pPr marL="685800" indent="-685800"/>
            <a:r>
              <a:rPr lang="en-US" dirty="0" err="1">
                <a:ea typeface="+mj-lt"/>
                <a:cs typeface="+mj-lt"/>
              </a:rPr>
              <a:t>SessionService</a:t>
            </a:r>
            <a:r>
              <a:rPr lang="en-US" dirty="0">
                <a:ea typeface="+mj-lt"/>
                <a:cs typeface="+mj-lt"/>
              </a:rPr>
              <a:t> Implementations</a:t>
            </a:r>
            <a:endParaRPr lang="en-US" dirty="0"/>
          </a:p>
        </p:txBody>
      </p:sp>
      <p:sp>
        <p:nvSpPr>
          <p:cNvPr id="4" name="TextBox 3">
            <a:extLst>
              <a:ext uri="{FF2B5EF4-FFF2-40B4-BE49-F238E27FC236}">
                <a16:creationId xmlns:a16="http://schemas.microsoft.com/office/drawing/2014/main" id="{BBF9FA5A-3158-6F4F-57DA-0254588D0D0C}"/>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graphicFrame>
        <p:nvGraphicFramePr>
          <p:cNvPr id="6" name="Content Placeholder 5">
            <a:extLst>
              <a:ext uri="{FF2B5EF4-FFF2-40B4-BE49-F238E27FC236}">
                <a16:creationId xmlns:a16="http://schemas.microsoft.com/office/drawing/2014/main" id="{C4F760CD-C6CB-BBC8-D975-311FCE042A86}"/>
              </a:ext>
            </a:extLst>
          </p:cNvPr>
          <p:cNvGraphicFramePr>
            <a:graphicFrameLocks noGrp="1"/>
          </p:cNvGraphicFramePr>
          <p:nvPr>
            <p:ph idx="1"/>
            <p:extLst>
              <p:ext uri="{D42A27DB-BD31-4B8C-83A1-F6EECF244321}">
                <p14:modId xmlns:p14="http://schemas.microsoft.com/office/powerpoint/2010/main" val="2801818344"/>
              </p:ext>
            </p:extLst>
          </p:nvPr>
        </p:nvGraphicFramePr>
        <p:xfrm>
          <a:off x="539750" y="1295400"/>
          <a:ext cx="8299442" cy="4269595"/>
        </p:xfrm>
        <a:graphic>
          <a:graphicData uri="http://schemas.openxmlformats.org/drawingml/2006/table">
            <a:tbl>
              <a:tblPr firstRow="1" bandRow="1">
                <a:tableStyleId>{5C22544A-7EE6-4342-B048-85BDC9FD1C3A}</a:tableStyleId>
              </a:tblPr>
              <a:tblGrid>
                <a:gridCol w="1611787">
                  <a:extLst>
                    <a:ext uri="{9D8B030D-6E8A-4147-A177-3AD203B41FA5}">
                      <a16:colId xmlns:a16="http://schemas.microsoft.com/office/drawing/2014/main" val="2206295968"/>
                    </a:ext>
                  </a:extLst>
                </a:gridCol>
                <a:gridCol w="2047918">
                  <a:extLst>
                    <a:ext uri="{9D8B030D-6E8A-4147-A177-3AD203B41FA5}">
                      <a16:colId xmlns:a16="http://schemas.microsoft.com/office/drawing/2014/main" val="3806175408"/>
                    </a:ext>
                  </a:extLst>
                </a:gridCol>
                <a:gridCol w="2313389">
                  <a:extLst>
                    <a:ext uri="{9D8B030D-6E8A-4147-A177-3AD203B41FA5}">
                      <a16:colId xmlns:a16="http://schemas.microsoft.com/office/drawing/2014/main" val="1913640762"/>
                    </a:ext>
                  </a:extLst>
                </a:gridCol>
                <a:gridCol w="2326348">
                  <a:extLst>
                    <a:ext uri="{9D8B030D-6E8A-4147-A177-3AD203B41FA5}">
                      <a16:colId xmlns:a16="http://schemas.microsoft.com/office/drawing/2014/main" val="2210480296"/>
                    </a:ext>
                  </a:extLst>
                </a:gridCol>
              </a:tblGrid>
              <a:tr h="726271">
                <a:tc>
                  <a:txBody>
                    <a:bodyPr/>
                    <a:lstStyle/>
                    <a:p>
                      <a:endParaRPr lang="en-US"/>
                    </a:p>
                  </a:txBody>
                  <a:tcPr/>
                </a:tc>
                <a:tc>
                  <a:txBody>
                    <a:bodyPr/>
                    <a:lstStyle/>
                    <a:p>
                      <a:r>
                        <a:rPr lang="en-US" err="1"/>
                        <a:t>InMemorySessionService</a:t>
                      </a:r>
                      <a:endParaRPr lang="en-US" dirty="0" err="1"/>
                    </a:p>
                  </a:txBody>
                  <a:tcPr/>
                </a:tc>
                <a:tc>
                  <a:txBody>
                    <a:bodyPr/>
                    <a:lstStyle/>
                    <a:p>
                      <a:r>
                        <a:rPr lang="en-US" dirty="0" err="1"/>
                        <a:t>VertexAiSessionService</a:t>
                      </a:r>
                    </a:p>
                  </a:txBody>
                  <a:tcPr/>
                </a:tc>
                <a:tc>
                  <a:txBody>
                    <a:bodyPr/>
                    <a:lstStyle/>
                    <a:p>
                      <a:r>
                        <a:rPr lang="en-US" dirty="0" err="1"/>
                        <a:t>DatabaseSessionService</a:t>
                      </a:r>
                    </a:p>
                  </a:txBody>
                  <a:tcPr/>
                </a:tc>
                <a:extLst>
                  <a:ext uri="{0D108BD9-81ED-4DB2-BD59-A6C34878D82A}">
                    <a16:rowId xmlns:a16="http://schemas.microsoft.com/office/drawing/2014/main" val="2188632222"/>
                  </a:ext>
                </a:extLst>
              </a:tr>
              <a:tr h="726271">
                <a:tc>
                  <a:txBody>
                    <a:bodyPr/>
                    <a:lstStyle/>
                    <a:p>
                      <a:r>
                        <a:rPr lang="en-US" dirty="0"/>
                        <a:t>How it works</a:t>
                      </a:r>
                    </a:p>
                  </a:txBody>
                  <a:tcPr/>
                </a:tc>
                <a:tc>
                  <a:txBody>
                    <a:bodyPr/>
                    <a:lstStyle/>
                    <a:p>
                      <a:r>
                        <a:rPr lang="en-US" dirty="0"/>
                        <a:t>Stored in app memory</a:t>
                      </a:r>
                    </a:p>
                  </a:txBody>
                  <a:tcPr/>
                </a:tc>
                <a:tc>
                  <a:txBody>
                    <a:bodyPr/>
                    <a:lstStyle/>
                    <a:p>
                      <a:r>
                        <a:rPr lang="en-US" dirty="0"/>
                        <a:t>Uses Vertex AI infra via API call</a:t>
                      </a:r>
                    </a:p>
                  </a:txBody>
                  <a:tcPr/>
                </a:tc>
                <a:tc>
                  <a:txBody>
                    <a:bodyPr/>
                    <a:lstStyle/>
                    <a:p>
                      <a:r>
                        <a:rPr lang="en-US" dirty="0"/>
                        <a:t>Connects to a relational DB</a:t>
                      </a:r>
                    </a:p>
                  </a:txBody>
                  <a:tcPr/>
                </a:tc>
                <a:extLst>
                  <a:ext uri="{0D108BD9-81ED-4DB2-BD59-A6C34878D82A}">
                    <a16:rowId xmlns:a16="http://schemas.microsoft.com/office/drawing/2014/main" val="712169997"/>
                  </a:ext>
                </a:extLst>
              </a:tr>
              <a:tr h="440164">
                <a:tc>
                  <a:txBody>
                    <a:bodyPr/>
                    <a:lstStyle/>
                    <a:p>
                      <a:r>
                        <a:rPr lang="en-US" dirty="0"/>
                        <a:t>Persistence</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125726403"/>
                  </a:ext>
                </a:extLst>
              </a:tr>
              <a:tr h="1034386">
                <a:tc>
                  <a:txBody>
                    <a:bodyPr/>
                    <a:lstStyle/>
                    <a:p>
                      <a:r>
                        <a:rPr lang="en-US" dirty="0"/>
                        <a:t>Requires</a:t>
                      </a:r>
                    </a:p>
                  </a:txBody>
                  <a:tcPr/>
                </a:tc>
                <a:tc>
                  <a:txBody>
                    <a:bodyPr/>
                    <a:lstStyle/>
                    <a:p>
                      <a:r>
                        <a:rPr lang="en-US" dirty="0"/>
                        <a:t>Nothing</a:t>
                      </a:r>
                    </a:p>
                  </a:txBody>
                  <a:tcPr/>
                </a:tc>
                <a:tc>
                  <a:txBody>
                    <a:bodyPr/>
                    <a:lstStyle/>
                    <a:p>
                      <a:r>
                        <a:rPr lang="en-US" dirty="0"/>
                        <a:t>GCP project, GCP storage bucket, Reasoning Engine</a:t>
                      </a:r>
                    </a:p>
                  </a:txBody>
                  <a:tcPr/>
                </a:tc>
                <a:tc>
                  <a:txBody>
                    <a:bodyPr/>
                    <a:lstStyle/>
                    <a:p>
                      <a:r>
                        <a:rPr lang="en-US" dirty="0"/>
                        <a:t>Configured DB</a:t>
                      </a:r>
                    </a:p>
                  </a:txBody>
                  <a:tcPr/>
                </a:tc>
                <a:extLst>
                  <a:ext uri="{0D108BD9-81ED-4DB2-BD59-A6C34878D82A}">
                    <a16:rowId xmlns:a16="http://schemas.microsoft.com/office/drawing/2014/main" val="2600996246"/>
                  </a:ext>
                </a:extLst>
              </a:tr>
              <a:tr h="1342503">
                <a:tc>
                  <a:txBody>
                    <a:bodyPr/>
                    <a:lstStyle/>
                    <a:p>
                      <a:r>
                        <a:rPr lang="en-US" dirty="0"/>
                        <a:t>Best for</a:t>
                      </a:r>
                    </a:p>
                  </a:txBody>
                  <a:tcPr/>
                </a:tc>
                <a:tc>
                  <a:txBody>
                    <a:bodyPr/>
                    <a:lstStyle/>
                    <a:p>
                      <a:r>
                        <a:rPr lang="en-US" dirty="0"/>
                        <a:t>Quick </a:t>
                      </a:r>
                      <a:r>
                        <a:rPr lang="en-US"/>
                        <a:t>development, local testing</a:t>
                      </a:r>
                    </a:p>
                  </a:txBody>
                  <a:tcPr/>
                </a:tc>
                <a:tc>
                  <a:txBody>
                    <a:bodyPr/>
                    <a:lstStyle/>
                    <a:p>
                      <a:r>
                        <a:rPr lang="en-US" dirty="0"/>
                        <a:t>Scalable production applications</a:t>
                      </a:r>
                    </a:p>
                  </a:txBody>
                  <a:tcPr/>
                </a:tc>
                <a:tc>
                  <a:txBody>
                    <a:bodyPr/>
                    <a:lstStyle/>
                    <a:p>
                      <a:r>
                        <a:rPr lang="en-US" dirty="0"/>
                        <a:t>Apps needing persistent storage that you manage by yourself</a:t>
                      </a:r>
                    </a:p>
                  </a:txBody>
                  <a:tcPr/>
                </a:tc>
                <a:extLst>
                  <a:ext uri="{0D108BD9-81ED-4DB2-BD59-A6C34878D82A}">
                    <a16:rowId xmlns:a16="http://schemas.microsoft.com/office/drawing/2014/main" val="3884035250"/>
                  </a:ext>
                </a:extLst>
              </a:tr>
            </a:tbl>
          </a:graphicData>
        </a:graphic>
      </p:graphicFrame>
    </p:spTree>
    <p:extLst>
      <p:ext uri="{BB962C8B-B14F-4D97-AF65-F5344CB8AC3E}">
        <p14:creationId xmlns:p14="http://schemas.microsoft.com/office/powerpoint/2010/main" val="2270107254"/>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663D6-5325-E2F4-882E-C50ED30F5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A0CBF6-ED97-66B6-5B7C-F0B6BFE291D3}"/>
              </a:ext>
            </a:extLst>
          </p:cNvPr>
          <p:cNvSpPr>
            <a:spLocks noGrp="1"/>
          </p:cNvSpPr>
          <p:nvPr>
            <p:ph type="title"/>
          </p:nvPr>
        </p:nvSpPr>
        <p:spPr>
          <a:xfrm>
            <a:off x="194693" y="304800"/>
            <a:ext cx="8299450" cy="990600"/>
          </a:xfrm>
        </p:spPr>
        <p:txBody>
          <a:bodyPr/>
          <a:lstStyle/>
          <a:p>
            <a:pPr marL="685800" indent="-685800"/>
            <a:r>
              <a:rPr lang="en-US" dirty="0" err="1">
                <a:ea typeface="+mj-lt"/>
                <a:cs typeface="+mj-lt"/>
              </a:rPr>
              <a:t>SessionService</a:t>
            </a:r>
            <a:r>
              <a:rPr lang="en-US" dirty="0">
                <a:ea typeface="+mj-lt"/>
                <a:cs typeface="+mj-lt"/>
              </a:rPr>
              <a:t> Implementations Examples</a:t>
            </a:r>
            <a:endParaRPr lang="en-US" dirty="0"/>
          </a:p>
        </p:txBody>
      </p:sp>
      <p:sp>
        <p:nvSpPr>
          <p:cNvPr id="4" name="TextBox 3">
            <a:extLst>
              <a:ext uri="{FF2B5EF4-FFF2-40B4-BE49-F238E27FC236}">
                <a16:creationId xmlns:a16="http://schemas.microsoft.com/office/drawing/2014/main" id="{ED30E099-3B32-7A1F-028C-A7B4A95DD2F4}"/>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pic>
        <p:nvPicPr>
          <p:cNvPr id="7" name="Content Placeholder 6" descr="A close-up of a word&#10;&#10;AI-generated content may be incorrect.">
            <a:extLst>
              <a:ext uri="{FF2B5EF4-FFF2-40B4-BE49-F238E27FC236}">
                <a16:creationId xmlns:a16="http://schemas.microsoft.com/office/drawing/2014/main" id="{11996A05-A4E9-2D27-BCA7-02B9878C9763}"/>
              </a:ext>
            </a:extLst>
          </p:cNvPr>
          <p:cNvPicPr>
            <a:picLocks noGrp="1" noChangeAspect="1"/>
          </p:cNvPicPr>
          <p:nvPr>
            <p:ph idx="1"/>
          </p:nvPr>
        </p:nvPicPr>
        <p:blipFill>
          <a:blip r:embed="rId3"/>
          <a:stretch>
            <a:fillRect/>
          </a:stretch>
        </p:blipFill>
        <p:spPr bwMode="auto">
          <a:xfrm>
            <a:off x="497611" y="1380225"/>
            <a:ext cx="7425082" cy="749314"/>
          </a:xfrm>
          <a:prstGeom prst="rect">
            <a:avLst/>
          </a:prstGeom>
          <a:noFill/>
          <a:ln w="9525">
            <a:noFill/>
            <a:miter lim="800000"/>
            <a:headEnd/>
            <a:tailEnd/>
          </a:ln>
        </p:spPr>
      </p:pic>
      <p:pic>
        <p:nvPicPr>
          <p:cNvPr id="8" name="Picture 7" descr="A screenshot of a computer program&#10;&#10;AI-generated content may be incorrect.">
            <a:extLst>
              <a:ext uri="{FF2B5EF4-FFF2-40B4-BE49-F238E27FC236}">
                <a16:creationId xmlns:a16="http://schemas.microsoft.com/office/drawing/2014/main" id="{4AB16824-1A0C-C997-84ED-745C9ACDCC10}"/>
              </a:ext>
            </a:extLst>
          </p:cNvPr>
          <p:cNvPicPr>
            <a:picLocks noChangeAspect="1"/>
          </p:cNvPicPr>
          <p:nvPr/>
        </p:nvPicPr>
        <p:blipFill>
          <a:blip r:embed="rId4"/>
          <a:stretch>
            <a:fillRect/>
          </a:stretch>
        </p:blipFill>
        <p:spPr>
          <a:xfrm>
            <a:off x="505659" y="2290607"/>
            <a:ext cx="7405798" cy="2087161"/>
          </a:xfrm>
          <a:prstGeom prst="rect">
            <a:avLst/>
          </a:prstGeom>
        </p:spPr>
      </p:pic>
      <p:pic>
        <p:nvPicPr>
          <p:cNvPr id="9" name="Picture 8" descr="A close-up of a computer code&#10;&#10;AI-generated content may be incorrect.">
            <a:extLst>
              <a:ext uri="{FF2B5EF4-FFF2-40B4-BE49-F238E27FC236}">
                <a16:creationId xmlns:a16="http://schemas.microsoft.com/office/drawing/2014/main" id="{9BC3352C-BCFF-18C4-B704-A02EBE3E67BE}"/>
              </a:ext>
            </a:extLst>
          </p:cNvPr>
          <p:cNvPicPr>
            <a:picLocks noChangeAspect="1"/>
          </p:cNvPicPr>
          <p:nvPr/>
        </p:nvPicPr>
        <p:blipFill>
          <a:blip r:embed="rId5"/>
          <a:stretch>
            <a:fillRect/>
          </a:stretch>
        </p:blipFill>
        <p:spPr>
          <a:xfrm>
            <a:off x="495124" y="4510933"/>
            <a:ext cx="7679696" cy="1428417"/>
          </a:xfrm>
          <a:prstGeom prst="rect">
            <a:avLst/>
          </a:prstGeom>
        </p:spPr>
      </p:pic>
    </p:spTree>
    <p:extLst>
      <p:ext uri="{BB962C8B-B14F-4D97-AF65-F5344CB8AC3E}">
        <p14:creationId xmlns:p14="http://schemas.microsoft.com/office/powerpoint/2010/main" val="322763583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AD434-B108-5997-40A9-289781B29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A897F7-4463-E7C6-3A7A-0FF5E642380D}"/>
              </a:ext>
            </a:extLst>
          </p:cNvPr>
          <p:cNvSpPr>
            <a:spLocks noGrp="1"/>
          </p:cNvSpPr>
          <p:nvPr>
            <p:ph type="title"/>
          </p:nvPr>
        </p:nvSpPr>
        <p:spPr>
          <a:xfrm>
            <a:off x="194693" y="304800"/>
            <a:ext cx="8299450" cy="990600"/>
          </a:xfrm>
        </p:spPr>
        <p:txBody>
          <a:bodyPr/>
          <a:lstStyle/>
          <a:p>
            <a:r>
              <a:rPr lang="en-US" dirty="0"/>
              <a:t>What is runtime?</a:t>
            </a:r>
            <a:endParaRPr lang="en-US" dirty="0">
              <a:cs typeface="Arial"/>
            </a:endParaRPr>
          </a:p>
        </p:txBody>
      </p:sp>
      <p:sp>
        <p:nvSpPr>
          <p:cNvPr id="4" name="TextBox 3">
            <a:extLst>
              <a:ext uri="{FF2B5EF4-FFF2-40B4-BE49-F238E27FC236}">
                <a16:creationId xmlns:a16="http://schemas.microsoft.com/office/drawing/2014/main" id="{45CFB000-5B1F-DB34-49EA-296F8DEBD1F3}"/>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
        <p:nvSpPr>
          <p:cNvPr id="5" name="Content Placeholder 4">
            <a:extLst>
              <a:ext uri="{FF2B5EF4-FFF2-40B4-BE49-F238E27FC236}">
                <a16:creationId xmlns:a16="http://schemas.microsoft.com/office/drawing/2014/main" id="{EA2253F5-E5B8-D854-7CBA-4B8023B9BBF2}"/>
              </a:ext>
            </a:extLst>
          </p:cNvPr>
          <p:cNvSpPr>
            <a:spLocks noGrp="1"/>
          </p:cNvSpPr>
          <p:nvPr>
            <p:ph idx="1"/>
          </p:nvPr>
        </p:nvSpPr>
        <p:spPr/>
        <p:txBody>
          <a:bodyPr/>
          <a:lstStyle/>
          <a:p>
            <a:pPr marL="233045" indent="-233045"/>
            <a:r>
              <a:rPr lang="en-US" dirty="0">
                <a:ea typeface="+mn-lt"/>
                <a:cs typeface="+mn-lt"/>
              </a:rPr>
              <a:t>Think of the Runtime as the "engine" of your agentic application. You define the parts (agents, tools), and the Runtime handles how they connect and run together to fulfill a user's request.</a:t>
            </a:r>
          </a:p>
        </p:txBody>
      </p:sp>
    </p:spTree>
    <p:extLst>
      <p:ext uri="{BB962C8B-B14F-4D97-AF65-F5344CB8AC3E}">
        <p14:creationId xmlns:p14="http://schemas.microsoft.com/office/powerpoint/2010/main" val="4137221113"/>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6FE65-AB33-3B1C-47F7-D157D3D346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F3757B-3C5D-4B4D-B491-8409F5F6183B}"/>
              </a:ext>
            </a:extLst>
          </p:cNvPr>
          <p:cNvSpPr>
            <a:spLocks noGrp="1"/>
          </p:cNvSpPr>
          <p:nvPr>
            <p:ph type="title"/>
          </p:nvPr>
        </p:nvSpPr>
        <p:spPr>
          <a:xfrm>
            <a:off x="194693" y="304800"/>
            <a:ext cx="8299450" cy="990600"/>
          </a:xfrm>
        </p:spPr>
        <p:txBody>
          <a:bodyPr/>
          <a:lstStyle/>
          <a:p>
            <a:r>
              <a:rPr lang="en-US" dirty="0">
                <a:ea typeface="+mj-lt"/>
                <a:cs typeface="+mj-lt"/>
              </a:rPr>
              <a:t>Runner's Role (Orchestrator)</a:t>
            </a:r>
            <a:endParaRPr lang="en-US" dirty="0"/>
          </a:p>
        </p:txBody>
      </p:sp>
      <p:sp>
        <p:nvSpPr>
          <p:cNvPr id="4" name="TextBox 3">
            <a:extLst>
              <a:ext uri="{FF2B5EF4-FFF2-40B4-BE49-F238E27FC236}">
                <a16:creationId xmlns:a16="http://schemas.microsoft.com/office/drawing/2014/main" id="{B9A01361-B57D-0653-2FCE-D17C7F85FEAE}"/>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
        <p:nvSpPr>
          <p:cNvPr id="5" name="Content Placeholder 4">
            <a:extLst>
              <a:ext uri="{FF2B5EF4-FFF2-40B4-BE49-F238E27FC236}">
                <a16:creationId xmlns:a16="http://schemas.microsoft.com/office/drawing/2014/main" id="{BFBECE1F-EB36-71EE-D5EE-2F479CDE0D4E}"/>
              </a:ext>
            </a:extLst>
          </p:cNvPr>
          <p:cNvSpPr>
            <a:spLocks noGrp="1"/>
          </p:cNvSpPr>
          <p:nvPr>
            <p:ph idx="1"/>
          </p:nvPr>
        </p:nvSpPr>
        <p:spPr/>
        <p:txBody>
          <a:bodyPr/>
          <a:lstStyle/>
          <a:p>
            <a:pPr marL="233045" indent="-233045"/>
            <a:r>
              <a:rPr lang="en-US" dirty="0">
                <a:ea typeface="+mn-lt"/>
                <a:cs typeface="+mn-lt"/>
              </a:rPr>
              <a:t>The Runner acts as the central coordinator for a single user invocation. </a:t>
            </a:r>
          </a:p>
          <a:p>
            <a:pPr marL="687070" lvl="1">
              <a:buFont typeface="Courier New" pitchFamily="2" charset="2"/>
              <a:buChar char="o"/>
            </a:pPr>
            <a:r>
              <a:rPr lang="en-US" dirty="0">
                <a:ea typeface="+mn-lt"/>
                <a:cs typeface="+mn-lt"/>
              </a:rPr>
              <a:t>Initiation</a:t>
            </a:r>
          </a:p>
          <a:p>
            <a:pPr marL="687070" lvl="1">
              <a:buFont typeface="Courier New" pitchFamily="2" charset="2"/>
              <a:buChar char="o"/>
            </a:pPr>
            <a:r>
              <a:rPr lang="en-US" dirty="0">
                <a:ea typeface="+mn-lt"/>
                <a:cs typeface="+mn-lt"/>
              </a:rPr>
              <a:t>Kick-off</a:t>
            </a:r>
          </a:p>
          <a:p>
            <a:pPr marL="687070" lvl="1">
              <a:buFont typeface="Courier New" pitchFamily="2" charset="2"/>
              <a:buChar char="o"/>
            </a:pPr>
            <a:r>
              <a:rPr lang="en-US" dirty="0">
                <a:ea typeface="+mn-lt"/>
                <a:cs typeface="+mn-lt"/>
              </a:rPr>
              <a:t>Receive &amp; Process</a:t>
            </a:r>
          </a:p>
          <a:p>
            <a:pPr marL="687070" lvl="1">
              <a:buFont typeface="Courier New" pitchFamily="2" charset="2"/>
              <a:buChar char="o"/>
            </a:pPr>
            <a:r>
              <a:rPr lang="en-US" dirty="0">
                <a:ea typeface="+mn-lt"/>
                <a:cs typeface="+mn-lt"/>
              </a:rPr>
              <a:t>Yield Upstream</a:t>
            </a:r>
          </a:p>
          <a:p>
            <a:pPr marL="687070" lvl="1">
              <a:buFont typeface="Courier New" pitchFamily="2" charset="2"/>
              <a:buChar char="o"/>
            </a:pPr>
            <a:r>
              <a:rPr lang="en-US" dirty="0">
                <a:ea typeface="+mn-lt"/>
                <a:cs typeface="+mn-lt"/>
              </a:rPr>
              <a:t>Iterate</a:t>
            </a:r>
          </a:p>
        </p:txBody>
      </p:sp>
    </p:spTree>
    <p:extLst>
      <p:ext uri="{BB962C8B-B14F-4D97-AF65-F5344CB8AC3E}">
        <p14:creationId xmlns:p14="http://schemas.microsoft.com/office/powerpoint/2010/main" val="1977453765"/>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71394-BAB5-BB94-D8C9-BD665998DD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92B702-B773-482F-881B-E5C03A967D07}"/>
              </a:ext>
            </a:extLst>
          </p:cNvPr>
          <p:cNvSpPr>
            <a:spLocks noGrp="1"/>
          </p:cNvSpPr>
          <p:nvPr>
            <p:ph type="title"/>
          </p:nvPr>
        </p:nvSpPr>
        <p:spPr>
          <a:xfrm>
            <a:off x="194693" y="304800"/>
            <a:ext cx="8299450" cy="990600"/>
          </a:xfrm>
        </p:spPr>
        <p:txBody>
          <a:bodyPr/>
          <a:lstStyle/>
          <a:p>
            <a:r>
              <a:rPr lang="en-US" dirty="0">
                <a:ea typeface="+mj-lt"/>
                <a:cs typeface="+mj-lt"/>
              </a:rPr>
              <a:t>Runner's Role (Orchestrator)</a:t>
            </a:r>
            <a:endParaRPr lang="en-US" dirty="0"/>
          </a:p>
        </p:txBody>
      </p:sp>
      <p:sp>
        <p:nvSpPr>
          <p:cNvPr id="4" name="TextBox 3">
            <a:extLst>
              <a:ext uri="{FF2B5EF4-FFF2-40B4-BE49-F238E27FC236}">
                <a16:creationId xmlns:a16="http://schemas.microsoft.com/office/drawing/2014/main" id="{39CD1C90-E8FA-8D91-2A20-4DA75028050F}"/>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
        <p:nvSpPr>
          <p:cNvPr id="5" name="Content Placeholder 4">
            <a:extLst>
              <a:ext uri="{FF2B5EF4-FFF2-40B4-BE49-F238E27FC236}">
                <a16:creationId xmlns:a16="http://schemas.microsoft.com/office/drawing/2014/main" id="{15C7BB65-B31B-C5BC-6EEB-EF77B9EC1D13}"/>
              </a:ext>
            </a:extLst>
          </p:cNvPr>
          <p:cNvSpPr>
            <a:spLocks noGrp="1"/>
          </p:cNvSpPr>
          <p:nvPr>
            <p:ph idx="1"/>
          </p:nvPr>
        </p:nvSpPr>
        <p:spPr>
          <a:xfrm>
            <a:off x="363904" y="1525819"/>
            <a:ext cx="8475296" cy="4393528"/>
          </a:xfrm>
        </p:spPr>
        <p:txBody>
          <a:bodyPr/>
          <a:lstStyle/>
          <a:p>
            <a:pPr marL="0" indent="0">
              <a:buNone/>
            </a:pPr>
            <a:r>
              <a:rPr lang="en-US" sz="1200" dirty="0">
                <a:solidFill>
                  <a:srgbClr val="696969"/>
                </a:solidFill>
                <a:latin typeface="Consolas"/>
                <a:cs typeface="Arial"/>
              </a:rPr>
              <a:t># Simplified view of Runner's main loop logic</a:t>
            </a:r>
            <a:r>
              <a:rPr lang="en-US" sz="1200" dirty="0">
                <a:latin typeface="Consolas"/>
                <a:cs typeface="Arial"/>
              </a:rPr>
              <a:t>
def run(</a:t>
            </a:r>
            <a:r>
              <a:rPr lang="en-US" sz="1200" dirty="0" err="1">
                <a:latin typeface="Consolas"/>
                <a:cs typeface="Arial"/>
              </a:rPr>
              <a:t>new_query</a:t>
            </a:r>
            <a:r>
              <a:rPr lang="en-US" sz="1200" dirty="0">
                <a:solidFill>
                  <a:srgbClr val="808030"/>
                </a:solidFill>
                <a:latin typeface="Consolas"/>
                <a:cs typeface="Arial"/>
              </a:rPr>
              <a:t>,</a:t>
            </a:r>
            <a:r>
              <a:rPr lang="en-US" sz="1200" dirty="0">
                <a:latin typeface="Consolas"/>
                <a:cs typeface="Arial"/>
              </a:rPr>
              <a:t> ...) -&gt; Generator[</a:t>
            </a:r>
            <a:r>
              <a:rPr lang="en-US" sz="1200" b="1" dirty="0">
                <a:solidFill>
                  <a:srgbClr val="800000"/>
                </a:solidFill>
                <a:latin typeface="Consolas"/>
                <a:cs typeface="Arial"/>
              </a:rPr>
              <a:t>Event</a:t>
            </a:r>
            <a:r>
              <a:rPr lang="en-US" sz="1200" dirty="0">
                <a:latin typeface="Consolas"/>
                <a:cs typeface="Arial"/>
              </a:rPr>
              <a:t>]:
</a:t>
            </a:r>
            <a:r>
              <a:rPr lang="en-US" sz="1200" dirty="0">
                <a:solidFill>
                  <a:srgbClr val="696969"/>
                </a:solidFill>
                <a:latin typeface="Consolas"/>
                <a:cs typeface="Arial"/>
              </a:rPr>
              <a:t>    # 1. Append </a:t>
            </a:r>
            <a:r>
              <a:rPr lang="en-US" sz="1200" dirty="0" err="1">
                <a:solidFill>
                  <a:srgbClr val="696969"/>
                </a:solidFill>
                <a:latin typeface="Consolas"/>
                <a:cs typeface="Arial"/>
              </a:rPr>
              <a:t>new_query</a:t>
            </a:r>
            <a:r>
              <a:rPr lang="en-US" sz="1200" dirty="0">
                <a:solidFill>
                  <a:srgbClr val="696969"/>
                </a:solidFill>
                <a:latin typeface="Consolas"/>
                <a:cs typeface="Arial"/>
              </a:rPr>
              <a:t> to session event history (via </a:t>
            </a:r>
            <a:r>
              <a:rPr lang="en-US" sz="1200" dirty="0" err="1">
                <a:solidFill>
                  <a:srgbClr val="696969"/>
                </a:solidFill>
                <a:latin typeface="Consolas"/>
                <a:cs typeface="Arial"/>
              </a:rPr>
              <a:t>SessionService</a:t>
            </a:r>
            <a:r>
              <a:rPr lang="en-US" sz="1200" dirty="0">
                <a:solidFill>
                  <a:srgbClr val="696969"/>
                </a:solidFill>
                <a:latin typeface="Consolas"/>
                <a:cs typeface="Arial"/>
              </a:rPr>
              <a:t>)</a:t>
            </a:r>
            <a:r>
              <a:rPr lang="en-US" sz="1200" dirty="0">
                <a:latin typeface="Consolas"/>
                <a:cs typeface="Arial"/>
              </a:rPr>
              <a:t>
    </a:t>
            </a:r>
            <a:r>
              <a:rPr lang="en-US" sz="1200" dirty="0" err="1">
                <a:latin typeface="Consolas"/>
                <a:cs typeface="Arial"/>
              </a:rPr>
              <a:t>session_service.append_event</a:t>
            </a:r>
            <a:r>
              <a:rPr lang="en-US" sz="1200" dirty="0">
                <a:latin typeface="Consolas"/>
                <a:cs typeface="Arial"/>
              </a:rPr>
              <a:t>(</a:t>
            </a:r>
            <a:r>
              <a:rPr lang="en-US" sz="1200" b="1" dirty="0">
                <a:solidFill>
                  <a:srgbClr val="800000"/>
                </a:solidFill>
                <a:latin typeface="Consolas"/>
                <a:cs typeface="Arial"/>
              </a:rPr>
              <a:t>session</a:t>
            </a:r>
            <a:r>
              <a:rPr lang="en-US" sz="1200" dirty="0">
                <a:solidFill>
                  <a:srgbClr val="808030"/>
                </a:solidFill>
                <a:latin typeface="Consolas"/>
                <a:cs typeface="Arial"/>
              </a:rPr>
              <a:t>,</a:t>
            </a:r>
            <a:r>
              <a:rPr lang="en-US" sz="1200" dirty="0">
                <a:latin typeface="Consolas"/>
                <a:cs typeface="Arial"/>
              </a:rPr>
              <a:t> </a:t>
            </a:r>
            <a:r>
              <a:rPr lang="en-US" sz="1200" b="1" dirty="0">
                <a:solidFill>
                  <a:srgbClr val="800000"/>
                </a:solidFill>
                <a:latin typeface="Consolas"/>
                <a:cs typeface="Arial"/>
              </a:rPr>
              <a:t>Event</a:t>
            </a:r>
            <a:r>
              <a:rPr lang="en-US" sz="1200" dirty="0">
                <a:latin typeface="Consolas"/>
                <a:cs typeface="Arial"/>
              </a:rPr>
              <a:t>(author</a:t>
            </a:r>
            <a:r>
              <a:rPr lang="en-US" sz="1200" dirty="0">
                <a:solidFill>
                  <a:srgbClr val="808030"/>
                </a:solidFill>
                <a:latin typeface="Consolas"/>
                <a:cs typeface="Arial"/>
              </a:rPr>
              <a:t>=</a:t>
            </a:r>
            <a:r>
              <a:rPr lang="en-US" sz="1200" dirty="0">
                <a:solidFill>
                  <a:srgbClr val="0000E6"/>
                </a:solidFill>
                <a:latin typeface="Consolas"/>
                <a:cs typeface="Arial"/>
              </a:rPr>
              <a:t>'user'</a:t>
            </a:r>
            <a:r>
              <a:rPr lang="en-US" sz="1200" dirty="0">
                <a:solidFill>
                  <a:srgbClr val="808030"/>
                </a:solidFill>
                <a:latin typeface="Consolas"/>
                <a:cs typeface="Arial"/>
              </a:rPr>
              <a:t>,</a:t>
            </a:r>
            <a:r>
              <a:rPr lang="en-US" sz="1200" dirty="0">
                <a:latin typeface="Consolas"/>
                <a:cs typeface="Arial"/>
              </a:rPr>
              <a:t> content=</a:t>
            </a:r>
            <a:r>
              <a:rPr lang="en-US" sz="1200" dirty="0" err="1">
                <a:latin typeface="Consolas"/>
                <a:cs typeface="Arial"/>
              </a:rPr>
              <a:t>new_query</a:t>
            </a:r>
            <a:r>
              <a:rPr lang="en-US" sz="1200" dirty="0">
                <a:latin typeface="Consolas"/>
                <a:cs typeface="Arial"/>
              </a:rPr>
              <a:t>))
</a:t>
            </a:r>
            <a:r>
              <a:rPr lang="en-US" sz="1200" dirty="0">
                <a:solidFill>
                  <a:srgbClr val="696969"/>
                </a:solidFill>
                <a:latin typeface="Consolas"/>
                <a:cs typeface="Arial"/>
              </a:rPr>
              <a:t>    # 2. Kick off event loop by calling the agent</a:t>
            </a:r>
            <a:r>
              <a:rPr lang="en-US" sz="1200" dirty="0">
                <a:latin typeface="Consolas"/>
                <a:cs typeface="Arial"/>
              </a:rPr>
              <a:t>
    </a:t>
            </a:r>
            <a:r>
              <a:rPr lang="en-US" sz="1200" dirty="0" err="1">
                <a:latin typeface="Consolas"/>
                <a:cs typeface="Arial"/>
              </a:rPr>
              <a:t>agent_event_generator</a:t>
            </a:r>
            <a:r>
              <a:rPr lang="en-US" sz="1200" dirty="0">
                <a:latin typeface="Consolas"/>
                <a:cs typeface="Arial"/>
              </a:rPr>
              <a:t> </a:t>
            </a:r>
            <a:r>
              <a:rPr lang="en-US" sz="1200" dirty="0">
                <a:solidFill>
                  <a:srgbClr val="808030"/>
                </a:solidFill>
                <a:latin typeface="Consolas"/>
                <a:cs typeface="Arial"/>
              </a:rPr>
              <a:t>=</a:t>
            </a:r>
            <a:r>
              <a:rPr lang="en-US" sz="1200" dirty="0">
                <a:latin typeface="Consolas"/>
                <a:cs typeface="Arial"/>
              </a:rPr>
              <a:t> </a:t>
            </a:r>
            <a:r>
              <a:rPr lang="en-US" sz="1200" dirty="0" err="1">
                <a:latin typeface="Consolas"/>
                <a:cs typeface="Arial"/>
              </a:rPr>
              <a:t>agent_to_run.run_async</a:t>
            </a:r>
            <a:r>
              <a:rPr lang="en-US" sz="1200" dirty="0">
                <a:latin typeface="Consolas"/>
                <a:cs typeface="Arial"/>
              </a:rPr>
              <a:t>(context)
    async </a:t>
            </a:r>
            <a:r>
              <a:rPr lang="en-US" sz="1200" b="1" dirty="0">
                <a:solidFill>
                  <a:srgbClr val="800000"/>
                </a:solidFill>
                <a:latin typeface="Consolas"/>
                <a:cs typeface="Arial"/>
              </a:rPr>
              <a:t>for</a:t>
            </a:r>
            <a:r>
              <a:rPr lang="en-US" sz="1200" dirty="0">
                <a:latin typeface="Consolas"/>
                <a:cs typeface="Arial"/>
              </a:rPr>
              <a:t> </a:t>
            </a:r>
            <a:r>
              <a:rPr lang="en-US" sz="1200" b="1" dirty="0">
                <a:solidFill>
                  <a:srgbClr val="800000"/>
                </a:solidFill>
                <a:latin typeface="Consolas"/>
                <a:cs typeface="Arial"/>
              </a:rPr>
              <a:t>event</a:t>
            </a:r>
            <a:r>
              <a:rPr lang="en-US" sz="1200" dirty="0">
                <a:latin typeface="Consolas"/>
                <a:cs typeface="Arial"/>
              </a:rPr>
              <a:t> </a:t>
            </a:r>
            <a:r>
              <a:rPr lang="en-US" sz="1200" b="1" dirty="0">
                <a:solidFill>
                  <a:srgbClr val="800000"/>
                </a:solidFill>
                <a:latin typeface="Consolas"/>
                <a:cs typeface="Arial"/>
              </a:rPr>
              <a:t>in</a:t>
            </a:r>
            <a:r>
              <a:rPr lang="en-US" sz="1200" dirty="0">
                <a:latin typeface="Consolas"/>
                <a:cs typeface="Arial"/>
              </a:rPr>
              <a:t> </a:t>
            </a:r>
            <a:r>
              <a:rPr lang="en-US" sz="1200" dirty="0" err="1">
                <a:latin typeface="Consolas"/>
                <a:cs typeface="Arial"/>
              </a:rPr>
              <a:t>agent_event_generator</a:t>
            </a:r>
            <a:r>
              <a:rPr lang="en-US" sz="1200" dirty="0">
                <a:latin typeface="Consolas"/>
                <a:cs typeface="Arial"/>
              </a:rPr>
              <a:t>:
</a:t>
            </a:r>
            <a:r>
              <a:rPr lang="en-US" sz="1200" dirty="0">
                <a:solidFill>
                  <a:srgbClr val="696969"/>
                </a:solidFill>
                <a:latin typeface="Consolas"/>
                <a:cs typeface="Arial"/>
              </a:rPr>
              <a:t>        # 3. Process the generated event and commit changes</a:t>
            </a:r>
            <a:r>
              <a:rPr lang="en-US" sz="1200" dirty="0">
                <a:latin typeface="Consolas"/>
                <a:cs typeface="Arial"/>
              </a:rPr>
              <a:t>
        </a:t>
            </a:r>
            <a:r>
              <a:rPr lang="en-US" sz="1200" dirty="0" err="1">
                <a:latin typeface="Consolas"/>
                <a:cs typeface="Arial"/>
              </a:rPr>
              <a:t>session_service.append_event</a:t>
            </a:r>
            <a:r>
              <a:rPr lang="en-US" sz="1200" dirty="0">
                <a:latin typeface="Consolas"/>
                <a:cs typeface="Arial"/>
              </a:rPr>
              <a:t>(</a:t>
            </a:r>
            <a:r>
              <a:rPr lang="en-US" sz="1200" b="1" dirty="0">
                <a:solidFill>
                  <a:srgbClr val="800000"/>
                </a:solidFill>
                <a:latin typeface="Consolas"/>
                <a:cs typeface="Arial"/>
              </a:rPr>
              <a:t>session</a:t>
            </a:r>
            <a:r>
              <a:rPr lang="en-US" sz="1200" dirty="0">
                <a:solidFill>
                  <a:srgbClr val="808030"/>
                </a:solidFill>
                <a:latin typeface="Consolas"/>
                <a:cs typeface="Arial"/>
              </a:rPr>
              <a:t>,</a:t>
            </a:r>
            <a:r>
              <a:rPr lang="en-US" sz="1200" dirty="0">
                <a:latin typeface="Consolas"/>
                <a:cs typeface="Arial"/>
              </a:rPr>
              <a:t> </a:t>
            </a:r>
            <a:r>
              <a:rPr lang="en-US" sz="1200" b="1" dirty="0">
                <a:solidFill>
                  <a:srgbClr val="800000"/>
                </a:solidFill>
                <a:latin typeface="Consolas"/>
                <a:cs typeface="Arial"/>
              </a:rPr>
              <a:t>event</a:t>
            </a:r>
            <a:r>
              <a:rPr lang="en-US" sz="1200" dirty="0">
                <a:latin typeface="Consolas"/>
                <a:cs typeface="Arial"/>
              </a:rPr>
              <a:t>)</a:t>
            </a:r>
            <a:r>
              <a:rPr lang="en-US" sz="1200" dirty="0">
                <a:solidFill>
                  <a:srgbClr val="696969"/>
                </a:solidFill>
                <a:latin typeface="Consolas"/>
                <a:cs typeface="Arial"/>
              </a:rPr>
              <a:t> # Commits state/artifact deltas etc.</a:t>
            </a:r>
            <a:r>
              <a:rPr lang="en-US" sz="1200" dirty="0">
                <a:latin typeface="Consolas"/>
                <a:cs typeface="Arial"/>
              </a:rPr>
              <a:t>
</a:t>
            </a:r>
            <a:r>
              <a:rPr lang="en-US" sz="1200" dirty="0">
                <a:solidFill>
                  <a:srgbClr val="696969"/>
                </a:solidFill>
                <a:latin typeface="Consolas"/>
                <a:cs typeface="Arial"/>
              </a:rPr>
              <a:t>        # </a:t>
            </a:r>
            <a:r>
              <a:rPr lang="en-US" sz="1200" dirty="0" err="1">
                <a:solidFill>
                  <a:srgbClr val="696969"/>
                </a:solidFill>
                <a:latin typeface="Consolas"/>
                <a:cs typeface="Arial"/>
              </a:rPr>
              <a:t>memory_service.update_memory</a:t>
            </a:r>
            <a:r>
              <a:rPr lang="en-US" sz="1200" dirty="0">
                <a:solidFill>
                  <a:srgbClr val="696969"/>
                </a:solidFill>
                <a:latin typeface="Consolas"/>
                <a:cs typeface="Arial"/>
              </a:rPr>
              <a:t>(...) # If applicable</a:t>
            </a:r>
            <a:r>
              <a:rPr lang="en-US" sz="1200" dirty="0">
                <a:latin typeface="Consolas"/>
                <a:cs typeface="Arial"/>
              </a:rPr>
              <a:t>
</a:t>
            </a:r>
            <a:r>
              <a:rPr lang="en-US" sz="1200" dirty="0">
                <a:solidFill>
                  <a:srgbClr val="696969"/>
                </a:solidFill>
                <a:latin typeface="Consolas"/>
                <a:cs typeface="Arial"/>
              </a:rPr>
              <a:t>        # </a:t>
            </a:r>
            <a:r>
              <a:rPr lang="en-US" sz="1200" dirty="0" err="1">
                <a:solidFill>
                  <a:srgbClr val="696969"/>
                </a:solidFill>
                <a:latin typeface="Consolas"/>
                <a:cs typeface="Arial"/>
              </a:rPr>
              <a:t>artifact_service</a:t>
            </a:r>
            <a:r>
              <a:rPr lang="en-US" sz="1200" dirty="0">
                <a:solidFill>
                  <a:srgbClr val="696969"/>
                </a:solidFill>
                <a:latin typeface="Consolas"/>
                <a:cs typeface="Arial"/>
              </a:rPr>
              <a:t> might have already been called via context during agent run</a:t>
            </a:r>
            <a:r>
              <a:rPr lang="en-US" sz="1200" dirty="0">
                <a:latin typeface="Consolas"/>
                <a:cs typeface="Arial"/>
              </a:rPr>
              <a:t>
</a:t>
            </a:r>
            <a:r>
              <a:rPr lang="en-US" sz="1200" dirty="0">
                <a:solidFill>
                  <a:srgbClr val="696969"/>
                </a:solidFill>
                <a:latin typeface="Consolas"/>
                <a:cs typeface="Arial"/>
              </a:rPr>
              <a:t>        # 4. Yield event for upstream processing (e.g., UI rendering)</a:t>
            </a:r>
            <a:r>
              <a:rPr lang="en-US" sz="1200" dirty="0">
                <a:latin typeface="Consolas"/>
                <a:cs typeface="Arial"/>
              </a:rPr>
              <a:t>
        yield </a:t>
            </a:r>
            <a:r>
              <a:rPr lang="en-US" sz="1200" b="1" dirty="0">
                <a:solidFill>
                  <a:srgbClr val="800000"/>
                </a:solidFill>
                <a:latin typeface="Consolas"/>
                <a:cs typeface="Arial"/>
              </a:rPr>
              <a:t>event</a:t>
            </a:r>
            <a:r>
              <a:rPr lang="en-US" sz="1200" dirty="0">
                <a:latin typeface="Consolas"/>
                <a:cs typeface="Arial"/>
              </a:rPr>
              <a:t>
</a:t>
            </a:r>
            <a:r>
              <a:rPr lang="en-US" sz="1200" dirty="0">
                <a:solidFill>
                  <a:srgbClr val="696969"/>
                </a:solidFill>
                <a:latin typeface="Consolas"/>
                <a:cs typeface="Arial"/>
              </a:rPr>
              <a:t>        # Runner implicitly signals agent generator can continue after yielding</a:t>
            </a:r>
            <a:endParaRPr lang="en-US" sz="1200">
              <a:cs typeface="Arial"/>
            </a:endParaRPr>
          </a:p>
        </p:txBody>
      </p:sp>
    </p:spTree>
    <p:extLst>
      <p:ext uri="{BB962C8B-B14F-4D97-AF65-F5344CB8AC3E}">
        <p14:creationId xmlns:p14="http://schemas.microsoft.com/office/powerpoint/2010/main" val="285879135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B384A-594B-947A-5256-FE701A7AF8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D3C00-1E74-4EE1-C761-2331764CC1B6}"/>
              </a:ext>
            </a:extLst>
          </p:cNvPr>
          <p:cNvSpPr>
            <a:spLocks noGrp="1"/>
          </p:cNvSpPr>
          <p:nvPr>
            <p:ph type="title"/>
          </p:nvPr>
        </p:nvSpPr>
        <p:spPr>
          <a:xfrm>
            <a:off x="207830" y="304800"/>
            <a:ext cx="7734520" cy="990600"/>
          </a:xfrm>
        </p:spPr>
        <p:txBody>
          <a:bodyPr/>
          <a:lstStyle/>
          <a:p>
            <a:pPr marL="685800" indent="-685800"/>
            <a:r>
              <a:rPr lang="en-US" dirty="0"/>
              <a:t>Events, State, &amp; Runner: Basketball Game Analogy</a:t>
            </a:r>
          </a:p>
        </p:txBody>
      </p:sp>
      <p:sp>
        <p:nvSpPr>
          <p:cNvPr id="3" name="Content Placeholder 2">
            <a:extLst>
              <a:ext uri="{FF2B5EF4-FFF2-40B4-BE49-F238E27FC236}">
                <a16:creationId xmlns:a16="http://schemas.microsoft.com/office/drawing/2014/main" id="{4CD64288-8A37-0EB1-8DDA-C287832C4162}"/>
              </a:ext>
            </a:extLst>
          </p:cNvPr>
          <p:cNvSpPr>
            <a:spLocks noGrp="1"/>
          </p:cNvSpPr>
          <p:nvPr>
            <p:ph idx="1"/>
          </p:nvPr>
        </p:nvSpPr>
        <p:spPr>
          <a:xfrm>
            <a:off x="200618" y="1461716"/>
            <a:ext cx="8299450" cy="4858407"/>
          </a:xfrm>
        </p:spPr>
        <p:txBody>
          <a:bodyPr/>
          <a:lstStyle/>
          <a:p>
            <a:pPr marL="0" indent="0">
              <a:buNone/>
            </a:pPr>
            <a:r>
              <a:rPr lang="en-US" sz="2400" dirty="0">
                <a:ea typeface="+mn-lt"/>
                <a:cs typeface="+mn-lt"/>
              </a:rPr>
              <a:t>Session = The whole game</a:t>
            </a:r>
            <a:endParaRPr lang="en-US" sz="2400" dirty="0">
              <a:cs typeface="Arial"/>
            </a:endParaRPr>
          </a:p>
          <a:p>
            <a:pPr marL="687070" lvl="1" indent="-233045">
              <a:buFont typeface="Courier New" pitchFamily="2" charset="2"/>
              <a:buChar char="o"/>
            </a:pPr>
            <a:r>
              <a:rPr lang="en-US" sz="2000" dirty="0">
                <a:ea typeface="+mn-lt"/>
                <a:cs typeface="+mn-lt"/>
              </a:rPr>
              <a:t>Think of a session as the entire basketball game. From the opening whistle to the final buzzer, everything that happens is part of that game session.</a:t>
            </a:r>
            <a:endParaRPr lang="en-US" sz="2000">
              <a:cs typeface="Arial"/>
            </a:endParaRPr>
          </a:p>
          <a:p>
            <a:pPr marL="0" indent="0">
              <a:buNone/>
            </a:pPr>
            <a:r>
              <a:rPr lang="en-US" sz="2400" dirty="0">
                <a:ea typeface="+mn-lt"/>
                <a:cs typeface="+mn-lt"/>
              </a:rPr>
              <a:t>Events = Every play that happens</a:t>
            </a:r>
            <a:endParaRPr lang="en-US" sz="2400" dirty="0">
              <a:cs typeface="Arial"/>
            </a:endParaRPr>
          </a:p>
          <a:p>
            <a:pPr marL="687070" lvl="1">
              <a:buFont typeface="Courier New" pitchFamily="2" charset="2"/>
              <a:buChar char="o"/>
            </a:pPr>
            <a:r>
              <a:rPr lang="en-US" sz="2000" dirty="0">
                <a:ea typeface="+mn-lt"/>
                <a:cs typeface="+mn-lt"/>
              </a:rPr>
              <a:t>During the game, many things happen — someone dribbles, someone shoots, someone scores. Each of these is an event. They’re the building blocks of the game, just like events are the building blocks of what happens inside a session.</a:t>
            </a:r>
            <a:endParaRPr lang="en-US" sz="2000">
              <a:cs typeface="Arial"/>
            </a:endParaRPr>
          </a:p>
          <a:p>
            <a:pPr marL="233045" indent="-233045"/>
            <a:r>
              <a:rPr lang="en-US" sz="2400" dirty="0">
                <a:ea typeface="+mn-lt"/>
                <a:cs typeface="+mn-lt"/>
              </a:rPr>
              <a:t>Runner = The referee and timekeeper combined</a:t>
            </a:r>
            <a:endParaRPr lang="en-US" sz="2400" dirty="0">
              <a:cs typeface="Arial"/>
            </a:endParaRPr>
          </a:p>
          <a:p>
            <a:pPr marL="687070" lvl="1">
              <a:buFont typeface="Courier New" pitchFamily="2" charset="2"/>
              <a:buChar char="o"/>
            </a:pPr>
            <a:r>
              <a:rPr lang="en-US" sz="2000" dirty="0">
                <a:ea typeface="+mn-lt"/>
                <a:cs typeface="+mn-lt"/>
              </a:rPr>
              <a:t>The runner makes sure the game is actually played. It starts the game, keeps it going, enforces the rules, and eventually ends it. Without the runner, the game (session) and the plays (events) would just be ideas, not reality.</a:t>
            </a:r>
            <a:endParaRPr lang="en-US" sz="2000">
              <a:cs typeface="Arial"/>
            </a:endParaRPr>
          </a:p>
        </p:txBody>
      </p:sp>
    </p:spTree>
    <p:extLst>
      <p:ext uri="{BB962C8B-B14F-4D97-AF65-F5344CB8AC3E}">
        <p14:creationId xmlns:p14="http://schemas.microsoft.com/office/powerpoint/2010/main" val="4091282097"/>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EE53C-79F0-5231-5AB6-26FC57C08D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97F077-FF06-217F-F8AE-6AB15E695916}"/>
              </a:ext>
            </a:extLst>
          </p:cNvPr>
          <p:cNvSpPr>
            <a:spLocks noGrp="1"/>
          </p:cNvSpPr>
          <p:nvPr>
            <p:ph type="title"/>
          </p:nvPr>
        </p:nvSpPr>
        <p:spPr>
          <a:xfrm>
            <a:off x="194693" y="304800"/>
            <a:ext cx="8299450" cy="990600"/>
          </a:xfrm>
        </p:spPr>
        <p:txBody>
          <a:bodyPr/>
          <a:lstStyle/>
          <a:p>
            <a:pPr marL="685800" indent="-685800"/>
            <a:r>
              <a:rPr lang="en-US" dirty="0"/>
              <a:t>Async Await in Python</a:t>
            </a:r>
          </a:p>
        </p:txBody>
      </p:sp>
      <p:sp>
        <p:nvSpPr>
          <p:cNvPr id="3" name="Content Placeholder 2">
            <a:extLst>
              <a:ext uri="{FF2B5EF4-FFF2-40B4-BE49-F238E27FC236}">
                <a16:creationId xmlns:a16="http://schemas.microsoft.com/office/drawing/2014/main" id="{D9C20737-F848-2C6D-EAB6-13AB326E03FE}"/>
              </a:ext>
            </a:extLst>
          </p:cNvPr>
          <p:cNvSpPr>
            <a:spLocks noGrp="1"/>
          </p:cNvSpPr>
          <p:nvPr>
            <p:ph idx="1"/>
          </p:nvPr>
        </p:nvSpPr>
        <p:spPr>
          <a:xfrm>
            <a:off x="200618" y="1308276"/>
            <a:ext cx="8299450" cy="4446917"/>
          </a:xfrm>
        </p:spPr>
        <p:txBody>
          <a:bodyPr/>
          <a:lstStyle/>
          <a:p>
            <a:pPr marL="233045" indent="-233045"/>
            <a:endParaRPr lang="en-US" sz="2400" dirty="0">
              <a:cs typeface="Arial"/>
            </a:endParaRPr>
          </a:p>
          <a:p>
            <a:pPr marL="233045" indent="-233045"/>
            <a:r>
              <a:rPr lang="en-US" sz="2400" dirty="0">
                <a:ea typeface="+mn-lt"/>
                <a:cs typeface="+mn-lt"/>
              </a:rPr>
              <a:t>Async programming allows tasks to run concurrently without blocking each other.</a:t>
            </a:r>
            <a:endParaRPr lang="en-US" sz="2400" dirty="0">
              <a:cs typeface="Arial"/>
            </a:endParaRPr>
          </a:p>
          <a:p>
            <a:pPr marL="233045" indent="-233045"/>
            <a:r>
              <a:rPr lang="en-US" sz="2400" dirty="0">
                <a:ea typeface="+mn-lt"/>
                <a:cs typeface="+mn-lt"/>
              </a:rPr>
              <a:t>Use it when waiting for I/O (e.g., web requests, database calls, file reads).</a:t>
            </a:r>
            <a:endParaRPr lang="en-US" sz="2400" dirty="0">
              <a:cs typeface="Arial"/>
            </a:endParaRPr>
          </a:p>
          <a:p>
            <a:pPr marL="233045" indent="-233045"/>
            <a:r>
              <a:rPr lang="en-US" sz="2400" dirty="0">
                <a:ea typeface="+mn-lt"/>
                <a:cs typeface="+mn-lt"/>
              </a:rPr>
              <a:t>async defines a coroutine (special function).</a:t>
            </a:r>
            <a:endParaRPr lang="en-US" sz="2400" dirty="0">
              <a:cs typeface="Arial"/>
            </a:endParaRPr>
          </a:p>
          <a:p>
            <a:pPr marL="233045" indent="-233045"/>
            <a:r>
              <a:rPr lang="en-US" sz="2400" dirty="0">
                <a:ea typeface="+mn-lt"/>
                <a:cs typeface="+mn-lt"/>
              </a:rPr>
              <a:t>await pauses execution until the awaited task completes.</a:t>
            </a:r>
            <a:endParaRPr lang="en-US" sz="2400" dirty="0">
              <a:cs typeface="Arial"/>
            </a:endParaRPr>
          </a:p>
          <a:p>
            <a:pPr marL="233045" indent="-233045"/>
            <a:r>
              <a:rPr lang="en-US" sz="2400" dirty="0">
                <a:ea typeface="+mn-lt"/>
                <a:cs typeface="+mn-lt"/>
              </a:rPr>
              <a:t>Unlike threads, it uses a single thread and an event loop, making it lightweight.</a:t>
            </a:r>
            <a:endParaRPr lang="en-US" sz="2400" dirty="0">
              <a:cs typeface="Arial"/>
            </a:endParaRPr>
          </a:p>
        </p:txBody>
      </p:sp>
    </p:spTree>
    <p:extLst>
      <p:ext uri="{BB962C8B-B14F-4D97-AF65-F5344CB8AC3E}">
        <p14:creationId xmlns:p14="http://schemas.microsoft.com/office/powerpoint/2010/main" val="57909995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23084-6B31-DC78-0131-42B0FB3C4D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52459-B0C9-AF8F-DE94-9A992EC4C6CE}"/>
              </a:ext>
            </a:extLst>
          </p:cNvPr>
          <p:cNvSpPr>
            <a:spLocks noGrp="1"/>
          </p:cNvSpPr>
          <p:nvPr>
            <p:ph type="title"/>
          </p:nvPr>
        </p:nvSpPr>
        <p:spPr>
          <a:xfrm>
            <a:off x="194693" y="304800"/>
            <a:ext cx="8299450" cy="990600"/>
          </a:xfrm>
        </p:spPr>
        <p:txBody>
          <a:bodyPr/>
          <a:lstStyle/>
          <a:p>
            <a:pPr marL="685800" indent="-685800"/>
            <a:r>
              <a:rPr lang="en-US" dirty="0"/>
              <a:t>Async Await Example in Python</a:t>
            </a:r>
          </a:p>
        </p:txBody>
      </p:sp>
      <p:sp>
        <p:nvSpPr>
          <p:cNvPr id="3" name="Content Placeholder 2">
            <a:extLst>
              <a:ext uri="{FF2B5EF4-FFF2-40B4-BE49-F238E27FC236}">
                <a16:creationId xmlns:a16="http://schemas.microsoft.com/office/drawing/2014/main" id="{507A8915-BAC1-696E-34DE-84E21E853E34}"/>
              </a:ext>
            </a:extLst>
          </p:cNvPr>
          <p:cNvSpPr>
            <a:spLocks noGrp="1"/>
          </p:cNvSpPr>
          <p:nvPr>
            <p:ph idx="1"/>
          </p:nvPr>
        </p:nvSpPr>
        <p:spPr>
          <a:xfrm>
            <a:off x="200618" y="1106993"/>
            <a:ext cx="8299450" cy="4648200"/>
          </a:xfrm>
        </p:spPr>
        <p:txBody>
          <a:bodyPr/>
          <a:lstStyle/>
          <a:p>
            <a:pPr marL="0" indent="0">
              <a:buNone/>
            </a:pPr>
            <a:r>
              <a:rPr lang="en-US" sz="2000" b="1" dirty="0">
                <a:solidFill>
                  <a:srgbClr val="800000"/>
                </a:solidFill>
                <a:latin typeface="Consolas"/>
                <a:cs typeface="Arial"/>
              </a:rPr>
              <a:t>import</a:t>
            </a:r>
            <a:r>
              <a:rPr lang="en-US" sz="2000" dirty="0">
                <a:latin typeface="Consolas"/>
                <a:ea typeface="+mn-lt"/>
                <a:cs typeface="+mn-lt"/>
              </a:rPr>
              <a:t> </a:t>
            </a:r>
            <a:r>
              <a:rPr lang="en-US" sz="2000" err="1">
                <a:latin typeface="Consolas"/>
                <a:ea typeface="+mn-lt"/>
                <a:cs typeface="+mn-lt"/>
              </a:rPr>
              <a:t>asyncio</a:t>
            </a:r>
            <a:r>
              <a:rPr lang="en-US" sz="2000" dirty="0">
                <a:latin typeface="Consolas"/>
                <a:ea typeface="+mn-lt"/>
                <a:cs typeface="+mn-lt"/>
              </a:rPr>
              <a:t>
</a:t>
            </a:r>
            <a:r>
              <a:rPr lang="en-US" sz="2000" b="1" dirty="0">
                <a:solidFill>
                  <a:srgbClr val="800000"/>
                </a:solidFill>
                <a:latin typeface="Consolas"/>
                <a:ea typeface="+mn-lt"/>
                <a:cs typeface="+mn-lt"/>
              </a:rPr>
              <a:t>async</a:t>
            </a:r>
            <a:r>
              <a:rPr lang="en-US" sz="2000" dirty="0">
                <a:latin typeface="Consolas"/>
                <a:ea typeface="+mn-lt"/>
                <a:cs typeface="+mn-lt"/>
              </a:rPr>
              <a:t> </a:t>
            </a:r>
            <a:r>
              <a:rPr lang="en-US" sz="2000" b="1" dirty="0">
                <a:solidFill>
                  <a:srgbClr val="800000"/>
                </a:solidFill>
                <a:latin typeface="Consolas"/>
                <a:ea typeface="+mn-lt"/>
                <a:cs typeface="+mn-lt"/>
              </a:rPr>
              <a:t>def</a:t>
            </a:r>
            <a:r>
              <a:rPr lang="en-US" sz="2000" dirty="0">
                <a:latin typeface="Consolas"/>
                <a:ea typeface="+mn-lt"/>
                <a:cs typeface="+mn-lt"/>
              </a:rPr>
              <a:t> </a:t>
            </a:r>
            <a:r>
              <a:rPr lang="en-US" sz="2000" err="1">
                <a:latin typeface="Consolas"/>
                <a:ea typeface="+mn-lt"/>
                <a:cs typeface="+mn-lt"/>
              </a:rPr>
              <a:t>fetch_data</a:t>
            </a:r>
            <a:r>
              <a:rPr lang="en-US" sz="2000" dirty="0">
                <a:solidFill>
                  <a:srgbClr val="808030"/>
                </a:solidFill>
                <a:latin typeface="Consolas"/>
                <a:ea typeface="+mn-lt"/>
                <a:cs typeface="+mn-lt"/>
              </a:rPr>
              <a:t>():</a:t>
            </a:r>
            <a:r>
              <a:rPr lang="en-US" sz="2000" dirty="0">
                <a:latin typeface="Consolas"/>
                <a:ea typeface="+mn-lt"/>
                <a:cs typeface="+mn-lt"/>
              </a:rPr>
              <a:t>
    </a:t>
            </a:r>
            <a:r>
              <a:rPr lang="en-US" sz="2000" b="1" dirty="0">
                <a:solidFill>
                  <a:srgbClr val="800000"/>
                </a:solidFill>
                <a:latin typeface="Consolas"/>
                <a:ea typeface="+mn-lt"/>
                <a:cs typeface="+mn-lt"/>
              </a:rPr>
              <a:t>print</a:t>
            </a:r>
            <a:r>
              <a:rPr lang="en-US" sz="2000" dirty="0">
                <a:solidFill>
                  <a:srgbClr val="808030"/>
                </a:solidFill>
                <a:latin typeface="Consolas"/>
                <a:ea typeface="+mn-lt"/>
                <a:cs typeface="+mn-lt"/>
              </a:rPr>
              <a:t>(</a:t>
            </a:r>
            <a:r>
              <a:rPr lang="en-US" sz="2000" dirty="0">
                <a:solidFill>
                  <a:srgbClr val="800000"/>
                </a:solidFill>
                <a:latin typeface="Consolas"/>
                <a:ea typeface="+mn-lt"/>
                <a:cs typeface="+mn-lt"/>
              </a:rPr>
              <a:t>"</a:t>
            </a:r>
            <a:r>
              <a:rPr lang="en-US" sz="2000" dirty="0">
                <a:solidFill>
                  <a:srgbClr val="0000E6"/>
                </a:solidFill>
                <a:latin typeface="Consolas"/>
                <a:ea typeface="+mn-lt"/>
                <a:cs typeface="+mn-lt"/>
              </a:rPr>
              <a:t>Start fetching...</a:t>
            </a:r>
            <a:r>
              <a:rPr lang="en-US" sz="2000" dirty="0">
                <a:solidFill>
                  <a:srgbClr val="800000"/>
                </a:solidFill>
                <a:latin typeface="Consolas"/>
                <a:ea typeface="+mn-lt"/>
                <a:cs typeface="+mn-lt"/>
              </a:rPr>
              <a:t>"</a:t>
            </a:r>
            <a:r>
              <a:rPr lang="en-US" sz="2000" dirty="0">
                <a:solidFill>
                  <a:srgbClr val="808030"/>
                </a:solidFill>
                <a:latin typeface="Consolas"/>
                <a:ea typeface="+mn-lt"/>
                <a:cs typeface="+mn-lt"/>
              </a:rPr>
              <a:t>)</a:t>
            </a:r>
            <a:r>
              <a:rPr lang="en-US" sz="2000" dirty="0">
                <a:latin typeface="Consolas"/>
                <a:ea typeface="+mn-lt"/>
                <a:cs typeface="+mn-lt"/>
              </a:rPr>
              <a:t>
</a:t>
            </a:r>
            <a:r>
              <a:rPr lang="en-US" sz="2000" dirty="0">
                <a:latin typeface="Consolas"/>
                <a:cs typeface="Arial"/>
              </a:rPr>
              <a:t> </a:t>
            </a:r>
            <a:r>
              <a:rPr lang="en-US" sz="2000" dirty="0">
                <a:latin typeface="Consolas"/>
                <a:ea typeface="+mn-lt"/>
                <a:cs typeface="+mn-lt"/>
              </a:rPr>
              <a:t>   </a:t>
            </a:r>
            <a:r>
              <a:rPr lang="en-US" sz="2000" b="1" dirty="0">
                <a:solidFill>
                  <a:srgbClr val="800000"/>
                </a:solidFill>
                <a:latin typeface="Consolas"/>
                <a:ea typeface="+mn-lt"/>
                <a:cs typeface="+mn-lt"/>
              </a:rPr>
              <a:t>await</a:t>
            </a:r>
            <a:r>
              <a:rPr lang="en-US" sz="2000" dirty="0">
                <a:latin typeface="Consolas"/>
                <a:ea typeface="+mn-lt"/>
                <a:cs typeface="+mn-lt"/>
              </a:rPr>
              <a:t> </a:t>
            </a:r>
            <a:r>
              <a:rPr lang="en-US" sz="2000" err="1">
                <a:latin typeface="Consolas"/>
                <a:ea typeface="+mn-lt"/>
                <a:cs typeface="+mn-lt"/>
              </a:rPr>
              <a:t>asyncio</a:t>
            </a:r>
            <a:r>
              <a:rPr lang="en-US" sz="2000" err="1">
                <a:solidFill>
                  <a:srgbClr val="808030"/>
                </a:solidFill>
                <a:latin typeface="Consolas"/>
                <a:ea typeface="+mn-lt"/>
                <a:cs typeface="+mn-lt"/>
              </a:rPr>
              <a:t>.</a:t>
            </a:r>
            <a:r>
              <a:rPr lang="en-US" sz="2000" err="1">
                <a:latin typeface="Consolas"/>
                <a:ea typeface="+mn-lt"/>
                <a:cs typeface="+mn-lt"/>
              </a:rPr>
              <a:t>sleep</a:t>
            </a:r>
            <a:r>
              <a:rPr lang="en-US" sz="2000" dirty="0">
                <a:solidFill>
                  <a:srgbClr val="808030"/>
                </a:solidFill>
                <a:latin typeface="Consolas"/>
                <a:ea typeface="+mn-lt"/>
                <a:cs typeface="+mn-lt"/>
              </a:rPr>
              <a:t>(</a:t>
            </a:r>
            <a:r>
              <a:rPr lang="en-US" sz="2000" dirty="0">
                <a:solidFill>
                  <a:srgbClr val="008C00"/>
                </a:solidFill>
                <a:latin typeface="Consolas"/>
                <a:ea typeface="+mn-lt"/>
                <a:cs typeface="+mn-lt"/>
              </a:rPr>
              <a:t>2</a:t>
            </a:r>
            <a:r>
              <a:rPr lang="en-US" sz="2000" dirty="0">
                <a:solidFill>
                  <a:srgbClr val="808030"/>
                </a:solidFill>
                <a:latin typeface="Consolas"/>
                <a:ea typeface="+mn-lt"/>
                <a:cs typeface="+mn-lt"/>
              </a:rPr>
              <a:t>)</a:t>
            </a:r>
            <a:r>
              <a:rPr lang="en-US" sz="2000" dirty="0">
                <a:latin typeface="Consolas"/>
                <a:ea typeface="+mn-lt"/>
                <a:cs typeface="+mn-lt"/>
              </a:rPr>
              <a:t>   </a:t>
            </a:r>
            <a:r>
              <a:rPr lang="en-US" sz="2000" dirty="0">
                <a:solidFill>
                  <a:srgbClr val="696969"/>
                </a:solidFill>
                <a:latin typeface="Consolas"/>
                <a:ea typeface="+mn-lt"/>
                <a:cs typeface="+mn-lt"/>
              </a:rPr>
              <a:t># simulates I/O</a:t>
            </a:r>
            <a:r>
              <a:rPr lang="en-US" sz="2000" dirty="0">
                <a:latin typeface="Consolas"/>
                <a:ea typeface="+mn-lt"/>
                <a:cs typeface="+mn-lt"/>
              </a:rPr>
              <a:t>
  </a:t>
            </a:r>
            <a:r>
              <a:rPr lang="en-US" sz="2000" dirty="0">
                <a:latin typeface="Consolas"/>
                <a:cs typeface="Arial"/>
              </a:rPr>
              <a:t> </a:t>
            </a:r>
            <a:r>
              <a:rPr lang="en-US" sz="2000" dirty="0">
                <a:latin typeface="Consolas"/>
                <a:ea typeface="+mn-lt"/>
                <a:cs typeface="+mn-lt"/>
              </a:rPr>
              <a:t> </a:t>
            </a:r>
            <a:r>
              <a:rPr lang="en-US" sz="2000" b="1" dirty="0">
                <a:solidFill>
                  <a:srgbClr val="800000"/>
                </a:solidFill>
                <a:latin typeface="Consolas"/>
                <a:ea typeface="+mn-lt"/>
                <a:cs typeface="+mn-lt"/>
              </a:rPr>
              <a:t>print</a:t>
            </a:r>
            <a:r>
              <a:rPr lang="en-US" sz="2000" dirty="0">
                <a:solidFill>
                  <a:srgbClr val="808030"/>
                </a:solidFill>
                <a:latin typeface="Consolas"/>
                <a:ea typeface="+mn-lt"/>
                <a:cs typeface="+mn-lt"/>
              </a:rPr>
              <a:t>(</a:t>
            </a:r>
            <a:r>
              <a:rPr lang="en-US" sz="2000" dirty="0">
                <a:solidFill>
                  <a:srgbClr val="800000"/>
                </a:solidFill>
                <a:latin typeface="Consolas"/>
                <a:ea typeface="+mn-lt"/>
                <a:cs typeface="+mn-lt"/>
              </a:rPr>
              <a:t>"</a:t>
            </a:r>
            <a:r>
              <a:rPr lang="en-US" sz="2000" dirty="0">
                <a:solidFill>
                  <a:srgbClr val="0000E6"/>
                </a:solidFill>
                <a:latin typeface="Consolas"/>
                <a:ea typeface="+mn-lt"/>
                <a:cs typeface="+mn-lt"/>
              </a:rPr>
              <a:t>Done fetching!</a:t>
            </a:r>
            <a:r>
              <a:rPr lang="en-US" sz="2000" dirty="0">
                <a:solidFill>
                  <a:srgbClr val="800000"/>
                </a:solidFill>
                <a:latin typeface="Consolas"/>
                <a:ea typeface="+mn-lt"/>
                <a:cs typeface="+mn-lt"/>
              </a:rPr>
              <a:t>"</a:t>
            </a:r>
            <a:r>
              <a:rPr lang="en-US" sz="2000" dirty="0">
                <a:solidFill>
                  <a:srgbClr val="808030"/>
                </a:solidFill>
                <a:latin typeface="Consolas"/>
                <a:ea typeface="+mn-lt"/>
                <a:cs typeface="+mn-lt"/>
              </a:rPr>
              <a:t>)</a:t>
            </a:r>
            <a:r>
              <a:rPr lang="en-US" sz="2000" dirty="0">
                <a:latin typeface="Consolas"/>
                <a:ea typeface="+mn-lt"/>
                <a:cs typeface="+mn-lt"/>
              </a:rPr>
              <a:t>
    </a:t>
            </a:r>
            <a:r>
              <a:rPr lang="en-US" sz="2000" b="1" dirty="0">
                <a:solidFill>
                  <a:srgbClr val="800000"/>
                </a:solidFill>
                <a:latin typeface="Consolas"/>
                <a:ea typeface="+mn-lt"/>
                <a:cs typeface="+mn-lt"/>
              </a:rPr>
              <a:t>return</a:t>
            </a:r>
            <a:r>
              <a:rPr lang="en-US" sz="2000" dirty="0">
                <a:latin typeface="Consolas"/>
                <a:ea typeface="+mn-lt"/>
                <a:cs typeface="+mn-lt"/>
              </a:rPr>
              <a:t> </a:t>
            </a:r>
            <a:r>
              <a:rPr lang="en-US" sz="2000" dirty="0">
                <a:solidFill>
                  <a:srgbClr val="800080"/>
                </a:solidFill>
                <a:latin typeface="Consolas"/>
                <a:ea typeface="+mn-lt"/>
                <a:cs typeface="+mn-lt"/>
              </a:rPr>
              <a:t>{</a:t>
            </a:r>
            <a:r>
              <a:rPr lang="en-US" sz="2000" dirty="0">
                <a:solidFill>
                  <a:srgbClr val="800000"/>
                </a:solidFill>
                <a:latin typeface="Consolas"/>
                <a:ea typeface="+mn-lt"/>
                <a:cs typeface="+mn-lt"/>
              </a:rPr>
              <a:t>"</a:t>
            </a:r>
            <a:r>
              <a:rPr lang="en-US" sz="2000" dirty="0">
                <a:solidFill>
                  <a:srgbClr val="0000E6"/>
                </a:solidFill>
                <a:latin typeface="Consolas"/>
                <a:ea typeface="+mn-lt"/>
                <a:cs typeface="+mn-lt"/>
              </a:rPr>
              <a:t>data</a:t>
            </a:r>
            <a:r>
              <a:rPr lang="en-US" sz="2000" dirty="0">
                <a:solidFill>
                  <a:srgbClr val="800000"/>
                </a:solidFill>
                <a:latin typeface="Consolas"/>
                <a:ea typeface="+mn-lt"/>
                <a:cs typeface="+mn-lt"/>
              </a:rPr>
              <a:t>"</a:t>
            </a:r>
            <a:r>
              <a:rPr lang="en-US" sz="2000" dirty="0">
                <a:solidFill>
                  <a:srgbClr val="808030"/>
                </a:solidFill>
                <a:latin typeface="Consolas"/>
                <a:ea typeface="+mn-lt"/>
                <a:cs typeface="+mn-lt"/>
              </a:rPr>
              <a:t>:</a:t>
            </a:r>
            <a:r>
              <a:rPr lang="en-US" sz="2000" dirty="0">
                <a:latin typeface="Consolas"/>
                <a:ea typeface="+mn-lt"/>
                <a:cs typeface="+mn-lt"/>
              </a:rPr>
              <a:t> </a:t>
            </a:r>
            <a:r>
              <a:rPr lang="en-US" sz="2000" dirty="0">
                <a:solidFill>
                  <a:srgbClr val="008C00"/>
                </a:solidFill>
                <a:latin typeface="Consolas"/>
                <a:ea typeface="+mn-lt"/>
                <a:cs typeface="+mn-lt"/>
              </a:rPr>
              <a:t>123</a:t>
            </a:r>
            <a:r>
              <a:rPr lang="en-US" sz="2000" dirty="0">
                <a:solidFill>
                  <a:srgbClr val="800080"/>
                </a:solidFill>
                <a:latin typeface="Consolas"/>
                <a:ea typeface="+mn-lt"/>
                <a:cs typeface="+mn-lt"/>
              </a:rPr>
              <a:t>}</a:t>
            </a:r>
            <a:r>
              <a:rPr lang="en-US" sz="2000" dirty="0">
                <a:latin typeface="Consolas"/>
                <a:ea typeface="+mn-lt"/>
                <a:cs typeface="+mn-lt"/>
              </a:rPr>
              <a:t>
</a:t>
            </a:r>
            <a:r>
              <a:rPr lang="en-US" sz="2000" b="1" dirty="0">
                <a:solidFill>
                  <a:srgbClr val="800000"/>
                </a:solidFill>
                <a:latin typeface="Consolas"/>
                <a:ea typeface="+mn-lt"/>
                <a:cs typeface="+mn-lt"/>
              </a:rPr>
              <a:t>async</a:t>
            </a:r>
            <a:r>
              <a:rPr lang="en-US" sz="2000" dirty="0">
                <a:latin typeface="Consolas"/>
                <a:ea typeface="+mn-lt"/>
                <a:cs typeface="+mn-lt"/>
              </a:rPr>
              <a:t> </a:t>
            </a:r>
            <a:r>
              <a:rPr lang="en-US" sz="2000" b="1" dirty="0">
                <a:solidFill>
                  <a:srgbClr val="800000"/>
                </a:solidFill>
                <a:latin typeface="Consolas"/>
                <a:ea typeface="+mn-lt"/>
                <a:cs typeface="+mn-lt"/>
              </a:rPr>
              <a:t>def</a:t>
            </a:r>
            <a:r>
              <a:rPr lang="en-US" sz="2000" dirty="0">
                <a:latin typeface="Consolas"/>
                <a:ea typeface="+mn-lt"/>
                <a:cs typeface="+mn-lt"/>
              </a:rPr>
              <a:t> main</a:t>
            </a:r>
            <a:r>
              <a:rPr lang="en-US" sz="2000" dirty="0">
                <a:solidFill>
                  <a:srgbClr val="808030"/>
                </a:solidFill>
                <a:latin typeface="Consolas"/>
                <a:ea typeface="+mn-lt"/>
                <a:cs typeface="+mn-lt"/>
              </a:rPr>
              <a:t>():</a:t>
            </a:r>
            <a:r>
              <a:rPr lang="en-US" sz="2000" dirty="0">
                <a:latin typeface="Consolas"/>
                <a:ea typeface="+mn-lt"/>
                <a:cs typeface="+mn-lt"/>
              </a:rPr>
              <a:t>
    result </a:t>
            </a:r>
            <a:r>
              <a:rPr lang="en-US" sz="2000" dirty="0">
                <a:solidFill>
                  <a:srgbClr val="808030"/>
                </a:solidFill>
                <a:latin typeface="Consolas"/>
                <a:ea typeface="+mn-lt"/>
                <a:cs typeface="+mn-lt"/>
              </a:rPr>
              <a:t>=</a:t>
            </a:r>
            <a:r>
              <a:rPr lang="en-US" sz="2000" dirty="0">
                <a:latin typeface="Consolas"/>
                <a:ea typeface="+mn-lt"/>
                <a:cs typeface="+mn-lt"/>
              </a:rPr>
              <a:t> </a:t>
            </a:r>
            <a:r>
              <a:rPr lang="en-US" sz="2000" b="1" dirty="0">
                <a:solidFill>
                  <a:srgbClr val="800000"/>
                </a:solidFill>
                <a:latin typeface="Consolas"/>
                <a:ea typeface="+mn-lt"/>
                <a:cs typeface="+mn-lt"/>
              </a:rPr>
              <a:t>await</a:t>
            </a:r>
            <a:r>
              <a:rPr lang="en-US" sz="2000" dirty="0">
                <a:latin typeface="Consolas"/>
                <a:ea typeface="+mn-lt"/>
                <a:cs typeface="+mn-lt"/>
              </a:rPr>
              <a:t> </a:t>
            </a:r>
            <a:r>
              <a:rPr lang="en-US" sz="2000" err="1">
                <a:latin typeface="Consolas"/>
                <a:ea typeface="+mn-lt"/>
                <a:cs typeface="+mn-lt"/>
              </a:rPr>
              <a:t>fetch_data</a:t>
            </a:r>
            <a:r>
              <a:rPr lang="en-US" sz="2000" dirty="0">
                <a:solidFill>
                  <a:srgbClr val="808030"/>
                </a:solidFill>
                <a:latin typeface="Consolas"/>
                <a:ea typeface="+mn-lt"/>
                <a:cs typeface="+mn-lt"/>
              </a:rPr>
              <a:t>()</a:t>
            </a:r>
            <a:r>
              <a:rPr lang="en-US" sz="2000" dirty="0">
                <a:latin typeface="Consolas"/>
                <a:ea typeface="+mn-lt"/>
                <a:cs typeface="+mn-lt"/>
              </a:rPr>
              <a:t>
    </a:t>
            </a:r>
            <a:r>
              <a:rPr lang="en-US" sz="2000" b="1" dirty="0">
                <a:solidFill>
                  <a:srgbClr val="800000"/>
                </a:solidFill>
                <a:latin typeface="Consolas"/>
                <a:ea typeface="+mn-lt"/>
                <a:cs typeface="+mn-lt"/>
              </a:rPr>
              <a:t>print</a:t>
            </a:r>
            <a:r>
              <a:rPr lang="en-US" sz="2000" dirty="0">
                <a:solidFill>
                  <a:srgbClr val="808030"/>
                </a:solidFill>
                <a:latin typeface="Consolas"/>
                <a:ea typeface="+mn-lt"/>
                <a:cs typeface="+mn-lt"/>
              </a:rPr>
              <a:t>(</a:t>
            </a:r>
            <a:r>
              <a:rPr lang="en-US" sz="2000" dirty="0">
                <a:latin typeface="Consolas"/>
                <a:ea typeface="+mn-lt"/>
                <a:cs typeface="+mn-lt"/>
              </a:rPr>
              <a:t>result</a:t>
            </a:r>
            <a:r>
              <a:rPr lang="en-US" sz="2000" dirty="0">
                <a:solidFill>
                  <a:srgbClr val="808030"/>
                </a:solidFill>
                <a:latin typeface="Consolas"/>
                <a:ea typeface="+mn-lt"/>
                <a:cs typeface="+mn-lt"/>
              </a:rPr>
              <a:t>)</a:t>
            </a:r>
            <a:r>
              <a:rPr lang="en-US" sz="2000" dirty="0">
                <a:latin typeface="Consolas"/>
                <a:ea typeface="+mn-lt"/>
                <a:cs typeface="+mn-lt"/>
              </a:rPr>
              <a:t>
</a:t>
            </a:r>
            <a:r>
              <a:rPr lang="en-US" sz="2000" err="1">
                <a:latin typeface="Consolas"/>
                <a:ea typeface="+mn-lt"/>
                <a:cs typeface="+mn-lt"/>
              </a:rPr>
              <a:t>asyncio</a:t>
            </a:r>
            <a:r>
              <a:rPr lang="en-US" sz="2000" err="1">
                <a:solidFill>
                  <a:srgbClr val="808030"/>
                </a:solidFill>
                <a:latin typeface="Consolas"/>
                <a:ea typeface="+mn-lt"/>
                <a:cs typeface="+mn-lt"/>
              </a:rPr>
              <a:t>.</a:t>
            </a:r>
            <a:r>
              <a:rPr lang="en-US" sz="2000" err="1">
                <a:latin typeface="Consolas"/>
                <a:ea typeface="+mn-lt"/>
                <a:cs typeface="+mn-lt"/>
              </a:rPr>
              <a:t>run</a:t>
            </a:r>
            <a:r>
              <a:rPr lang="en-US" sz="2000" dirty="0">
                <a:solidFill>
                  <a:srgbClr val="808030"/>
                </a:solidFill>
                <a:latin typeface="Consolas"/>
                <a:ea typeface="+mn-lt"/>
                <a:cs typeface="+mn-lt"/>
              </a:rPr>
              <a:t>(</a:t>
            </a:r>
            <a:r>
              <a:rPr lang="en-US" sz="2000" dirty="0">
                <a:latin typeface="Consolas"/>
                <a:ea typeface="+mn-lt"/>
                <a:cs typeface="+mn-lt"/>
              </a:rPr>
              <a:t>main</a:t>
            </a:r>
            <a:r>
              <a:rPr lang="en-US" sz="2000" dirty="0">
                <a:solidFill>
                  <a:srgbClr val="808030"/>
                </a:solidFill>
                <a:latin typeface="Consolas"/>
                <a:ea typeface="+mn-lt"/>
                <a:cs typeface="+mn-lt"/>
              </a:rPr>
              <a:t>())</a:t>
            </a:r>
            <a:endParaRPr lang="en-US" sz="2000" dirty="0">
              <a:cs typeface="Arial"/>
            </a:endParaRPr>
          </a:p>
        </p:txBody>
      </p:sp>
      <p:sp>
        <p:nvSpPr>
          <p:cNvPr id="4" name="TextBox 3">
            <a:extLst>
              <a:ext uri="{FF2B5EF4-FFF2-40B4-BE49-F238E27FC236}">
                <a16:creationId xmlns:a16="http://schemas.microsoft.com/office/drawing/2014/main" id="{73165D8F-F31A-6DFF-1304-BA0FA41CCAAC}"/>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
        <p:nvSpPr>
          <p:cNvPr id="5" name="Content Placeholder 2">
            <a:extLst>
              <a:ext uri="{FF2B5EF4-FFF2-40B4-BE49-F238E27FC236}">
                <a16:creationId xmlns:a16="http://schemas.microsoft.com/office/drawing/2014/main" id="{D64EFD26-696A-566D-918A-3E412AA8989A}"/>
              </a:ext>
            </a:extLst>
          </p:cNvPr>
          <p:cNvSpPr>
            <a:spLocks noGrp="1"/>
          </p:cNvSpPr>
          <p:nvPr/>
        </p:nvSpPr>
        <p:spPr bwMode="auto">
          <a:xfrm>
            <a:off x="5591211" y="2956408"/>
            <a:ext cx="3139276" cy="2119654"/>
          </a:xfrm>
          <a:prstGeom prst="rect">
            <a:avLst/>
          </a:prstGeom>
          <a:noFill/>
          <a:ln w="9525">
            <a:solidFill>
              <a:srgbClr val="4472C4"/>
            </a:solid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28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2400">
                <a:solidFill>
                  <a:schemeClr val="tx1"/>
                </a:solidFill>
                <a:latin typeface="+mn-lt"/>
              </a:defRPr>
            </a:lvl2pPr>
            <a:lvl3pPr marL="1143000" indent="-228600" algn="l" rtl="0" eaLnBrk="0" fontAlgn="base" hangingPunct="0">
              <a:spcBef>
                <a:spcPct val="20000"/>
              </a:spcBef>
              <a:spcAft>
                <a:spcPct val="0"/>
              </a:spcAft>
              <a:buClr>
                <a:srgbClr val="ED6E2E"/>
              </a:buClr>
              <a:buChar char="-"/>
              <a:defRPr sz="20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2000">
                <a:solidFill>
                  <a:schemeClr val="tx1"/>
                </a:solidFill>
                <a:latin typeface="+mn-lt"/>
              </a:defRPr>
            </a:lvl4pPr>
            <a:lvl5pPr marL="2052638" indent="-222250" algn="l" rtl="0" eaLnBrk="0" fontAlgn="base" hangingPunct="0">
              <a:spcBef>
                <a:spcPct val="20000"/>
              </a:spcBef>
              <a:spcAft>
                <a:spcPct val="0"/>
              </a:spcAft>
              <a:buClr>
                <a:srgbClr val="ED6E2E"/>
              </a:buClr>
              <a:buChar char="-"/>
              <a:defRPr sz="2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pPr marL="0" indent="0">
              <a:buNone/>
            </a:pPr>
            <a:r>
              <a:rPr lang="en-US" sz="2000" b="1" dirty="0">
                <a:solidFill>
                  <a:srgbClr val="000000"/>
                </a:solidFill>
                <a:latin typeface="Consolas"/>
                <a:ea typeface="+mn-lt"/>
                <a:cs typeface="+mn-lt"/>
              </a:rPr>
              <a:t>Output:</a:t>
            </a:r>
          </a:p>
          <a:p>
            <a:pPr marL="0" indent="0">
              <a:buNone/>
            </a:pPr>
            <a:endParaRPr lang="en-US" sz="2000" dirty="0">
              <a:solidFill>
                <a:srgbClr val="000000"/>
              </a:solidFill>
              <a:latin typeface="Consolas"/>
              <a:ea typeface="+mn-lt"/>
              <a:cs typeface="+mn-lt"/>
            </a:endParaRPr>
          </a:p>
          <a:p>
            <a:pPr marL="0" indent="0">
              <a:buNone/>
            </a:pPr>
            <a:r>
              <a:rPr lang="en-US" sz="2000" dirty="0">
                <a:solidFill>
                  <a:srgbClr val="000000"/>
                </a:solidFill>
                <a:latin typeface="Consolas"/>
                <a:ea typeface="+mn-lt"/>
                <a:cs typeface="+mn-lt"/>
              </a:rPr>
              <a:t>Start fetching</a:t>
            </a:r>
            <a:r>
              <a:rPr lang="en-US" sz="2000" dirty="0">
                <a:solidFill>
                  <a:srgbClr val="808030"/>
                </a:solidFill>
                <a:latin typeface="Consolas"/>
                <a:ea typeface="+mn-lt"/>
                <a:cs typeface="+mn-lt"/>
              </a:rPr>
              <a:t>...</a:t>
            </a:r>
            <a:r>
              <a:rPr lang="en-US" sz="2000" dirty="0">
                <a:solidFill>
                  <a:srgbClr val="000000"/>
                </a:solidFill>
                <a:latin typeface="Consolas"/>
                <a:ea typeface="+mn-lt"/>
                <a:cs typeface="+mn-lt"/>
              </a:rPr>
              <a:t>
</a:t>
            </a:r>
            <a:r>
              <a:rPr lang="en-US" sz="2000" dirty="0">
                <a:solidFill>
                  <a:srgbClr val="808030"/>
                </a:solidFill>
                <a:latin typeface="Consolas"/>
                <a:ea typeface="+mn-lt"/>
                <a:cs typeface="+mn-lt"/>
              </a:rPr>
              <a:t>..</a:t>
            </a:r>
            <a:r>
              <a:rPr lang="en-US" sz="2000" dirty="0">
                <a:solidFill>
                  <a:srgbClr val="008000"/>
                </a:solidFill>
                <a:latin typeface="Consolas"/>
                <a:ea typeface="+mn-lt"/>
                <a:cs typeface="+mn-lt"/>
              </a:rPr>
              <a:t>.2</a:t>
            </a:r>
            <a:r>
              <a:rPr lang="en-US" sz="2000" dirty="0">
                <a:solidFill>
                  <a:srgbClr val="000000"/>
                </a:solidFill>
                <a:latin typeface="Consolas"/>
                <a:ea typeface="+mn-lt"/>
                <a:cs typeface="+mn-lt"/>
              </a:rPr>
              <a:t> sec </a:t>
            </a:r>
            <a:r>
              <a:rPr lang="en-US" sz="2000" dirty="0">
                <a:solidFill>
                  <a:srgbClr val="400000"/>
                </a:solidFill>
                <a:latin typeface="Consolas"/>
                <a:ea typeface="+mn-lt"/>
                <a:cs typeface="+mn-lt"/>
              </a:rPr>
              <a:t>pause</a:t>
            </a:r>
            <a:r>
              <a:rPr lang="en-US" sz="2000" dirty="0">
                <a:solidFill>
                  <a:srgbClr val="808030"/>
                </a:solidFill>
                <a:latin typeface="Consolas"/>
                <a:ea typeface="+mn-lt"/>
                <a:cs typeface="+mn-lt"/>
              </a:rPr>
              <a:t>...</a:t>
            </a:r>
            <a:r>
              <a:rPr lang="en-US" sz="2000" dirty="0">
                <a:solidFill>
                  <a:srgbClr val="000000"/>
                </a:solidFill>
                <a:latin typeface="Consolas"/>
                <a:ea typeface="+mn-lt"/>
                <a:cs typeface="+mn-lt"/>
              </a:rPr>
              <a:t>
Done fetching</a:t>
            </a:r>
            <a:r>
              <a:rPr lang="en-US" sz="2000" dirty="0">
                <a:solidFill>
                  <a:srgbClr val="808030"/>
                </a:solidFill>
                <a:latin typeface="Consolas"/>
                <a:ea typeface="+mn-lt"/>
                <a:cs typeface="+mn-lt"/>
              </a:rPr>
              <a:t>!</a:t>
            </a:r>
            <a:r>
              <a:rPr lang="en-US" sz="2000" dirty="0">
                <a:solidFill>
                  <a:srgbClr val="000000"/>
                </a:solidFill>
                <a:latin typeface="Consolas"/>
                <a:ea typeface="+mn-lt"/>
                <a:cs typeface="+mn-lt"/>
              </a:rPr>
              <a:t>
</a:t>
            </a:r>
            <a:r>
              <a:rPr lang="en-US" sz="2000" dirty="0">
                <a:solidFill>
                  <a:srgbClr val="800080"/>
                </a:solidFill>
                <a:latin typeface="Consolas"/>
                <a:ea typeface="+mn-lt"/>
                <a:cs typeface="+mn-lt"/>
              </a:rPr>
              <a:t>{</a:t>
            </a:r>
            <a:r>
              <a:rPr lang="en-US" sz="2000" dirty="0">
                <a:solidFill>
                  <a:srgbClr val="0000E6"/>
                </a:solidFill>
                <a:latin typeface="Consolas"/>
                <a:ea typeface="+mn-lt"/>
                <a:cs typeface="+mn-lt"/>
              </a:rPr>
              <a:t>'data'</a:t>
            </a:r>
            <a:r>
              <a:rPr lang="en-US" sz="2000" dirty="0">
                <a:solidFill>
                  <a:srgbClr val="800080"/>
                </a:solidFill>
                <a:latin typeface="Consolas"/>
                <a:ea typeface="+mn-lt"/>
                <a:cs typeface="+mn-lt"/>
              </a:rPr>
              <a:t>:</a:t>
            </a:r>
            <a:r>
              <a:rPr lang="en-US" sz="2000" dirty="0">
                <a:solidFill>
                  <a:srgbClr val="000000"/>
                </a:solidFill>
                <a:latin typeface="Consolas"/>
                <a:ea typeface="+mn-lt"/>
                <a:cs typeface="+mn-lt"/>
              </a:rPr>
              <a:t> </a:t>
            </a:r>
            <a:r>
              <a:rPr lang="en-US" sz="2000" dirty="0">
                <a:solidFill>
                  <a:srgbClr val="008C00"/>
                </a:solidFill>
                <a:latin typeface="Consolas"/>
                <a:ea typeface="+mn-lt"/>
                <a:cs typeface="+mn-lt"/>
              </a:rPr>
              <a:t>123</a:t>
            </a:r>
            <a:r>
              <a:rPr lang="en-US" sz="2000" dirty="0">
                <a:solidFill>
                  <a:srgbClr val="800080"/>
                </a:solidFill>
                <a:latin typeface="Consolas"/>
                <a:ea typeface="+mn-lt"/>
                <a:cs typeface="+mn-lt"/>
              </a:rPr>
              <a:t>}</a:t>
            </a:r>
            <a:r>
              <a:rPr lang="en-US" sz="2000" dirty="0">
                <a:latin typeface="Consolas"/>
                <a:ea typeface="+mn-lt"/>
                <a:cs typeface="+mn-lt"/>
              </a:rPr>
              <a:t>
</a:t>
            </a:r>
            <a:endParaRPr lang="en-US">
              <a:cs typeface="Arial"/>
            </a:endParaRPr>
          </a:p>
        </p:txBody>
      </p:sp>
    </p:spTree>
    <p:extLst>
      <p:ext uri="{BB962C8B-B14F-4D97-AF65-F5344CB8AC3E}">
        <p14:creationId xmlns:p14="http://schemas.microsoft.com/office/powerpoint/2010/main" val="2956338968"/>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41EC4-1978-FADB-6F4F-ACD60F6D17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AB611-29AF-4CB7-A58A-6FB6C4D13689}"/>
              </a:ext>
            </a:extLst>
          </p:cNvPr>
          <p:cNvSpPr>
            <a:spLocks noGrp="1"/>
          </p:cNvSpPr>
          <p:nvPr>
            <p:ph type="title"/>
          </p:nvPr>
        </p:nvSpPr>
        <p:spPr>
          <a:xfrm>
            <a:off x="194693" y="304800"/>
            <a:ext cx="8299450" cy="990600"/>
          </a:xfrm>
        </p:spPr>
        <p:txBody>
          <a:bodyPr/>
          <a:lstStyle/>
          <a:p>
            <a:pPr marL="685800" indent="-685800"/>
            <a:r>
              <a:rPr lang="en-US" dirty="0"/>
              <a:t>Async Await Example in Python</a:t>
            </a:r>
          </a:p>
        </p:txBody>
      </p:sp>
      <p:sp>
        <p:nvSpPr>
          <p:cNvPr id="3" name="Content Placeholder 2">
            <a:extLst>
              <a:ext uri="{FF2B5EF4-FFF2-40B4-BE49-F238E27FC236}">
                <a16:creationId xmlns:a16="http://schemas.microsoft.com/office/drawing/2014/main" id="{1A1D3337-4776-A9D6-F09D-9BF5323F7C1F}"/>
              </a:ext>
            </a:extLst>
          </p:cNvPr>
          <p:cNvSpPr>
            <a:spLocks noGrp="1"/>
          </p:cNvSpPr>
          <p:nvPr>
            <p:ph idx="1"/>
          </p:nvPr>
        </p:nvSpPr>
        <p:spPr>
          <a:xfrm>
            <a:off x="292518" y="1290791"/>
            <a:ext cx="8839359" cy="4464402"/>
          </a:xfrm>
        </p:spPr>
        <p:txBody>
          <a:bodyPr/>
          <a:lstStyle/>
          <a:p>
            <a:pPr marL="0" indent="0">
              <a:buNone/>
            </a:pPr>
            <a:r>
              <a:rPr lang="en-US" sz="1100" dirty="0">
                <a:solidFill>
                  <a:srgbClr val="696969"/>
                </a:solidFill>
                <a:latin typeface="Consolas"/>
                <a:cs typeface="Arial"/>
              </a:rPr>
              <a:t># Define the main function to run the agent</a:t>
            </a:r>
            <a:r>
              <a:rPr lang="en-US" sz="1100" dirty="0">
                <a:solidFill>
                  <a:srgbClr val="000000"/>
                </a:solidFill>
                <a:latin typeface="Consolas"/>
                <a:cs typeface="Arial"/>
              </a:rPr>
              <a:t>
</a:t>
            </a:r>
            <a:r>
              <a:rPr lang="en-US" sz="1100" b="1" dirty="0">
                <a:solidFill>
                  <a:srgbClr val="800000"/>
                </a:solidFill>
                <a:latin typeface="Consolas"/>
                <a:cs typeface="Arial"/>
              </a:rPr>
              <a:t>async</a:t>
            </a:r>
            <a:r>
              <a:rPr lang="en-US" sz="1100" dirty="0">
                <a:solidFill>
                  <a:srgbClr val="000000"/>
                </a:solidFill>
                <a:latin typeface="Consolas"/>
                <a:cs typeface="Arial"/>
              </a:rPr>
              <a:t> </a:t>
            </a:r>
            <a:r>
              <a:rPr lang="en-US" sz="1100" b="1" dirty="0">
                <a:solidFill>
                  <a:srgbClr val="800000"/>
                </a:solidFill>
                <a:latin typeface="Consolas"/>
                <a:cs typeface="Arial"/>
              </a:rPr>
              <a:t>def</a:t>
            </a:r>
            <a:r>
              <a:rPr lang="en-US" sz="1100" dirty="0">
                <a:solidFill>
                  <a:srgbClr val="000000"/>
                </a:solidFill>
                <a:latin typeface="Consolas"/>
                <a:cs typeface="Arial"/>
              </a:rPr>
              <a:t> </a:t>
            </a:r>
            <a:r>
              <a:rPr lang="en-US" sz="1100" dirty="0" err="1">
                <a:solidFill>
                  <a:srgbClr val="000000"/>
                </a:solidFill>
                <a:latin typeface="Consolas"/>
                <a:cs typeface="Arial"/>
              </a:rPr>
              <a:t>run_agent</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a:solidFill>
                  <a:srgbClr val="696969"/>
                </a:solidFill>
                <a:latin typeface="Consolas"/>
                <a:cs typeface="Arial"/>
              </a:rPr>
              <a:t># Create session, initialize runner</a:t>
            </a:r>
            <a:r>
              <a:rPr lang="en-US" sz="1100" dirty="0">
                <a:solidFill>
                  <a:srgbClr val="000000"/>
                </a:solidFill>
                <a:latin typeface="Consolas"/>
                <a:cs typeface="Arial"/>
              </a:rPr>
              <a:t>
    </a:t>
            </a:r>
            <a:r>
              <a:rPr lang="en-US" sz="1100" dirty="0" err="1">
                <a:solidFill>
                  <a:srgbClr val="000000"/>
                </a:solidFill>
                <a:latin typeface="Consolas"/>
                <a:cs typeface="Arial"/>
              </a:rPr>
              <a:t>session_service</a:t>
            </a:r>
            <a:r>
              <a:rPr lang="en-US" sz="1100" dirty="0">
                <a:solidFill>
                  <a:srgbClr val="000000"/>
                </a:solidFill>
                <a:latin typeface="Consolas"/>
                <a:cs typeface="Arial"/>
              </a:rPr>
              <a:t> </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err="1">
                <a:solidFill>
                  <a:srgbClr val="000000"/>
                </a:solidFill>
                <a:latin typeface="Consolas"/>
                <a:cs typeface="Arial"/>
              </a:rPr>
              <a:t>InMemorySessionService</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err="1">
                <a:solidFill>
                  <a:srgbClr val="000000"/>
                </a:solidFill>
                <a:latin typeface="Consolas"/>
                <a:cs typeface="Arial"/>
              </a:rPr>
              <a:t>session_id</a:t>
            </a:r>
            <a:r>
              <a:rPr lang="en-US" sz="1100" dirty="0">
                <a:solidFill>
                  <a:srgbClr val="000000"/>
                </a:solidFill>
                <a:latin typeface="Consolas"/>
                <a:cs typeface="Arial"/>
              </a:rPr>
              <a:t> </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a:solidFill>
                  <a:srgbClr val="400000"/>
                </a:solidFill>
                <a:latin typeface="Consolas"/>
                <a:cs typeface="Arial"/>
              </a:rPr>
              <a:t>str</a:t>
            </a:r>
            <a:r>
              <a:rPr lang="en-US" sz="1100" dirty="0">
                <a:solidFill>
                  <a:srgbClr val="808030"/>
                </a:solidFill>
                <a:latin typeface="Consolas"/>
                <a:cs typeface="Arial"/>
              </a:rPr>
              <a:t>(</a:t>
            </a:r>
            <a:r>
              <a:rPr lang="en-US" sz="1100" dirty="0">
                <a:solidFill>
                  <a:srgbClr val="000000"/>
                </a:solidFill>
                <a:latin typeface="Consolas"/>
                <a:cs typeface="Arial"/>
              </a:rPr>
              <a:t>uuid</a:t>
            </a:r>
            <a:r>
              <a:rPr lang="en-US" sz="1100" dirty="0">
                <a:solidFill>
                  <a:srgbClr val="808030"/>
                </a:solidFill>
                <a:latin typeface="Consolas"/>
                <a:cs typeface="Arial"/>
              </a:rPr>
              <a:t>.</a:t>
            </a:r>
            <a:r>
              <a:rPr lang="en-US" sz="1100" dirty="0">
                <a:solidFill>
                  <a:srgbClr val="000000"/>
                </a:solidFill>
                <a:latin typeface="Consolas"/>
                <a:cs typeface="Arial"/>
              </a:rPr>
              <a:t>uuid4</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b="1" dirty="0">
                <a:solidFill>
                  <a:srgbClr val="800000"/>
                </a:solidFill>
                <a:latin typeface="Consolas"/>
                <a:cs typeface="Arial"/>
              </a:rPr>
              <a:t>await</a:t>
            </a:r>
            <a:r>
              <a:rPr lang="en-US" sz="1100" dirty="0">
                <a:solidFill>
                  <a:srgbClr val="000000"/>
                </a:solidFill>
                <a:latin typeface="Consolas"/>
                <a:cs typeface="Arial"/>
              </a:rPr>
              <a:t> </a:t>
            </a:r>
            <a:r>
              <a:rPr lang="en-US" sz="1100" dirty="0" err="1">
                <a:solidFill>
                  <a:srgbClr val="000000"/>
                </a:solidFill>
                <a:latin typeface="Consolas"/>
                <a:cs typeface="Arial"/>
              </a:rPr>
              <a:t>session_service</a:t>
            </a:r>
            <a:r>
              <a:rPr lang="en-US" sz="1100" dirty="0" err="1">
                <a:solidFill>
                  <a:srgbClr val="808030"/>
                </a:solidFill>
                <a:latin typeface="Consolas"/>
                <a:cs typeface="Arial"/>
              </a:rPr>
              <a:t>.</a:t>
            </a:r>
            <a:r>
              <a:rPr lang="en-US" sz="1100" dirty="0" err="1">
                <a:solidFill>
                  <a:srgbClr val="000000"/>
                </a:solidFill>
                <a:latin typeface="Consolas"/>
                <a:cs typeface="Arial"/>
              </a:rPr>
              <a:t>create_session</a:t>
            </a:r>
            <a:r>
              <a:rPr lang="en-US" sz="1100" dirty="0">
                <a:solidFill>
                  <a:srgbClr val="808030"/>
                </a:solidFill>
                <a:latin typeface="Consolas"/>
                <a:cs typeface="Arial"/>
              </a:rPr>
              <a:t>(</a:t>
            </a:r>
            <a:r>
              <a:rPr lang="en-US" sz="1100" dirty="0">
                <a:solidFill>
                  <a:srgbClr val="800000"/>
                </a:solidFill>
                <a:latin typeface="Consolas"/>
                <a:cs typeface="Arial"/>
              </a:rPr>
              <a:t>"</a:t>
            </a:r>
            <a:r>
              <a:rPr lang="en-US" sz="1100" dirty="0">
                <a:solidFill>
                  <a:srgbClr val="0000E6"/>
                </a:solidFill>
                <a:latin typeface="Consolas"/>
                <a:cs typeface="Arial"/>
              </a:rPr>
              <a:t>Brandon Bot</a:t>
            </a:r>
            <a:r>
              <a:rPr lang="en-US" sz="1100" dirty="0">
                <a:solidFill>
                  <a:srgbClr val="800000"/>
                </a:solidFill>
                <a:latin typeface="Consolas"/>
                <a:cs typeface="Arial"/>
              </a:rPr>
              <a:t>"</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a:solidFill>
                  <a:srgbClr val="800000"/>
                </a:solidFill>
                <a:latin typeface="Consolas"/>
                <a:cs typeface="Arial"/>
              </a:rPr>
              <a:t>"</a:t>
            </a:r>
            <a:r>
              <a:rPr lang="en-US" sz="1100" dirty="0" err="1">
                <a:solidFill>
                  <a:srgbClr val="0000E6"/>
                </a:solidFill>
                <a:latin typeface="Consolas"/>
                <a:cs typeface="Arial"/>
              </a:rPr>
              <a:t>brandon_hancock</a:t>
            </a:r>
            <a:r>
              <a:rPr lang="en-US" sz="1100" dirty="0">
                <a:solidFill>
                  <a:srgbClr val="800000"/>
                </a:solidFill>
                <a:latin typeface="Consolas"/>
                <a:cs typeface="Arial"/>
              </a:rPr>
              <a:t>"</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err="1">
                <a:solidFill>
                  <a:srgbClr val="000000"/>
                </a:solidFill>
                <a:latin typeface="Consolas"/>
                <a:cs typeface="Arial"/>
              </a:rPr>
              <a:t>session_id</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err="1">
                <a:solidFill>
                  <a:srgbClr val="000000"/>
                </a:solidFill>
                <a:latin typeface="Consolas"/>
                <a:cs typeface="Arial"/>
              </a:rPr>
              <a:t>initial_state</a:t>
            </a:r>
            <a:r>
              <a:rPr lang="en-US" sz="1100" dirty="0">
                <a:solidFill>
                  <a:srgbClr val="808030"/>
                </a:solidFill>
                <a:latin typeface="Consolas"/>
                <a:cs typeface="Arial"/>
              </a:rPr>
              <a:t>)</a:t>
            </a:r>
            <a:r>
              <a:rPr lang="en-US" sz="1100" dirty="0">
                <a:solidFill>
                  <a:srgbClr val="000000"/>
                </a:solidFill>
                <a:latin typeface="Consolas"/>
                <a:cs typeface="Arial"/>
              </a:rPr>
              <a:t>
    runner </a:t>
            </a:r>
            <a:r>
              <a:rPr lang="en-US" sz="1100" dirty="0">
                <a:solidFill>
                  <a:srgbClr val="808030"/>
                </a:solidFill>
                <a:latin typeface="Consolas"/>
                <a:cs typeface="Arial"/>
              </a:rPr>
              <a:t>=</a:t>
            </a:r>
            <a:r>
              <a:rPr lang="en-US" sz="1100" dirty="0">
                <a:solidFill>
                  <a:srgbClr val="000000"/>
                </a:solidFill>
                <a:latin typeface="Consolas"/>
                <a:cs typeface="Arial"/>
              </a:rPr>
              <a:t> Runner</a:t>
            </a:r>
            <a:r>
              <a:rPr lang="en-US" sz="1100" dirty="0">
                <a:solidFill>
                  <a:srgbClr val="808030"/>
                </a:solidFill>
                <a:latin typeface="Consolas"/>
                <a:cs typeface="Arial"/>
              </a:rPr>
              <a:t>(</a:t>
            </a:r>
            <a:r>
              <a:rPr lang="en-US" sz="1100" dirty="0">
                <a:solidFill>
                  <a:srgbClr val="000000"/>
                </a:solidFill>
                <a:latin typeface="Consolas"/>
                <a:cs typeface="Arial"/>
              </a:rPr>
              <a:t>agent</a:t>
            </a:r>
            <a:r>
              <a:rPr lang="en-US" sz="1100" dirty="0">
                <a:solidFill>
                  <a:srgbClr val="808030"/>
                </a:solidFill>
                <a:latin typeface="Consolas"/>
                <a:cs typeface="Arial"/>
              </a:rPr>
              <a:t>=</a:t>
            </a:r>
            <a:r>
              <a:rPr lang="en-US" sz="1100" dirty="0" err="1">
                <a:solidFill>
                  <a:srgbClr val="000000"/>
                </a:solidFill>
                <a:latin typeface="Consolas"/>
                <a:cs typeface="Arial"/>
              </a:rPr>
              <a:t>question_answering_agent</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err="1">
                <a:solidFill>
                  <a:srgbClr val="000000"/>
                </a:solidFill>
                <a:latin typeface="Consolas"/>
                <a:cs typeface="Arial"/>
              </a:rPr>
              <a:t>app_name</a:t>
            </a:r>
            <a:r>
              <a:rPr lang="en-US" sz="1100" dirty="0">
                <a:solidFill>
                  <a:srgbClr val="808030"/>
                </a:solidFill>
                <a:latin typeface="Consolas"/>
                <a:cs typeface="Arial"/>
              </a:rPr>
              <a:t>=</a:t>
            </a:r>
            <a:r>
              <a:rPr lang="en-US" sz="1100" dirty="0">
                <a:solidFill>
                  <a:srgbClr val="800000"/>
                </a:solidFill>
                <a:latin typeface="Consolas"/>
                <a:cs typeface="Arial"/>
              </a:rPr>
              <a:t>"</a:t>
            </a:r>
            <a:r>
              <a:rPr lang="en-US" sz="1100" dirty="0">
                <a:solidFill>
                  <a:srgbClr val="0000E6"/>
                </a:solidFill>
                <a:latin typeface="Consolas"/>
                <a:cs typeface="Arial"/>
              </a:rPr>
              <a:t>Brandon Bot</a:t>
            </a:r>
            <a:r>
              <a:rPr lang="en-US" sz="1100" dirty="0">
                <a:solidFill>
                  <a:srgbClr val="800000"/>
                </a:solidFill>
                <a:latin typeface="Consolas"/>
                <a:cs typeface="Arial"/>
              </a:rPr>
              <a:t>"</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err="1">
                <a:solidFill>
                  <a:srgbClr val="000000"/>
                </a:solidFill>
                <a:latin typeface="Consolas"/>
                <a:cs typeface="Arial"/>
              </a:rPr>
              <a:t>session_service</a:t>
            </a:r>
            <a:r>
              <a:rPr lang="en-US" sz="1100" dirty="0">
                <a:solidFill>
                  <a:srgbClr val="808030"/>
                </a:solidFill>
                <a:latin typeface="Consolas"/>
                <a:cs typeface="Arial"/>
              </a:rPr>
              <a:t>=</a:t>
            </a:r>
            <a:r>
              <a:rPr lang="en-US" sz="1100" dirty="0" err="1">
                <a:solidFill>
                  <a:srgbClr val="000000"/>
                </a:solidFill>
                <a:latin typeface="Consolas"/>
                <a:cs typeface="Arial"/>
              </a:rPr>
              <a:t>session_service</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a:solidFill>
                  <a:srgbClr val="696969"/>
                </a:solidFill>
                <a:latin typeface="Consolas"/>
                <a:cs typeface="Arial"/>
              </a:rPr>
              <a:t># Run the agent with a new message</a:t>
            </a:r>
            <a:r>
              <a:rPr lang="en-US" sz="1100" dirty="0">
                <a:solidFill>
                  <a:srgbClr val="000000"/>
                </a:solidFill>
                <a:latin typeface="Consolas"/>
                <a:cs typeface="Arial"/>
              </a:rPr>
              <a:t>
    </a:t>
            </a:r>
            <a:r>
              <a:rPr lang="en-US" sz="1100" dirty="0" err="1">
                <a:solidFill>
                  <a:srgbClr val="000000"/>
                </a:solidFill>
                <a:latin typeface="Consolas"/>
                <a:cs typeface="Arial"/>
              </a:rPr>
              <a:t>user_message</a:t>
            </a:r>
            <a:r>
              <a:rPr lang="en-US" sz="1100" dirty="0">
                <a:solidFill>
                  <a:srgbClr val="000000"/>
                </a:solidFill>
                <a:latin typeface="Consolas"/>
                <a:cs typeface="Arial"/>
              </a:rPr>
              <a:t> </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err="1">
                <a:solidFill>
                  <a:srgbClr val="000000"/>
                </a:solidFill>
                <a:latin typeface="Consolas"/>
                <a:cs typeface="Arial"/>
              </a:rPr>
              <a:t>types</a:t>
            </a:r>
            <a:r>
              <a:rPr lang="en-US" sz="1100" dirty="0" err="1">
                <a:solidFill>
                  <a:srgbClr val="808030"/>
                </a:solidFill>
                <a:latin typeface="Consolas"/>
                <a:cs typeface="Arial"/>
              </a:rPr>
              <a:t>.</a:t>
            </a:r>
            <a:r>
              <a:rPr lang="en-US" sz="1100" dirty="0" err="1">
                <a:solidFill>
                  <a:srgbClr val="000000"/>
                </a:solidFill>
                <a:latin typeface="Consolas"/>
                <a:cs typeface="Arial"/>
              </a:rPr>
              <a:t>Content</a:t>
            </a:r>
            <a:r>
              <a:rPr lang="en-US" sz="1100" dirty="0">
                <a:solidFill>
                  <a:srgbClr val="808030"/>
                </a:solidFill>
                <a:latin typeface="Consolas"/>
                <a:cs typeface="Arial"/>
              </a:rPr>
              <a:t>(</a:t>
            </a:r>
            <a:r>
              <a:rPr lang="en-US" sz="1100" dirty="0">
                <a:solidFill>
                  <a:srgbClr val="000000"/>
                </a:solidFill>
                <a:latin typeface="Consolas"/>
                <a:cs typeface="Arial"/>
              </a:rPr>
              <a:t>role</a:t>
            </a:r>
            <a:r>
              <a:rPr lang="en-US" sz="1100" dirty="0">
                <a:solidFill>
                  <a:srgbClr val="808030"/>
                </a:solidFill>
                <a:latin typeface="Consolas"/>
                <a:cs typeface="Arial"/>
              </a:rPr>
              <a:t>=</a:t>
            </a:r>
            <a:r>
              <a:rPr lang="en-US" sz="1100" dirty="0">
                <a:solidFill>
                  <a:srgbClr val="800000"/>
                </a:solidFill>
                <a:latin typeface="Consolas"/>
                <a:cs typeface="Arial"/>
              </a:rPr>
              <a:t>"</a:t>
            </a:r>
            <a:r>
              <a:rPr lang="en-US" sz="1100" dirty="0">
                <a:solidFill>
                  <a:srgbClr val="0000E6"/>
                </a:solidFill>
                <a:latin typeface="Consolas"/>
                <a:cs typeface="Arial"/>
              </a:rPr>
              <a:t>user</a:t>
            </a:r>
            <a:r>
              <a:rPr lang="en-US" sz="1100" dirty="0">
                <a:solidFill>
                  <a:srgbClr val="800000"/>
                </a:solidFill>
                <a:latin typeface="Consolas"/>
                <a:cs typeface="Arial"/>
              </a:rPr>
              <a:t>"</a:t>
            </a:r>
            <a:r>
              <a:rPr lang="en-US" sz="1100" dirty="0">
                <a:solidFill>
                  <a:srgbClr val="808030"/>
                </a:solidFill>
                <a:latin typeface="Consolas"/>
                <a:cs typeface="Arial"/>
              </a:rPr>
              <a:t>,</a:t>
            </a:r>
            <a:r>
              <a:rPr lang="en-US" sz="1100" dirty="0">
                <a:solidFill>
                  <a:srgbClr val="000000"/>
                </a:solidFill>
                <a:latin typeface="Consolas"/>
                <a:cs typeface="Arial"/>
              </a:rPr>
              <a:t> parts</a:t>
            </a:r>
            <a:r>
              <a:rPr lang="en-US" sz="1100" dirty="0">
                <a:solidFill>
                  <a:srgbClr val="808030"/>
                </a:solidFill>
                <a:latin typeface="Consolas"/>
                <a:cs typeface="Arial"/>
              </a:rPr>
              <a:t>=[</a:t>
            </a:r>
            <a:r>
              <a:rPr lang="en-US" sz="1100" dirty="0" err="1">
                <a:solidFill>
                  <a:srgbClr val="000000"/>
                </a:solidFill>
                <a:latin typeface="Consolas"/>
                <a:cs typeface="Arial"/>
              </a:rPr>
              <a:t>types</a:t>
            </a:r>
            <a:r>
              <a:rPr lang="en-US" sz="1100" dirty="0" err="1">
                <a:solidFill>
                  <a:srgbClr val="808030"/>
                </a:solidFill>
                <a:latin typeface="Consolas"/>
                <a:cs typeface="Arial"/>
              </a:rPr>
              <a:t>.</a:t>
            </a:r>
            <a:r>
              <a:rPr lang="en-US" sz="1100" dirty="0" err="1">
                <a:solidFill>
                  <a:srgbClr val="000000"/>
                </a:solidFill>
                <a:latin typeface="Consolas"/>
                <a:cs typeface="Arial"/>
              </a:rPr>
              <a:t>Part</a:t>
            </a:r>
            <a:r>
              <a:rPr lang="en-US" sz="1100" dirty="0">
                <a:solidFill>
                  <a:srgbClr val="808030"/>
                </a:solidFill>
                <a:latin typeface="Consolas"/>
                <a:cs typeface="Arial"/>
              </a:rPr>
              <a:t>(</a:t>
            </a:r>
            <a:r>
              <a:rPr lang="en-US" sz="1100" dirty="0">
                <a:solidFill>
                  <a:srgbClr val="000000"/>
                </a:solidFill>
                <a:latin typeface="Consolas"/>
                <a:cs typeface="Arial"/>
              </a:rPr>
              <a:t>text</a:t>
            </a:r>
            <a:r>
              <a:rPr lang="en-US" sz="1100" dirty="0">
                <a:solidFill>
                  <a:srgbClr val="808030"/>
                </a:solidFill>
                <a:latin typeface="Consolas"/>
                <a:cs typeface="Arial"/>
              </a:rPr>
              <a:t>=</a:t>
            </a:r>
            <a:r>
              <a:rPr lang="en-US" sz="1100" dirty="0">
                <a:solidFill>
                  <a:srgbClr val="800000"/>
                </a:solidFill>
                <a:latin typeface="Consolas"/>
                <a:cs typeface="Arial"/>
              </a:rPr>
              <a:t>"</a:t>
            </a:r>
            <a:r>
              <a:rPr lang="en-US" sz="1100" dirty="0">
                <a:solidFill>
                  <a:srgbClr val="0000E6"/>
                </a:solidFill>
                <a:latin typeface="Consolas"/>
                <a:cs typeface="Arial"/>
              </a:rPr>
              <a:t>What is Brandon's favorite TV show?</a:t>
            </a:r>
            <a:r>
              <a:rPr lang="en-US" sz="1100" dirty="0">
                <a:solidFill>
                  <a:srgbClr val="800000"/>
                </a:solidFill>
                <a:latin typeface="Consolas"/>
                <a:cs typeface="Arial"/>
              </a:rPr>
              <a:t>"</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b="1" dirty="0">
                <a:solidFill>
                  <a:srgbClr val="800000"/>
                </a:solidFill>
                <a:latin typeface="Consolas"/>
                <a:cs typeface="Arial"/>
              </a:rPr>
              <a:t>async</a:t>
            </a:r>
            <a:r>
              <a:rPr lang="en-US" sz="1100" dirty="0">
                <a:solidFill>
                  <a:srgbClr val="000000"/>
                </a:solidFill>
                <a:latin typeface="Consolas"/>
                <a:cs typeface="Arial"/>
              </a:rPr>
              <a:t> </a:t>
            </a:r>
            <a:r>
              <a:rPr lang="en-US" sz="1100" b="1" dirty="0">
                <a:solidFill>
                  <a:srgbClr val="800000"/>
                </a:solidFill>
                <a:latin typeface="Consolas"/>
                <a:cs typeface="Arial"/>
              </a:rPr>
              <a:t>for</a:t>
            </a:r>
            <a:r>
              <a:rPr lang="en-US" sz="1100" dirty="0">
                <a:solidFill>
                  <a:srgbClr val="000000"/>
                </a:solidFill>
                <a:latin typeface="Consolas"/>
                <a:cs typeface="Arial"/>
              </a:rPr>
              <a:t> event </a:t>
            </a:r>
            <a:r>
              <a:rPr lang="en-US" sz="1100" b="1" dirty="0">
                <a:solidFill>
                  <a:srgbClr val="800000"/>
                </a:solidFill>
                <a:latin typeface="Consolas"/>
                <a:cs typeface="Arial"/>
              </a:rPr>
              <a:t>in</a:t>
            </a:r>
            <a:r>
              <a:rPr lang="en-US" sz="1100" dirty="0">
                <a:solidFill>
                  <a:srgbClr val="000000"/>
                </a:solidFill>
                <a:latin typeface="Consolas"/>
                <a:cs typeface="Arial"/>
              </a:rPr>
              <a:t> </a:t>
            </a:r>
            <a:r>
              <a:rPr lang="en-US" sz="1100" dirty="0" err="1">
                <a:solidFill>
                  <a:srgbClr val="000000"/>
                </a:solidFill>
                <a:latin typeface="Consolas"/>
                <a:cs typeface="Arial"/>
              </a:rPr>
              <a:t>runner</a:t>
            </a:r>
            <a:r>
              <a:rPr lang="en-US" sz="1100" dirty="0" err="1">
                <a:solidFill>
                  <a:srgbClr val="808030"/>
                </a:solidFill>
                <a:latin typeface="Consolas"/>
                <a:cs typeface="Arial"/>
              </a:rPr>
              <a:t>.</a:t>
            </a:r>
            <a:r>
              <a:rPr lang="en-US" sz="1100" dirty="0" err="1">
                <a:solidFill>
                  <a:srgbClr val="000000"/>
                </a:solidFill>
                <a:latin typeface="Consolas"/>
                <a:cs typeface="Arial"/>
              </a:rPr>
              <a:t>run_async</a:t>
            </a:r>
            <a:r>
              <a:rPr lang="en-US" sz="1100" dirty="0">
                <a:solidFill>
                  <a:srgbClr val="808030"/>
                </a:solidFill>
                <a:latin typeface="Consolas"/>
                <a:cs typeface="Arial"/>
              </a:rPr>
              <a:t>(</a:t>
            </a:r>
            <a:r>
              <a:rPr lang="en-US" sz="1100" dirty="0" err="1">
                <a:solidFill>
                  <a:srgbClr val="000000"/>
                </a:solidFill>
                <a:latin typeface="Consolas"/>
                <a:cs typeface="Arial"/>
              </a:rPr>
              <a:t>user_id</a:t>
            </a:r>
            <a:r>
              <a:rPr lang="en-US" sz="1100" dirty="0">
                <a:solidFill>
                  <a:srgbClr val="808030"/>
                </a:solidFill>
                <a:latin typeface="Consolas"/>
                <a:cs typeface="Arial"/>
              </a:rPr>
              <a:t>=</a:t>
            </a:r>
            <a:r>
              <a:rPr lang="en-US" sz="1100" dirty="0">
                <a:solidFill>
                  <a:srgbClr val="800000"/>
                </a:solidFill>
                <a:latin typeface="Consolas"/>
                <a:cs typeface="Arial"/>
              </a:rPr>
              <a:t>"</a:t>
            </a:r>
            <a:r>
              <a:rPr lang="en-US" sz="1100" dirty="0" err="1">
                <a:solidFill>
                  <a:srgbClr val="0000E6"/>
                </a:solidFill>
                <a:latin typeface="Consolas"/>
                <a:cs typeface="Arial"/>
              </a:rPr>
              <a:t>brandon_hancock</a:t>
            </a:r>
            <a:r>
              <a:rPr lang="en-US" sz="1100" dirty="0">
                <a:solidFill>
                  <a:srgbClr val="800000"/>
                </a:solidFill>
                <a:latin typeface="Consolas"/>
                <a:cs typeface="Arial"/>
              </a:rPr>
              <a:t>"</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err="1">
                <a:solidFill>
                  <a:srgbClr val="000000"/>
                </a:solidFill>
                <a:latin typeface="Consolas"/>
                <a:cs typeface="Arial"/>
              </a:rPr>
              <a:t>session_id</a:t>
            </a:r>
            <a:r>
              <a:rPr lang="en-US" sz="1100" dirty="0">
                <a:solidFill>
                  <a:srgbClr val="808030"/>
                </a:solidFill>
                <a:latin typeface="Consolas"/>
                <a:cs typeface="Arial"/>
              </a:rPr>
              <a:t>=</a:t>
            </a:r>
            <a:r>
              <a:rPr lang="en-US" sz="1100" dirty="0" err="1">
                <a:solidFill>
                  <a:srgbClr val="000000"/>
                </a:solidFill>
                <a:latin typeface="Consolas"/>
                <a:cs typeface="Arial"/>
              </a:rPr>
              <a:t>session_id</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err="1">
                <a:solidFill>
                  <a:srgbClr val="000000"/>
                </a:solidFill>
                <a:latin typeface="Consolas"/>
                <a:cs typeface="Arial"/>
              </a:rPr>
              <a:t>new_message</a:t>
            </a:r>
            <a:r>
              <a:rPr lang="en-US" sz="1100" dirty="0">
                <a:solidFill>
                  <a:srgbClr val="808030"/>
                </a:solidFill>
                <a:latin typeface="Consolas"/>
                <a:cs typeface="Arial"/>
              </a:rPr>
              <a:t>=</a:t>
            </a:r>
            <a:r>
              <a:rPr lang="en-US" sz="1100" dirty="0" err="1">
                <a:solidFill>
                  <a:srgbClr val="000000"/>
                </a:solidFill>
                <a:latin typeface="Consolas"/>
                <a:cs typeface="Arial"/>
              </a:rPr>
              <a:t>user_message</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b="1" dirty="0">
                <a:solidFill>
                  <a:srgbClr val="800000"/>
                </a:solidFill>
                <a:latin typeface="Consolas"/>
                <a:cs typeface="Arial"/>
              </a:rPr>
              <a:t>if</a:t>
            </a:r>
            <a:r>
              <a:rPr lang="en-US" sz="1100" dirty="0">
                <a:solidFill>
                  <a:srgbClr val="000000"/>
                </a:solidFill>
                <a:latin typeface="Consolas"/>
                <a:cs typeface="Arial"/>
              </a:rPr>
              <a:t> </a:t>
            </a:r>
            <a:r>
              <a:rPr lang="en-US" sz="1100" dirty="0" err="1">
                <a:solidFill>
                  <a:srgbClr val="000000"/>
                </a:solidFill>
                <a:latin typeface="Consolas"/>
                <a:cs typeface="Arial"/>
              </a:rPr>
              <a:t>event</a:t>
            </a:r>
            <a:r>
              <a:rPr lang="en-US" sz="1100" dirty="0" err="1">
                <a:solidFill>
                  <a:srgbClr val="808030"/>
                </a:solidFill>
                <a:latin typeface="Consolas"/>
                <a:cs typeface="Arial"/>
              </a:rPr>
              <a:t>.</a:t>
            </a:r>
            <a:r>
              <a:rPr lang="en-US" sz="1100" dirty="0" err="1">
                <a:solidFill>
                  <a:srgbClr val="000000"/>
                </a:solidFill>
                <a:latin typeface="Consolas"/>
                <a:cs typeface="Arial"/>
              </a:rPr>
              <a:t>is_final_response</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b="1" dirty="0">
                <a:solidFill>
                  <a:srgbClr val="800000"/>
                </a:solidFill>
                <a:latin typeface="Consolas"/>
                <a:cs typeface="Arial"/>
              </a:rPr>
              <a:t>print</a:t>
            </a:r>
            <a:r>
              <a:rPr lang="en-US" sz="1100" dirty="0">
                <a:solidFill>
                  <a:srgbClr val="808030"/>
                </a:solidFill>
                <a:latin typeface="Consolas"/>
                <a:cs typeface="Arial"/>
              </a:rPr>
              <a:t>(</a:t>
            </a:r>
            <a:r>
              <a:rPr lang="en-US" sz="1100" dirty="0" err="1">
                <a:solidFill>
                  <a:srgbClr val="800000"/>
                </a:solidFill>
                <a:latin typeface="Consolas"/>
                <a:cs typeface="Arial"/>
              </a:rPr>
              <a:t>f"</a:t>
            </a:r>
            <a:r>
              <a:rPr lang="en-US" sz="1100" dirty="0" err="1">
                <a:solidFill>
                  <a:srgbClr val="0000E6"/>
                </a:solidFill>
                <a:latin typeface="Consolas"/>
                <a:cs typeface="Arial"/>
              </a:rPr>
              <a:t>Final</a:t>
            </a:r>
            <a:r>
              <a:rPr lang="en-US" sz="1100" dirty="0">
                <a:solidFill>
                  <a:srgbClr val="0000E6"/>
                </a:solidFill>
                <a:latin typeface="Consolas"/>
                <a:cs typeface="Arial"/>
              </a:rPr>
              <a:t> Response: </a:t>
            </a:r>
            <a:r>
              <a:rPr lang="en-US" sz="1100" dirty="0">
                <a:solidFill>
                  <a:srgbClr val="800000"/>
                </a:solidFill>
                <a:latin typeface="Consolas"/>
                <a:cs typeface="Arial"/>
              </a:rPr>
              <a:t>{</a:t>
            </a:r>
            <a:r>
              <a:rPr lang="en-US" sz="1100" dirty="0" err="1">
                <a:solidFill>
                  <a:srgbClr val="000000"/>
                </a:solidFill>
                <a:latin typeface="Consolas"/>
                <a:cs typeface="Arial"/>
              </a:rPr>
              <a:t>event</a:t>
            </a:r>
            <a:r>
              <a:rPr lang="en-US" sz="1100" dirty="0" err="1">
                <a:solidFill>
                  <a:srgbClr val="808030"/>
                </a:solidFill>
                <a:latin typeface="Consolas"/>
                <a:cs typeface="Arial"/>
              </a:rPr>
              <a:t>.</a:t>
            </a:r>
            <a:r>
              <a:rPr lang="en-US" sz="1100" dirty="0" err="1">
                <a:solidFill>
                  <a:srgbClr val="000000"/>
                </a:solidFill>
                <a:latin typeface="Consolas"/>
                <a:cs typeface="Arial"/>
              </a:rPr>
              <a:t>content</a:t>
            </a:r>
            <a:r>
              <a:rPr lang="en-US" sz="1100" dirty="0" err="1">
                <a:solidFill>
                  <a:srgbClr val="808030"/>
                </a:solidFill>
                <a:latin typeface="Consolas"/>
                <a:cs typeface="Arial"/>
              </a:rPr>
              <a:t>.</a:t>
            </a:r>
            <a:r>
              <a:rPr lang="en-US" sz="1100" dirty="0" err="1">
                <a:solidFill>
                  <a:srgbClr val="000000"/>
                </a:solidFill>
                <a:latin typeface="Consolas"/>
                <a:cs typeface="Arial"/>
              </a:rPr>
              <a:t>parts</a:t>
            </a:r>
            <a:r>
              <a:rPr lang="en-US" sz="1100" dirty="0">
                <a:solidFill>
                  <a:srgbClr val="808030"/>
                </a:solidFill>
                <a:latin typeface="Consolas"/>
                <a:cs typeface="Arial"/>
              </a:rPr>
              <a:t>[</a:t>
            </a:r>
            <a:r>
              <a:rPr lang="en-US" sz="1100" dirty="0">
                <a:solidFill>
                  <a:srgbClr val="008C00"/>
                </a:solidFill>
                <a:latin typeface="Consolas"/>
                <a:cs typeface="Arial"/>
              </a:rPr>
              <a:t>0</a:t>
            </a:r>
            <a:r>
              <a:rPr lang="en-US" sz="1100" dirty="0">
                <a:solidFill>
                  <a:srgbClr val="808030"/>
                </a:solidFill>
                <a:latin typeface="Consolas"/>
                <a:cs typeface="Arial"/>
              </a:rPr>
              <a:t>].</a:t>
            </a:r>
            <a:r>
              <a:rPr lang="en-US" sz="1100" dirty="0">
                <a:solidFill>
                  <a:srgbClr val="000000"/>
                </a:solidFill>
                <a:latin typeface="Consolas"/>
                <a:cs typeface="Arial"/>
              </a:rPr>
              <a:t>text</a:t>
            </a:r>
            <a:r>
              <a:rPr lang="en-US" sz="1100" dirty="0">
                <a:solidFill>
                  <a:srgbClr val="800000"/>
                </a:solidFill>
                <a:latin typeface="Consolas"/>
                <a:cs typeface="Arial"/>
              </a:rPr>
              <a:t>}"</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a:solidFill>
                  <a:srgbClr val="696969"/>
                </a:solidFill>
                <a:latin typeface="Consolas"/>
                <a:cs typeface="Arial"/>
              </a:rPr>
              <a:t># Display final state</a:t>
            </a:r>
            <a:r>
              <a:rPr lang="en-US" sz="1100" dirty="0">
                <a:solidFill>
                  <a:srgbClr val="000000"/>
                </a:solidFill>
                <a:latin typeface="Consolas"/>
                <a:cs typeface="Arial"/>
              </a:rPr>
              <a:t>
    session </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b="1" dirty="0">
                <a:solidFill>
                  <a:srgbClr val="800000"/>
                </a:solidFill>
                <a:latin typeface="Consolas"/>
                <a:cs typeface="Arial"/>
              </a:rPr>
              <a:t>await</a:t>
            </a:r>
            <a:r>
              <a:rPr lang="en-US" sz="1100" dirty="0">
                <a:solidFill>
                  <a:srgbClr val="000000"/>
                </a:solidFill>
                <a:latin typeface="Consolas"/>
                <a:cs typeface="Arial"/>
              </a:rPr>
              <a:t> </a:t>
            </a:r>
            <a:r>
              <a:rPr lang="en-US" sz="1100" dirty="0" err="1">
                <a:solidFill>
                  <a:srgbClr val="000000"/>
                </a:solidFill>
                <a:latin typeface="Consolas"/>
                <a:cs typeface="Arial"/>
              </a:rPr>
              <a:t>session_service</a:t>
            </a:r>
            <a:r>
              <a:rPr lang="en-US" sz="1100" dirty="0" err="1">
                <a:solidFill>
                  <a:srgbClr val="808030"/>
                </a:solidFill>
                <a:latin typeface="Consolas"/>
                <a:cs typeface="Arial"/>
              </a:rPr>
              <a:t>.</a:t>
            </a:r>
            <a:r>
              <a:rPr lang="en-US" sz="1100" dirty="0" err="1">
                <a:solidFill>
                  <a:srgbClr val="000000"/>
                </a:solidFill>
                <a:latin typeface="Consolas"/>
                <a:cs typeface="Arial"/>
              </a:rPr>
              <a:t>get_session</a:t>
            </a:r>
            <a:r>
              <a:rPr lang="en-US" sz="1100" dirty="0">
                <a:solidFill>
                  <a:srgbClr val="808030"/>
                </a:solidFill>
                <a:latin typeface="Consolas"/>
                <a:cs typeface="Arial"/>
              </a:rPr>
              <a:t>(</a:t>
            </a:r>
            <a:r>
              <a:rPr lang="en-US" sz="1100" dirty="0">
                <a:solidFill>
                  <a:srgbClr val="800000"/>
                </a:solidFill>
                <a:latin typeface="Consolas"/>
                <a:cs typeface="Arial"/>
              </a:rPr>
              <a:t>"</a:t>
            </a:r>
            <a:r>
              <a:rPr lang="en-US" sz="1100" dirty="0">
                <a:solidFill>
                  <a:srgbClr val="0000E6"/>
                </a:solidFill>
                <a:latin typeface="Consolas"/>
                <a:cs typeface="Arial"/>
              </a:rPr>
              <a:t>Brandon Bot</a:t>
            </a:r>
            <a:r>
              <a:rPr lang="en-US" sz="1100" dirty="0">
                <a:solidFill>
                  <a:srgbClr val="800000"/>
                </a:solidFill>
                <a:latin typeface="Consolas"/>
                <a:cs typeface="Arial"/>
              </a:rPr>
              <a:t>"</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a:solidFill>
                  <a:srgbClr val="800000"/>
                </a:solidFill>
                <a:latin typeface="Consolas"/>
                <a:cs typeface="Arial"/>
              </a:rPr>
              <a:t>"</a:t>
            </a:r>
            <a:r>
              <a:rPr lang="en-US" sz="1100" dirty="0" err="1">
                <a:solidFill>
                  <a:srgbClr val="0000E6"/>
                </a:solidFill>
                <a:latin typeface="Consolas"/>
                <a:cs typeface="Arial"/>
              </a:rPr>
              <a:t>brandon_hancock</a:t>
            </a:r>
            <a:r>
              <a:rPr lang="en-US" sz="1100" dirty="0">
                <a:solidFill>
                  <a:srgbClr val="800000"/>
                </a:solidFill>
                <a:latin typeface="Consolas"/>
                <a:cs typeface="Arial"/>
              </a:rPr>
              <a:t>"</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err="1">
                <a:solidFill>
                  <a:srgbClr val="000000"/>
                </a:solidFill>
                <a:latin typeface="Consolas"/>
                <a:cs typeface="Arial"/>
              </a:rPr>
              <a:t>session_id</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b="1" dirty="0">
                <a:solidFill>
                  <a:srgbClr val="800000"/>
                </a:solidFill>
                <a:latin typeface="Consolas"/>
                <a:cs typeface="Arial"/>
              </a:rPr>
              <a:t>print</a:t>
            </a:r>
            <a:r>
              <a:rPr lang="en-US" sz="1100" dirty="0">
                <a:solidFill>
                  <a:srgbClr val="808030"/>
                </a:solidFill>
                <a:latin typeface="Consolas"/>
                <a:cs typeface="Arial"/>
              </a:rPr>
              <a:t>(</a:t>
            </a:r>
            <a:r>
              <a:rPr lang="en-US" sz="1100" dirty="0">
                <a:solidFill>
                  <a:srgbClr val="800000"/>
                </a:solidFill>
                <a:latin typeface="Consolas"/>
                <a:cs typeface="Arial"/>
              </a:rPr>
              <a:t>"</a:t>
            </a:r>
            <a:r>
              <a:rPr lang="en-US" sz="1100" dirty="0">
                <a:solidFill>
                  <a:srgbClr val="0F69FF"/>
                </a:solidFill>
                <a:latin typeface="Consolas"/>
                <a:cs typeface="Arial"/>
              </a:rPr>
              <a:t>\</a:t>
            </a:r>
            <a:r>
              <a:rPr lang="en-US" sz="1100" dirty="0" err="1">
                <a:solidFill>
                  <a:srgbClr val="0F69FF"/>
                </a:solidFill>
                <a:latin typeface="Consolas"/>
                <a:cs typeface="Arial"/>
              </a:rPr>
              <a:t>n</a:t>
            </a:r>
            <a:r>
              <a:rPr lang="en-US" sz="1100" dirty="0" err="1">
                <a:solidFill>
                  <a:srgbClr val="0000E6"/>
                </a:solidFill>
                <a:latin typeface="Consolas"/>
                <a:cs typeface="Arial"/>
              </a:rPr>
              <a:t>Final</a:t>
            </a:r>
            <a:r>
              <a:rPr lang="en-US" sz="1100" dirty="0">
                <a:solidFill>
                  <a:srgbClr val="0000E6"/>
                </a:solidFill>
                <a:latin typeface="Consolas"/>
                <a:cs typeface="Arial"/>
              </a:rPr>
              <a:t> Session State:</a:t>
            </a:r>
            <a:r>
              <a:rPr lang="en-US" sz="1100" dirty="0">
                <a:solidFill>
                  <a:srgbClr val="800000"/>
                </a:solidFill>
                <a:latin typeface="Consolas"/>
                <a:cs typeface="Arial"/>
              </a:rPr>
              <a:t>"</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b="1" dirty="0">
                <a:solidFill>
                  <a:srgbClr val="800000"/>
                </a:solidFill>
                <a:latin typeface="Consolas"/>
                <a:cs typeface="Arial"/>
              </a:rPr>
              <a:t>for</a:t>
            </a:r>
            <a:r>
              <a:rPr lang="en-US" sz="1100" dirty="0">
                <a:solidFill>
                  <a:srgbClr val="000000"/>
                </a:solidFill>
                <a:latin typeface="Consolas"/>
                <a:cs typeface="Arial"/>
              </a:rPr>
              <a:t> key</a:t>
            </a:r>
            <a:r>
              <a:rPr lang="en-US" sz="1100" dirty="0">
                <a:solidFill>
                  <a:srgbClr val="808030"/>
                </a:solidFill>
                <a:latin typeface="Consolas"/>
                <a:cs typeface="Arial"/>
              </a:rPr>
              <a:t>,</a:t>
            </a:r>
            <a:r>
              <a:rPr lang="en-US" sz="1100" dirty="0">
                <a:solidFill>
                  <a:srgbClr val="000000"/>
                </a:solidFill>
                <a:latin typeface="Consolas"/>
                <a:cs typeface="Arial"/>
              </a:rPr>
              <a:t> value </a:t>
            </a:r>
            <a:r>
              <a:rPr lang="en-US" sz="1100" b="1" dirty="0">
                <a:solidFill>
                  <a:srgbClr val="800000"/>
                </a:solidFill>
                <a:latin typeface="Consolas"/>
                <a:cs typeface="Arial"/>
              </a:rPr>
              <a:t>in</a:t>
            </a:r>
            <a:r>
              <a:rPr lang="en-US" sz="1100" dirty="0">
                <a:solidFill>
                  <a:srgbClr val="000000"/>
                </a:solidFill>
                <a:latin typeface="Consolas"/>
                <a:cs typeface="Arial"/>
              </a:rPr>
              <a:t> </a:t>
            </a:r>
            <a:r>
              <a:rPr lang="en-US" sz="1100" dirty="0" err="1">
                <a:solidFill>
                  <a:srgbClr val="000000"/>
                </a:solidFill>
                <a:latin typeface="Consolas"/>
                <a:cs typeface="Arial"/>
              </a:rPr>
              <a:t>session</a:t>
            </a:r>
            <a:r>
              <a:rPr lang="en-US" sz="1100" dirty="0" err="1">
                <a:solidFill>
                  <a:srgbClr val="808030"/>
                </a:solidFill>
                <a:latin typeface="Consolas"/>
                <a:cs typeface="Arial"/>
              </a:rPr>
              <a:t>.</a:t>
            </a:r>
            <a:r>
              <a:rPr lang="en-US" sz="1100" dirty="0" err="1">
                <a:solidFill>
                  <a:srgbClr val="000000"/>
                </a:solidFill>
                <a:latin typeface="Consolas"/>
                <a:cs typeface="Arial"/>
              </a:rPr>
              <a:t>state</a:t>
            </a:r>
            <a:r>
              <a:rPr lang="en-US" sz="1100" dirty="0" err="1">
                <a:solidFill>
                  <a:srgbClr val="808030"/>
                </a:solidFill>
                <a:latin typeface="Consolas"/>
                <a:cs typeface="Arial"/>
              </a:rPr>
              <a:t>.</a:t>
            </a:r>
            <a:r>
              <a:rPr lang="en-US" sz="1100" dirty="0" err="1">
                <a:solidFill>
                  <a:srgbClr val="000000"/>
                </a:solidFill>
                <a:latin typeface="Consolas"/>
                <a:cs typeface="Arial"/>
              </a:rPr>
              <a:t>items</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b="1" dirty="0">
                <a:solidFill>
                  <a:srgbClr val="800000"/>
                </a:solidFill>
                <a:latin typeface="Consolas"/>
                <a:cs typeface="Arial"/>
              </a:rPr>
              <a:t>print</a:t>
            </a:r>
            <a:r>
              <a:rPr lang="en-US" sz="1100" dirty="0">
                <a:solidFill>
                  <a:srgbClr val="808030"/>
                </a:solidFill>
                <a:latin typeface="Consolas"/>
                <a:cs typeface="Arial"/>
              </a:rPr>
              <a:t>(</a:t>
            </a:r>
            <a:r>
              <a:rPr lang="en-US" sz="1100" dirty="0">
                <a:solidFill>
                  <a:srgbClr val="800000"/>
                </a:solidFill>
                <a:latin typeface="Consolas"/>
                <a:cs typeface="Arial"/>
              </a:rPr>
              <a:t>f"</a:t>
            </a:r>
            <a:r>
              <a:rPr lang="en-US" sz="1100" dirty="0">
                <a:solidFill>
                  <a:srgbClr val="0000E6"/>
                </a:solidFill>
                <a:latin typeface="Consolas"/>
                <a:cs typeface="Arial"/>
              </a:rPr>
              <a:t> - </a:t>
            </a:r>
            <a:r>
              <a:rPr lang="en-US" sz="1100" dirty="0">
                <a:solidFill>
                  <a:srgbClr val="800000"/>
                </a:solidFill>
                <a:latin typeface="Consolas"/>
                <a:cs typeface="Arial"/>
              </a:rPr>
              <a:t>{</a:t>
            </a:r>
            <a:r>
              <a:rPr lang="en-US" sz="1100" dirty="0">
                <a:solidFill>
                  <a:srgbClr val="000000"/>
                </a:solidFill>
                <a:latin typeface="Consolas"/>
                <a:cs typeface="Arial"/>
              </a:rPr>
              <a:t>key</a:t>
            </a:r>
            <a:r>
              <a:rPr lang="en-US" sz="1100" dirty="0">
                <a:solidFill>
                  <a:srgbClr val="800000"/>
                </a:solidFill>
                <a:latin typeface="Consolas"/>
                <a:cs typeface="Arial"/>
              </a:rPr>
              <a:t>}</a:t>
            </a:r>
            <a:r>
              <a:rPr lang="en-US" sz="1100" dirty="0">
                <a:solidFill>
                  <a:srgbClr val="0000E6"/>
                </a:solidFill>
                <a:latin typeface="Consolas"/>
                <a:cs typeface="Arial"/>
              </a:rPr>
              <a:t>: </a:t>
            </a:r>
            <a:r>
              <a:rPr lang="en-US" sz="1100" dirty="0">
                <a:solidFill>
                  <a:srgbClr val="800000"/>
                </a:solidFill>
                <a:latin typeface="Consolas"/>
                <a:cs typeface="Arial"/>
              </a:rPr>
              <a:t>{</a:t>
            </a:r>
            <a:r>
              <a:rPr lang="en-US" sz="1100" dirty="0">
                <a:solidFill>
                  <a:srgbClr val="000000"/>
                </a:solidFill>
                <a:latin typeface="Consolas"/>
                <a:cs typeface="Arial"/>
              </a:rPr>
              <a:t>value</a:t>
            </a:r>
            <a:r>
              <a:rPr lang="en-US" sz="1100" dirty="0">
                <a:solidFill>
                  <a:srgbClr val="800000"/>
                </a:solidFill>
                <a:latin typeface="Consolas"/>
                <a:cs typeface="Arial"/>
              </a:rPr>
              <a:t>}"</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a:solidFill>
                  <a:srgbClr val="696969"/>
                </a:solidFill>
                <a:latin typeface="Consolas"/>
                <a:cs typeface="Arial"/>
              </a:rPr>
              <a:t># Run the main function</a:t>
            </a:r>
            <a:r>
              <a:rPr lang="en-US" sz="1100" dirty="0">
                <a:solidFill>
                  <a:srgbClr val="000000"/>
                </a:solidFill>
                <a:latin typeface="Consolas"/>
                <a:cs typeface="Arial"/>
              </a:rPr>
              <a:t>
</a:t>
            </a:r>
            <a:r>
              <a:rPr lang="en-US" sz="1100" b="1" dirty="0">
                <a:solidFill>
                  <a:srgbClr val="800000"/>
                </a:solidFill>
                <a:latin typeface="Consolas"/>
                <a:cs typeface="Arial"/>
              </a:rPr>
              <a:t>if</a:t>
            </a:r>
            <a:r>
              <a:rPr lang="en-US" sz="1100" dirty="0">
                <a:solidFill>
                  <a:srgbClr val="000000"/>
                </a:solidFill>
                <a:latin typeface="Consolas"/>
                <a:cs typeface="Arial"/>
              </a:rPr>
              <a:t> </a:t>
            </a:r>
            <a:r>
              <a:rPr lang="en-US" sz="1100" dirty="0">
                <a:solidFill>
                  <a:srgbClr val="074726"/>
                </a:solidFill>
                <a:latin typeface="Consolas"/>
                <a:cs typeface="Arial"/>
              </a:rPr>
              <a:t>__name__</a:t>
            </a:r>
            <a:r>
              <a:rPr lang="en-US" sz="1100" dirty="0">
                <a:solidFill>
                  <a:srgbClr val="000000"/>
                </a:solidFill>
                <a:latin typeface="Consolas"/>
                <a:cs typeface="Arial"/>
              </a:rPr>
              <a:t> </a:t>
            </a:r>
            <a:r>
              <a:rPr lang="en-US" sz="1100" dirty="0">
                <a:solidFill>
                  <a:srgbClr val="44AADD"/>
                </a:solidFill>
                <a:latin typeface="Consolas"/>
                <a:cs typeface="Arial"/>
              </a:rPr>
              <a:t>==</a:t>
            </a:r>
            <a:r>
              <a:rPr lang="en-US" sz="1100" dirty="0">
                <a:solidFill>
                  <a:srgbClr val="000000"/>
                </a:solidFill>
                <a:latin typeface="Consolas"/>
                <a:cs typeface="Arial"/>
              </a:rPr>
              <a:t> </a:t>
            </a:r>
            <a:r>
              <a:rPr lang="en-US" sz="1100" dirty="0">
                <a:solidFill>
                  <a:srgbClr val="800000"/>
                </a:solidFill>
                <a:latin typeface="Consolas"/>
                <a:cs typeface="Arial"/>
              </a:rPr>
              <a:t>"</a:t>
            </a:r>
            <a:r>
              <a:rPr lang="en-US" sz="1100" dirty="0">
                <a:solidFill>
                  <a:srgbClr val="0000E6"/>
                </a:solidFill>
                <a:latin typeface="Consolas"/>
                <a:cs typeface="Arial"/>
              </a:rPr>
              <a:t>__main__</a:t>
            </a:r>
            <a:r>
              <a:rPr lang="en-US" sz="1100" dirty="0">
                <a:solidFill>
                  <a:srgbClr val="800000"/>
                </a:solidFill>
                <a:latin typeface="Consolas"/>
                <a:cs typeface="Arial"/>
              </a:rPr>
              <a:t>"</a:t>
            </a:r>
            <a:r>
              <a:rPr lang="en-US" sz="1100" dirty="0">
                <a:solidFill>
                  <a:srgbClr val="808030"/>
                </a:solidFill>
                <a:latin typeface="Consolas"/>
                <a:cs typeface="Arial"/>
              </a:rPr>
              <a:t>:</a:t>
            </a:r>
            <a:r>
              <a:rPr lang="en-US" sz="1100" dirty="0">
                <a:solidFill>
                  <a:srgbClr val="000000"/>
                </a:solidFill>
                <a:latin typeface="Consolas"/>
                <a:cs typeface="Arial"/>
              </a:rPr>
              <a:t>
    </a:t>
            </a:r>
            <a:r>
              <a:rPr lang="en-US" sz="1100" dirty="0" err="1">
                <a:solidFill>
                  <a:srgbClr val="000000"/>
                </a:solidFill>
                <a:latin typeface="Consolas"/>
                <a:cs typeface="Arial"/>
              </a:rPr>
              <a:t>asyncio</a:t>
            </a:r>
            <a:r>
              <a:rPr lang="en-US" sz="1100" dirty="0" err="1">
                <a:solidFill>
                  <a:srgbClr val="808030"/>
                </a:solidFill>
                <a:latin typeface="Consolas"/>
                <a:cs typeface="Arial"/>
              </a:rPr>
              <a:t>.</a:t>
            </a:r>
            <a:r>
              <a:rPr lang="en-US" sz="1100" dirty="0" err="1">
                <a:solidFill>
                  <a:srgbClr val="000000"/>
                </a:solidFill>
                <a:latin typeface="Consolas"/>
                <a:cs typeface="Arial"/>
              </a:rPr>
              <a:t>run</a:t>
            </a:r>
            <a:r>
              <a:rPr lang="en-US" sz="1100" dirty="0">
                <a:solidFill>
                  <a:srgbClr val="808030"/>
                </a:solidFill>
                <a:latin typeface="Consolas"/>
                <a:cs typeface="Arial"/>
              </a:rPr>
              <a:t>(</a:t>
            </a:r>
            <a:r>
              <a:rPr lang="en-US" sz="1100" dirty="0" err="1">
                <a:solidFill>
                  <a:srgbClr val="000000"/>
                </a:solidFill>
                <a:latin typeface="Consolas"/>
                <a:cs typeface="Arial"/>
              </a:rPr>
              <a:t>run_agent</a:t>
            </a:r>
            <a:r>
              <a:rPr lang="en-US" sz="1100" dirty="0">
                <a:solidFill>
                  <a:srgbClr val="808030"/>
                </a:solidFill>
                <a:latin typeface="Consolas"/>
                <a:cs typeface="Arial"/>
              </a:rPr>
              <a:t>())</a:t>
            </a:r>
            <a:endParaRPr lang="en-US" sz="1100">
              <a:cs typeface="Arial"/>
            </a:endParaRPr>
          </a:p>
        </p:txBody>
      </p:sp>
    </p:spTree>
    <p:extLst>
      <p:ext uri="{BB962C8B-B14F-4D97-AF65-F5344CB8AC3E}">
        <p14:creationId xmlns:p14="http://schemas.microsoft.com/office/powerpoint/2010/main" val="2928323756"/>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68891-B4C2-416F-ADBD-3A6DA12581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57B020-091E-1708-4F1F-549FEA327084}"/>
              </a:ext>
            </a:extLst>
          </p:cNvPr>
          <p:cNvSpPr>
            <a:spLocks noGrp="1"/>
          </p:cNvSpPr>
          <p:nvPr>
            <p:ph type="title"/>
          </p:nvPr>
        </p:nvSpPr>
        <p:spPr>
          <a:xfrm>
            <a:off x="194693" y="304800"/>
            <a:ext cx="8299450" cy="990600"/>
          </a:xfrm>
        </p:spPr>
        <p:txBody>
          <a:bodyPr/>
          <a:lstStyle/>
          <a:p>
            <a:r>
              <a:rPr lang="en-US" dirty="0">
                <a:ea typeface="+mj-lt"/>
                <a:cs typeface="+mj-lt"/>
              </a:rPr>
              <a:t>Invocation Flow</a:t>
            </a:r>
            <a:endParaRPr lang="en-US" dirty="0"/>
          </a:p>
        </p:txBody>
      </p:sp>
      <p:sp>
        <p:nvSpPr>
          <p:cNvPr id="4" name="TextBox 3">
            <a:extLst>
              <a:ext uri="{FF2B5EF4-FFF2-40B4-BE49-F238E27FC236}">
                <a16:creationId xmlns:a16="http://schemas.microsoft.com/office/drawing/2014/main" id="{192C488F-370D-E38E-CC37-AE192A800318}"/>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
        <p:nvSpPr>
          <p:cNvPr id="12" name="Content Placeholder 11">
            <a:extLst>
              <a:ext uri="{FF2B5EF4-FFF2-40B4-BE49-F238E27FC236}">
                <a16:creationId xmlns:a16="http://schemas.microsoft.com/office/drawing/2014/main" id="{83E957CD-0D7D-6535-1949-B56A19070027}"/>
              </a:ext>
            </a:extLst>
          </p:cNvPr>
          <p:cNvSpPr>
            <a:spLocks noGrp="1"/>
          </p:cNvSpPr>
          <p:nvPr>
            <p:ph idx="1"/>
          </p:nvPr>
        </p:nvSpPr>
        <p:spPr/>
        <p:txBody>
          <a:bodyPr/>
          <a:lstStyle/>
          <a:p>
            <a:pPr marL="0" indent="0">
              <a:buNone/>
            </a:pPr>
            <a:r>
              <a:rPr lang="en-US" dirty="0">
                <a:ea typeface="+mn-lt"/>
                <a:cs typeface="+mn-lt"/>
              </a:rPr>
              <a:t>See full image here:</a:t>
            </a:r>
          </a:p>
          <a:p>
            <a:pPr marL="233045" indent="-233045"/>
            <a:r>
              <a:rPr lang="en-US" dirty="0">
                <a:ea typeface="+mn-lt"/>
                <a:cs typeface="+mn-lt"/>
                <a:hlinkClick r:id="rId3"/>
              </a:rPr>
              <a:t>https://google.github.io/adk-docs/assets/invocation-flow.png</a:t>
            </a:r>
            <a:endParaRPr lang="en-US">
              <a:ea typeface="+mn-lt"/>
              <a:cs typeface="+mn-lt"/>
            </a:endParaRPr>
          </a:p>
          <a:p>
            <a:pPr marL="233045" indent="-233045"/>
            <a:endParaRPr lang="en-US" dirty="0">
              <a:cs typeface="Arial"/>
            </a:endParaRPr>
          </a:p>
        </p:txBody>
      </p:sp>
    </p:spTree>
    <p:extLst>
      <p:ext uri="{BB962C8B-B14F-4D97-AF65-F5344CB8AC3E}">
        <p14:creationId xmlns:p14="http://schemas.microsoft.com/office/powerpoint/2010/main" val="2754183285"/>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C0370-62E1-D500-30FE-4922A3D2D9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4C2A42-F02A-34DC-5BA5-93CFD1CF9477}"/>
              </a:ext>
            </a:extLst>
          </p:cNvPr>
          <p:cNvSpPr>
            <a:spLocks noGrp="1"/>
          </p:cNvSpPr>
          <p:nvPr>
            <p:ph type="title"/>
          </p:nvPr>
        </p:nvSpPr>
        <p:spPr>
          <a:xfrm>
            <a:off x="194693" y="304800"/>
            <a:ext cx="8299450" cy="990600"/>
          </a:xfrm>
        </p:spPr>
        <p:txBody>
          <a:bodyPr/>
          <a:lstStyle/>
          <a:p>
            <a:r>
              <a:rPr lang="en-US" dirty="0">
                <a:ea typeface="+mj-lt"/>
                <a:cs typeface="+mj-lt"/>
              </a:rPr>
              <a:t>Use Case Diagram</a:t>
            </a:r>
            <a:endParaRPr lang="en-US" dirty="0"/>
          </a:p>
        </p:txBody>
      </p:sp>
      <p:pic>
        <p:nvPicPr>
          <p:cNvPr id="4098" name="Picture 2" descr="A diagram of a diagram&#10;&#10;AI-generated content may be incorrect.">
            <a:extLst>
              <a:ext uri="{FF2B5EF4-FFF2-40B4-BE49-F238E27FC236}">
                <a16:creationId xmlns:a16="http://schemas.microsoft.com/office/drawing/2014/main" id="{200DAC0C-4A2E-EA65-8F1F-0707D2853AF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2594" y="1398812"/>
            <a:ext cx="8430779" cy="437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888031"/>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1C83E-A395-3D33-0191-C5C9040935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9F24CF-D829-B1F7-EAA9-D263617265F4}"/>
              </a:ext>
            </a:extLst>
          </p:cNvPr>
          <p:cNvSpPr>
            <a:spLocks noGrp="1"/>
          </p:cNvSpPr>
          <p:nvPr>
            <p:ph type="title"/>
          </p:nvPr>
        </p:nvSpPr>
        <p:spPr>
          <a:xfrm>
            <a:off x="194693" y="304800"/>
            <a:ext cx="8299450" cy="990600"/>
          </a:xfrm>
        </p:spPr>
        <p:txBody>
          <a:bodyPr/>
          <a:lstStyle/>
          <a:p>
            <a:r>
              <a:rPr lang="en-US" dirty="0">
                <a:ea typeface="+mj-lt"/>
                <a:cs typeface="+mj-lt"/>
              </a:rPr>
              <a:t>Class Diagram</a:t>
            </a:r>
            <a:endParaRPr lang="en-US" dirty="0"/>
          </a:p>
        </p:txBody>
      </p:sp>
      <p:pic>
        <p:nvPicPr>
          <p:cNvPr id="1030" name="Picture 6" descr="A screenshot of a computer&#10;&#10;AI-generated content may be incorrect.">
            <a:extLst>
              <a:ext uri="{FF2B5EF4-FFF2-40B4-BE49-F238E27FC236}">
                <a16:creationId xmlns:a16="http://schemas.microsoft.com/office/drawing/2014/main" id="{467B6CE3-85B3-54E4-5332-12C5FAD5B48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9099" y="1031177"/>
            <a:ext cx="6623438" cy="5084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780574"/>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56168-8EC8-7B0B-BB9A-D3EE305F86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7E6014-2D6F-773A-ADB9-E00F862D88D0}"/>
              </a:ext>
            </a:extLst>
          </p:cNvPr>
          <p:cNvSpPr>
            <a:spLocks noGrp="1"/>
          </p:cNvSpPr>
          <p:nvPr>
            <p:ph type="title"/>
          </p:nvPr>
        </p:nvSpPr>
        <p:spPr>
          <a:xfrm>
            <a:off x="194693" y="304800"/>
            <a:ext cx="8299450" cy="990600"/>
          </a:xfrm>
        </p:spPr>
        <p:txBody>
          <a:bodyPr/>
          <a:lstStyle/>
          <a:p>
            <a:r>
              <a:rPr lang="en-US" dirty="0">
                <a:ea typeface="+mj-lt"/>
                <a:cs typeface="+mj-lt"/>
              </a:rPr>
              <a:t>Deployment Diagram</a:t>
            </a:r>
            <a:endParaRPr lang="en-US" dirty="0"/>
          </a:p>
        </p:txBody>
      </p:sp>
      <p:pic>
        <p:nvPicPr>
          <p:cNvPr id="1026" name="Picture 2" descr="A screenshot of a computer&#10;&#10;AI-generated content may be incorrect.">
            <a:extLst>
              <a:ext uri="{FF2B5EF4-FFF2-40B4-BE49-F238E27FC236}">
                <a16:creationId xmlns:a16="http://schemas.microsoft.com/office/drawing/2014/main" id="{53E540F6-5B36-2C79-B404-9413ACFA8D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7785" y="1108007"/>
            <a:ext cx="6189314" cy="464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270625"/>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wrap="square" anchor="t">
            <a:normAutofit/>
          </a:bodyPr>
          <a:lstStyle/>
          <a:p>
            <a:pPr>
              <a:lnSpc>
                <a:spcPct val="90000"/>
              </a:lnSpc>
            </a:pPr>
            <a:r>
              <a:rPr lang="en-US" sz="3100"/>
              <a:t>References</a:t>
            </a:r>
            <a:endParaRPr lang="en-US"/>
          </a:p>
        </p:txBody>
      </p:sp>
      <p:sp>
        <p:nvSpPr>
          <p:cNvPr id="3" name="Content Placeholder 2"/>
          <p:cNvSpPr>
            <a:spLocks noGrp="1"/>
          </p:cNvSpPr>
          <p:nvPr>
            <p:ph type="body" sz="half" idx="1"/>
          </p:nvPr>
        </p:nvSpPr>
        <p:spPr>
          <a:xfrm>
            <a:off x="323851" y="969962"/>
            <a:ext cx="7813524" cy="5202238"/>
          </a:xfrm>
        </p:spPr>
        <p:txBody>
          <a:bodyPr wrap="square" anchor="t">
            <a:noAutofit/>
          </a:bodyPr>
          <a:lstStyle/>
          <a:p>
            <a:pPr marL="233045" indent="-233045">
              <a:buNone/>
            </a:pPr>
            <a:endParaRPr lang="en-US" sz="1100" dirty="0">
              <a:latin typeface="Calibri"/>
              <a:ea typeface="Calibri"/>
              <a:cs typeface="Times New Roman"/>
            </a:endParaRPr>
          </a:p>
          <a:p>
            <a:pPr marL="233045" indent="-233045">
              <a:buFont typeface="Wingdings"/>
              <a:buChar char="§"/>
            </a:pPr>
            <a:r>
              <a:rPr lang="en-US" sz="1100" u="sng" dirty="0">
                <a:latin typeface="Calibri"/>
                <a:ea typeface="Calibri"/>
                <a:cs typeface="Calibri"/>
                <a:hlinkClick r:id="rId3"/>
              </a:rPr>
              <a:t>Google Agent Development Kit (ADK)</a:t>
            </a:r>
            <a:endParaRPr lang="en-US" sz="1100" dirty="0">
              <a:latin typeface="Calibri"/>
              <a:ea typeface="Calibri"/>
              <a:cs typeface="Calibri"/>
            </a:endParaRPr>
          </a:p>
          <a:p>
            <a:pPr marL="233045" indent="-233045">
              <a:buFont typeface="Wingdings"/>
              <a:buChar char="§"/>
            </a:pPr>
            <a:r>
              <a:rPr lang="en-US" sz="1100" u="sng" dirty="0">
                <a:latin typeface="Calibri"/>
                <a:ea typeface="Calibri"/>
                <a:cs typeface="Calibri"/>
                <a:hlinkClick r:id="rId4"/>
              </a:rPr>
              <a:t>google-adk·PyPI</a:t>
            </a:r>
            <a:endParaRPr lang="en-US" sz="1100" dirty="0">
              <a:latin typeface="Calibri"/>
              <a:ea typeface="Calibri"/>
              <a:cs typeface="Calibri"/>
            </a:endParaRPr>
          </a:p>
          <a:p>
            <a:pPr marL="233045" indent="-233045">
              <a:buFont typeface="Wingdings"/>
              <a:buChar char="§"/>
            </a:pPr>
            <a:r>
              <a:rPr lang="en-US" sz="1100" u="sng" dirty="0">
                <a:latin typeface="Calibri"/>
                <a:ea typeface="Calibri"/>
                <a:cs typeface="Calibri"/>
                <a:hlinkClick r:id="rId5"/>
              </a:rPr>
              <a:t>Gemini models  |  Gemini API  |  Google AI for Developers</a:t>
            </a:r>
            <a:endParaRPr lang="en-US" sz="1100" dirty="0">
              <a:latin typeface="Calibri"/>
              <a:ea typeface="Calibri"/>
              <a:cs typeface="Calibri"/>
            </a:endParaRPr>
          </a:p>
          <a:p>
            <a:pPr marL="233045" indent="-233045">
              <a:buFont typeface="Wingdings"/>
              <a:buChar char="§"/>
            </a:pPr>
            <a:r>
              <a:rPr lang="en-US" sz="1100" u="sng" dirty="0">
                <a:latin typeface="Calibri"/>
                <a:ea typeface="Calibri"/>
                <a:cs typeface="Calibri"/>
                <a:hlinkClick r:id="rId6"/>
              </a:rPr>
              <a:t>Brandon Hancock's ADK Crash Course</a:t>
            </a:r>
            <a:endParaRPr lang="en-US" sz="1100" dirty="0">
              <a:latin typeface="Calibri"/>
              <a:ea typeface="Calibri"/>
              <a:cs typeface="Calibri"/>
            </a:endParaRPr>
          </a:p>
          <a:p>
            <a:pPr marL="687070" lvl="1">
              <a:buFont typeface="Times"/>
              <a:buChar char="•"/>
            </a:pPr>
            <a:r>
              <a:rPr lang="en-US" sz="1100" dirty="0">
                <a:latin typeface="Calibri"/>
                <a:ea typeface="Calibri"/>
                <a:cs typeface="Calibri"/>
              </a:rPr>
              <a:t>Module 5: Session, State, &amp; Runner</a:t>
            </a:r>
          </a:p>
          <a:p>
            <a:pPr marL="233045" indent="-233045">
              <a:buFont typeface="Wingdings"/>
              <a:buChar char="§"/>
            </a:pPr>
            <a:r>
              <a:rPr lang="en-US" sz="1100" u="sng" dirty="0">
                <a:latin typeface="Calibri"/>
                <a:ea typeface="Calibri"/>
                <a:cs typeface="Calibri"/>
                <a:hlinkClick r:id="rId7"/>
              </a:rPr>
              <a:t>Brandon Hancock's ADK Masterclass: Build AI Agents &amp; Automate Workflows (Beginner to Pro)</a:t>
            </a:r>
            <a:r>
              <a:rPr lang="en-US" sz="1100" dirty="0">
                <a:latin typeface="Calibri"/>
                <a:ea typeface="Calibri"/>
                <a:cs typeface="Calibri"/>
              </a:rPr>
              <a:t> (3:12:47)</a:t>
            </a:r>
          </a:p>
          <a:p>
            <a:pPr marL="687070" lvl="1">
              <a:buFont typeface="Times"/>
              <a:buChar char="•"/>
            </a:pPr>
            <a:r>
              <a:rPr lang="en-US" sz="1100" dirty="0">
                <a:latin typeface="Calibri"/>
                <a:ea typeface="+mn-lt"/>
                <a:cs typeface="+mn-lt"/>
              </a:rPr>
              <a:t>Module 5: Structured Outputs in ADK (0:53:27– 01:14:13) </a:t>
            </a:r>
            <a:endParaRPr lang="en-US" sz="1100" dirty="0">
              <a:latin typeface="Calibri"/>
              <a:ea typeface="Calibri"/>
              <a:cs typeface="Times New Roman"/>
            </a:endParaRPr>
          </a:p>
          <a:p>
            <a:pPr marL="233045" indent="-233045">
              <a:buFont typeface="Wingdings"/>
              <a:buChar char="§"/>
            </a:pPr>
            <a:r>
              <a:rPr lang="en-US" sz="1100" dirty="0">
                <a:latin typeface="Calibri"/>
                <a:ea typeface="Calibri"/>
                <a:cs typeface="Times New Roman"/>
              </a:rPr>
              <a:t>Google. (2025). </a:t>
            </a:r>
            <a:r>
              <a:rPr lang="en-US" sz="1100" i="1" dirty="0">
                <a:latin typeface="Calibri"/>
                <a:ea typeface="Calibri"/>
                <a:cs typeface="Times New Roman"/>
              </a:rPr>
              <a:t>Agent Development Kit</a:t>
            </a:r>
            <a:r>
              <a:rPr lang="en-US" sz="1100" dirty="0">
                <a:latin typeface="Calibri"/>
                <a:ea typeface="Calibri"/>
                <a:cs typeface="Times New Roman"/>
              </a:rPr>
              <a:t>. Github.io. </a:t>
            </a:r>
            <a:r>
              <a:rPr lang="en-US" sz="1100" dirty="0">
                <a:latin typeface="Calibri"/>
                <a:ea typeface="Calibri"/>
                <a:cs typeface="Times New Roman"/>
                <a:hlinkClick r:id="rId8"/>
              </a:rPr>
              <a:t>https://google.github.io/adk-docs/agents/llm-agents/#guiding-the-agent-instructions-instruction</a:t>
            </a:r>
            <a:endParaRPr lang="en-US" sz="1100" dirty="0">
              <a:latin typeface="Calibri"/>
              <a:ea typeface="Calibri"/>
              <a:cs typeface="Times New Roman"/>
            </a:endParaRPr>
          </a:p>
          <a:p>
            <a:pPr marL="233045" indent="-233045"/>
            <a:r>
              <a:rPr lang="en-US" sz="1100" dirty="0">
                <a:latin typeface="Calibri"/>
                <a:ea typeface="+mn-lt"/>
                <a:cs typeface="+mn-lt"/>
              </a:rPr>
              <a:t>W3Schools. (2025). JSON. W3schools.com. </a:t>
            </a:r>
            <a:r>
              <a:rPr lang="en-US" sz="1100" dirty="0">
                <a:latin typeface="Calibri"/>
                <a:ea typeface="+mn-lt"/>
                <a:cs typeface="+mn-lt"/>
                <a:hlinkClick r:id="rId9"/>
              </a:rPr>
              <a:t>https://www.w3schools.com/js/js_json.asp</a:t>
            </a:r>
            <a:endParaRPr lang="en-US" sz="1100" dirty="0">
              <a:latin typeface="Calibri"/>
              <a:ea typeface="+mn-lt"/>
              <a:cs typeface="+mn-lt"/>
            </a:endParaRPr>
          </a:p>
          <a:p>
            <a:pPr marL="233045" indent="-233045"/>
            <a:r>
              <a:rPr lang="en-US" sz="1100" dirty="0" err="1">
                <a:latin typeface="Calibri"/>
                <a:ea typeface="+mn-lt"/>
                <a:cs typeface="+mn-lt"/>
              </a:rPr>
              <a:t>Pydantic</a:t>
            </a:r>
            <a:r>
              <a:rPr lang="en-US" sz="1100" dirty="0">
                <a:latin typeface="Calibri"/>
                <a:ea typeface="+mn-lt"/>
                <a:cs typeface="+mn-lt"/>
              </a:rPr>
              <a:t>. (2020). Welcome to </a:t>
            </a:r>
            <a:r>
              <a:rPr lang="en-US" sz="1100" dirty="0" err="1">
                <a:latin typeface="Calibri"/>
                <a:ea typeface="+mn-lt"/>
                <a:cs typeface="+mn-lt"/>
              </a:rPr>
              <a:t>Pydantic</a:t>
            </a:r>
            <a:r>
              <a:rPr lang="en-US" sz="1100" dirty="0">
                <a:latin typeface="Calibri"/>
                <a:ea typeface="+mn-lt"/>
                <a:cs typeface="+mn-lt"/>
              </a:rPr>
              <a:t> - </a:t>
            </a:r>
            <a:r>
              <a:rPr lang="en-US" sz="1100" dirty="0" err="1">
                <a:latin typeface="Calibri"/>
                <a:ea typeface="+mn-lt"/>
                <a:cs typeface="+mn-lt"/>
              </a:rPr>
              <a:t>Pydantic</a:t>
            </a:r>
            <a:r>
              <a:rPr lang="en-US" sz="1100" dirty="0">
                <a:latin typeface="Calibri"/>
                <a:ea typeface="+mn-lt"/>
                <a:cs typeface="+mn-lt"/>
              </a:rPr>
              <a:t>. </a:t>
            </a:r>
            <a:r>
              <a:rPr lang="en-US" sz="1100" dirty="0" err="1">
                <a:latin typeface="Calibri"/>
                <a:ea typeface="+mn-lt"/>
                <a:cs typeface="+mn-lt"/>
              </a:rPr>
              <a:t>Pydantic.dev</a:t>
            </a:r>
            <a:r>
              <a:rPr lang="en-US" sz="1100" dirty="0">
                <a:latin typeface="Calibri"/>
                <a:ea typeface="+mn-lt"/>
                <a:cs typeface="+mn-lt"/>
              </a:rPr>
              <a:t>. </a:t>
            </a:r>
            <a:r>
              <a:rPr lang="en-US" sz="1100" dirty="0">
                <a:latin typeface="Calibri"/>
                <a:ea typeface="+mn-lt"/>
                <a:cs typeface="+mn-lt"/>
                <a:hlinkClick r:id="rId10"/>
              </a:rPr>
              <a:t>https://docs.pydantic.dev/latest/</a:t>
            </a:r>
            <a:endParaRPr lang="en-US" sz="1100" dirty="0">
              <a:latin typeface="Calibri"/>
              <a:ea typeface="Calibri"/>
              <a:cs typeface="Times New Roman"/>
            </a:endParaRPr>
          </a:p>
          <a:p>
            <a:pPr marL="233045" indent="-233045">
              <a:buNone/>
            </a:pPr>
            <a:r>
              <a:rPr lang="en-US" sz="1100" dirty="0">
                <a:latin typeface="Calibri"/>
                <a:ea typeface="Calibri"/>
                <a:cs typeface="Times New Roman"/>
              </a:rPr>
              <a:t>‌</a:t>
            </a:r>
            <a:endParaRPr lang="en-US" sz="1100" dirty="0">
              <a:latin typeface="Calibri"/>
              <a:ea typeface="Calibri"/>
              <a:cs typeface="Arial"/>
            </a:endParaRPr>
          </a:p>
          <a:p>
            <a:pPr marL="233045" indent="-233045">
              <a:buNone/>
            </a:pPr>
            <a:endParaRPr lang="en-US" sz="1100" dirty="0">
              <a:latin typeface="Calibri"/>
              <a:ea typeface="Calibri"/>
              <a:cs typeface="Times New Roman"/>
            </a:endParaRPr>
          </a:p>
          <a:p>
            <a:pPr marL="0" indent="0">
              <a:lnSpc>
                <a:spcPct val="114999"/>
              </a:lnSpc>
              <a:spcBef>
                <a:spcPts val="0"/>
              </a:spcBef>
              <a:spcAft>
                <a:spcPts val="0"/>
              </a:spcAft>
              <a:buNone/>
            </a:pPr>
            <a:endParaRPr lang="en-US" sz="1100" dirty="0">
              <a:latin typeface="Calibri"/>
              <a:ea typeface="Calibri"/>
              <a:cs typeface="Arial"/>
            </a:endParaRPr>
          </a:p>
        </p:txBody>
      </p:sp>
    </p:spTree>
    <p:extLst>
      <p:ext uri="{BB962C8B-B14F-4D97-AF65-F5344CB8AC3E}">
        <p14:creationId xmlns:p14="http://schemas.microsoft.com/office/powerpoint/2010/main" val="3712092304"/>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24F0E-1249-D476-6358-94DAB94514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0780E-7DE8-EB34-6858-2E33CE8613CE}"/>
              </a:ext>
            </a:extLst>
          </p:cNvPr>
          <p:cNvSpPr>
            <a:spLocks noGrp="1"/>
          </p:cNvSpPr>
          <p:nvPr>
            <p:ph type="title"/>
          </p:nvPr>
        </p:nvSpPr>
        <p:spPr>
          <a:xfrm>
            <a:off x="539750" y="304800"/>
            <a:ext cx="8299450" cy="990600"/>
          </a:xfrm>
        </p:spPr>
        <p:txBody>
          <a:bodyPr wrap="square" anchor="t">
            <a:normAutofit/>
          </a:bodyPr>
          <a:lstStyle/>
          <a:p>
            <a:pPr>
              <a:lnSpc>
                <a:spcPct val="90000"/>
              </a:lnSpc>
            </a:pPr>
            <a:r>
              <a:rPr lang="en-US" sz="3100"/>
              <a:t>Q&amp;A</a:t>
            </a:r>
            <a:br>
              <a:rPr lang="en-US" sz="3100"/>
            </a:br>
            <a:endParaRPr lang="en-US" sz="3100"/>
          </a:p>
        </p:txBody>
      </p:sp>
      <p:pic>
        <p:nvPicPr>
          <p:cNvPr id="4" name="Picture 3" descr="Questions and Answers">
            <a:extLst>
              <a:ext uri="{FF2B5EF4-FFF2-40B4-BE49-F238E27FC236}">
                <a16:creationId xmlns:a16="http://schemas.microsoft.com/office/drawing/2014/main" id="{5AB53C02-6176-4DE2-DE8A-18343B32E461}"/>
              </a:ext>
            </a:extLst>
          </p:cNvPr>
          <p:cNvPicPr>
            <a:picLocks noChangeAspect="1"/>
          </p:cNvPicPr>
          <p:nvPr/>
        </p:nvPicPr>
        <p:blipFill>
          <a:blip r:embed="rId3"/>
          <a:stretch>
            <a:fillRect/>
          </a:stretch>
        </p:blipFill>
        <p:spPr>
          <a:xfrm>
            <a:off x="5621338" y="2057400"/>
            <a:ext cx="3217862" cy="3217862"/>
          </a:xfrm>
          <a:prstGeom prst="rect">
            <a:avLst/>
          </a:prstGeom>
          <a:noFill/>
        </p:spPr>
      </p:pic>
    </p:spTree>
    <p:extLst>
      <p:ext uri="{BB962C8B-B14F-4D97-AF65-F5344CB8AC3E}">
        <p14:creationId xmlns:p14="http://schemas.microsoft.com/office/powerpoint/2010/main" val="224708200"/>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08336-580A-DB10-239D-4B6E30128F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F4B129-C529-3ED1-9FA2-B5585899F36B}"/>
              </a:ext>
            </a:extLst>
          </p:cNvPr>
          <p:cNvSpPr>
            <a:spLocks noGrp="1"/>
          </p:cNvSpPr>
          <p:nvPr>
            <p:ph type="title"/>
          </p:nvPr>
        </p:nvSpPr>
        <p:spPr>
          <a:xfrm>
            <a:off x="207830" y="304800"/>
            <a:ext cx="7734520" cy="990600"/>
          </a:xfrm>
        </p:spPr>
        <p:txBody>
          <a:bodyPr/>
          <a:lstStyle/>
          <a:p>
            <a:pPr marL="685800" indent="-685800"/>
            <a:r>
              <a:rPr lang="en-US" dirty="0"/>
              <a:t>Events, State, &amp; Runner: Google ADK</a:t>
            </a:r>
            <a:endParaRPr lang="en-US" dirty="0">
              <a:cs typeface="Arial"/>
            </a:endParaRPr>
          </a:p>
        </p:txBody>
      </p:sp>
      <p:sp>
        <p:nvSpPr>
          <p:cNvPr id="3" name="Content Placeholder 2">
            <a:extLst>
              <a:ext uri="{FF2B5EF4-FFF2-40B4-BE49-F238E27FC236}">
                <a16:creationId xmlns:a16="http://schemas.microsoft.com/office/drawing/2014/main" id="{868D0D83-B221-FFFA-121F-9F89FFCB2E01}"/>
              </a:ext>
            </a:extLst>
          </p:cNvPr>
          <p:cNvSpPr>
            <a:spLocks noGrp="1"/>
          </p:cNvSpPr>
          <p:nvPr>
            <p:ph idx="1"/>
          </p:nvPr>
        </p:nvSpPr>
        <p:spPr>
          <a:xfrm>
            <a:off x="200618" y="1461716"/>
            <a:ext cx="8299450" cy="4858407"/>
          </a:xfrm>
        </p:spPr>
        <p:txBody>
          <a:bodyPr/>
          <a:lstStyle/>
          <a:p>
            <a:pPr marL="342900" indent="-342900"/>
            <a:r>
              <a:rPr lang="en-US" sz="2400" dirty="0">
                <a:ea typeface="+mn-lt"/>
                <a:cs typeface="+mn-lt"/>
              </a:rPr>
              <a:t>Session is the structured container that tracks an individual conversation thread between a user and an agent.</a:t>
            </a:r>
            <a:endParaRPr lang="en-US"/>
          </a:p>
          <a:p>
            <a:pPr marL="342900" indent="-342900"/>
            <a:endParaRPr lang="en-US" sz="2400" dirty="0">
              <a:ea typeface="+mn-lt"/>
              <a:cs typeface="+mn-lt"/>
            </a:endParaRPr>
          </a:p>
          <a:p>
            <a:pPr marL="342900" indent="-342900"/>
            <a:r>
              <a:rPr lang="en-US" sz="2400" dirty="0">
                <a:ea typeface="+mn-lt"/>
                <a:cs typeface="+mn-lt"/>
              </a:rPr>
              <a:t>An Event in ADK is an immutable record of a significant occurrence during the agent’s execution lifecycle—such as a user message, an agent reply, a tool invocation, state changes, errors, or control signals.</a:t>
            </a:r>
          </a:p>
          <a:p>
            <a:pPr marL="342900" indent="-342900"/>
            <a:endParaRPr lang="en-US" sz="2400" dirty="0">
              <a:ea typeface="+mn-lt"/>
              <a:cs typeface="+mn-lt"/>
            </a:endParaRPr>
          </a:p>
          <a:p>
            <a:pPr marL="342900" indent="-342900"/>
            <a:r>
              <a:rPr lang="en-US" sz="2400" dirty="0">
                <a:ea typeface="+mn-lt"/>
                <a:cs typeface="+mn-lt"/>
              </a:rPr>
              <a:t>The Runner (also called the Runtime orchestrator) is the engine that drives the conversational flow.</a:t>
            </a:r>
          </a:p>
        </p:txBody>
      </p:sp>
    </p:spTree>
    <p:extLst>
      <p:ext uri="{BB962C8B-B14F-4D97-AF65-F5344CB8AC3E}">
        <p14:creationId xmlns:p14="http://schemas.microsoft.com/office/powerpoint/2010/main" val="97380249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06AAA-CE01-CE33-32A3-B5C2E289F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E4A4CC-8024-B820-CDE5-16211011166C}"/>
              </a:ext>
            </a:extLst>
          </p:cNvPr>
          <p:cNvSpPr>
            <a:spLocks noGrp="1"/>
          </p:cNvSpPr>
          <p:nvPr>
            <p:ph type="title"/>
          </p:nvPr>
        </p:nvSpPr>
        <p:spPr>
          <a:xfrm>
            <a:off x="194693" y="304800"/>
            <a:ext cx="8299450" cy="990600"/>
          </a:xfrm>
        </p:spPr>
        <p:txBody>
          <a:bodyPr/>
          <a:lstStyle/>
          <a:p>
            <a:pPr marL="685800" indent="-685800"/>
            <a:r>
              <a:rPr lang="en-US" dirty="0"/>
              <a:t>ADK WEB</a:t>
            </a:r>
          </a:p>
        </p:txBody>
      </p:sp>
      <p:sp>
        <p:nvSpPr>
          <p:cNvPr id="3" name="Content Placeholder 2">
            <a:extLst>
              <a:ext uri="{FF2B5EF4-FFF2-40B4-BE49-F238E27FC236}">
                <a16:creationId xmlns:a16="http://schemas.microsoft.com/office/drawing/2014/main" id="{74F302CA-FCBF-1C3C-9DE7-24A068689DBD}"/>
              </a:ext>
            </a:extLst>
          </p:cNvPr>
          <p:cNvSpPr>
            <a:spLocks noGrp="1"/>
          </p:cNvSpPr>
          <p:nvPr>
            <p:ph idx="1"/>
          </p:nvPr>
        </p:nvSpPr>
        <p:spPr>
          <a:xfrm>
            <a:off x="200618" y="1106993"/>
            <a:ext cx="8299450" cy="4648200"/>
          </a:xfrm>
        </p:spPr>
        <p:txBody>
          <a:bodyPr/>
          <a:lstStyle/>
          <a:p>
            <a:pPr marL="233045" indent="-233045"/>
            <a:r>
              <a:rPr lang="en-US" dirty="0">
                <a:ea typeface="+mn-lt"/>
                <a:cs typeface="+mn-lt"/>
              </a:rPr>
              <a:t>Handles sessions, state, and runners</a:t>
            </a:r>
            <a:endParaRPr lang="en-US" dirty="0"/>
          </a:p>
        </p:txBody>
      </p:sp>
      <p:sp>
        <p:nvSpPr>
          <p:cNvPr id="4" name="TextBox 3">
            <a:extLst>
              <a:ext uri="{FF2B5EF4-FFF2-40B4-BE49-F238E27FC236}">
                <a16:creationId xmlns:a16="http://schemas.microsoft.com/office/drawing/2014/main" id="{26EA9200-14C7-0794-F6B2-3B29B7E2F3A1}"/>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pic>
        <p:nvPicPr>
          <p:cNvPr id="5" name="Picture 4" descr="A screenshot of a chat&#10;&#10;AI-generated content may be incorrect.">
            <a:extLst>
              <a:ext uri="{FF2B5EF4-FFF2-40B4-BE49-F238E27FC236}">
                <a16:creationId xmlns:a16="http://schemas.microsoft.com/office/drawing/2014/main" id="{8A759DE6-89F0-8231-2137-FBAEBBE5CDEC}"/>
              </a:ext>
            </a:extLst>
          </p:cNvPr>
          <p:cNvPicPr>
            <a:picLocks noChangeAspect="1"/>
          </p:cNvPicPr>
          <p:nvPr/>
        </p:nvPicPr>
        <p:blipFill>
          <a:blip r:embed="rId3"/>
          <a:stretch>
            <a:fillRect/>
          </a:stretch>
        </p:blipFill>
        <p:spPr>
          <a:xfrm>
            <a:off x="1070975" y="2017447"/>
            <a:ext cx="6544850" cy="3737504"/>
          </a:xfrm>
          <a:prstGeom prst="rect">
            <a:avLst/>
          </a:prstGeom>
        </p:spPr>
      </p:pic>
    </p:spTree>
    <p:extLst>
      <p:ext uri="{BB962C8B-B14F-4D97-AF65-F5344CB8AC3E}">
        <p14:creationId xmlns:p14="http://schemas.microsoft.com/office/powerpoint/2010/main" val="84208510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DD9AD-FA5F-1ECD-44A0-E74EB090A1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340CCE-AFCC-E4CF-A7AF-4CEE66C3ED57}"/>
              </a:ext>
            </a:extLst>
          </p:cNvPr>
          <p:cNvSpPr>
            <a:spLocks noGrp="1"/>
          </p:cNvSpPr>
          <p:nvPr>
            <p:ph type="title"/>
          </p:nvPr>
        </p:nvSpPr>
        <p:spPr>
          <a:xfrm>
            <a:off x="194693" y="304800"/>
            <a:ext cx="8299450" cy="990600"/>
          </a:xfrm>
        </p:spPr>
        <p:txBody>
          <a:bodyPr/>
          <a:lstStyle/>
          <a:p>
            <a:pPr marL="685800" indent="-685800"/>
            <a:r>
              <a:rPr lang="en-US" dirty="0"/>
              <a:t>The Session Lifecycle</a:t>
            </a:r>
          </a:p>
        </p:txBody>
      </p:sp>
      <p:sp>
        <p:nvSpPr>
          <p:cNvPr id="4" name="TextBox 3">
            <a:extLst>
              <a:ext uri="{FF2B5EF4-FFF2-40B4-BE49-F238E27FC236}">
                <a16:creationId xmlns:a16="http://schemas.microsoft.com/office/drawing/2014/main" id="{71380473-FA0D-E6CC-74E4-35832460AD64}"/>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pic>
        <p:nvPicPr>
          <p:cNvPr id="6" name="Content Placeholder 5" descr="A diagram of a process&#10;&#10;AI-generated content may be incorrect.">
            <a:extLst>
              <a:ext uri="{FF2B5EF4-FFF2-40B4-BE49-F238E27FC236}">
                <a16:creationId xmlns:a16="http://schemas.microsoft.com/office/drawing/2014/main" id="{05A07160-5A7B-7F00-6B31-9B01C2F427AD}"/>
              </a:ext>
            </a:extLst>
          </p:cNvPr>
          <p:cNvPicPr>
            <a:picLocks noGrp="1" noChangeAspect="1"/>
          </p:cNvPicPr>
          <p:nvPr>
            <p:ph idx="1"/>
          </p:nvPr>
        </p:nvPicPr>
        <p:blipFill>
          <a:blip r:embed="rId3"/>
          <a:stretch>
            <a:fillRect/>
          </a:stretch>
        </p:blipFill>
        <p:spPr bwMode="auto">
          <a:xfrm>
            <a:off x="539750" y="1872081"/>
            <a:ext cx="8299450" cy="3494837"/>
          </a:xfrm>
          <a:prstGeom prst="rect">
            <a:avLst/>
          </a:prstGeom>
          <a:noFill/>
          <a:ln w="9525">
            <a:noFill/>
            <a:miter lim="800000"/>
            <a:headEnd/>
            <a:tailEnd/>
          </a:ln>
        </p:spPr>
      </p:pic>
    </p:spTree>
    <p:extLst>
      <p:ext uri="{BB962C8B-B14F-4D97-AF65-F5344CB8AC3E}">
        <p14:creationId xmlns:p14="http://schemas.microsoft.com/office/powerpoint/2010/main" val="103735297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46911-FDA5-12D9-629A-00FC76132D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33C6B9-FF15-0C62-B025-7104ECE3C51B}"/>
              </a:ext>
            </a:extLst>
          </p:cNvPr>
          <p:cNvSpPr>
            <a:spLocks noGrp="1"/>
          </p:cNvSpPr>
          <p:nvPr>
            <p:ph type="title"/>
          </p:nvPr>
        </p:nvSpPr>
        <p:spPr>
          <a:xfrm>
            <a:off x="194693" y="304800"/>
            <a:ext cx="8299450" cy="990600"/>
          </a:xfrm>
        </p:spPr>
        <p:txBody>
          <a:bodyPr/>
          <a:lstStyle/>
          <a:p>
            <a:r>
              <a:rPr lang="en-US" dirty="0">
                <a:ea typeface="+mj-lt"/>
                <a:cs typeface="+mj-lt"/>
              </a:rPr>
              <a:t>Session: The Current Conversation Thread</a:t>
            </a:r>
            <a:endParaRPr lang="en-US" dirty="0">
              <a:cs typeface="Arial"/>
            </a:endParaRPr>
          </a:p>
          <a:p>
            <a:endParaRPr lang="en-US" dirty="0">
              <a:cs typeface="Arial"/>
            </a:endParaRPr>
          </a:p>
          <a:p>
            <a:pPr marL="685800" indent="-685800"/>
            <a:endParaRPr lang="en-US" dirty="0">
              <a:cs typeface="Arial"/>
            </a:endParaRPr>
          </a:p>
        </p:txBody>
      </p:sp>
      <p:sp>
        <p:nvSpPr>
          <p:cNvPr id="3" name="Content Placeholder 2">
            <a:extLst>
              <a:ext uri="{FF2B5EF4-FFF2-40B4-BE49-F238E27FC236}">
                <a16:creationId xmlns:a16="http://schemas.microsoft.com/office/drawing/2014/main" id="{C85AAD74-90A4-EA0B-1326-200CEC109662}"/>
              </a:ext>
            </a:extLst>
          </p:cNvPr>
          <p:cNvSpPr>
            <a:spLocks noGrp="1"/>
          </p:cNvSpPr>
          <p:nvPr>
            <p:ph idx="1"/>
          </p:nvPr>
        </p:nvSpPr>
        <p:spPr>
          <a:xfrm>
            <a:off x="200618" y="1725681"/>
            <a:ext cx="8288964" cy="4029512"/>
          </a:xfrm>
        </p:spPr>
        <p:txBody>
          <a:bodyPr/>
          <a:lstStyle/>
          <a:p>
            <a:pPr marL="233045" indent="-233045"/>
            <a:r>
              <a:rPr lang="en-US" dirty="0">
                <a:ea typeface="+mn-lt"/>
                <a:cs typeface="+mn-lt"/>
              </a:rPr>
              <a:t>Represents a single, ongoing interaction between a user and your agent system.</a:t>
            </a:r>
          </a:p>
          <a:p>
            <a:pPr marL="233045" indent="-233045"/>
            <a:r>
              <a:rPr lang="en-US" dirty="0">
                <a:ea typeface="+mn-lt"/>
                <a:cs typeface="+mn-lt"/>
              </a:rPr>
              <a:t>Contains the chronological sequence of messages and actions taken by the agent (referred to Events) during that specific interaction.</a:t>
            </a:r>
          </a:p>
          <a:p>
            <a:pPr marL="233045" indent="-233045"/>
            <a:r>
              <a:rPr lang="en-US" dirty="0">
                <a:ea typeface="+mn-lt"/>
                <a:cs typeface="+mn-lt"/>
              </a:rPr>
              <a:t>A Session can also hold temporary data (State) relevant only during this conversation.</a:t>
            </a:r>
          </a:p>
        </p:txBody>
      </p:sp>
      <p:sp>
        <p:nvSpPr>
          <p:cNvPr id="4" name="TextBox 3">
            <a:extLst>
              <a:ext uri="{FF2B5EF4-FFF2-40B4-BE49-F238E27FC236}">
                <a16:creationId xmlns:a16="http://schemas.microsoft.com/office/drawing/2014/main" id="{99A0AACE-5084-6C25-0D66-AE792ADD1416}"/>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355699904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5B76A-1994-9E55-781F-94BCDFF86A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F6CEDE-A15C-38F4-1E8D-7273562D5E71}"/>
              </a:ext>
            </a:extLst>
          </p:cNvPr>
          <p:cNvSpPr>
            <a:spLocks noGrp="1"/>
          </p:cNvSpPr>
          <p:nvPr>
            <p:ph type="title"/>
          </p:nvPr>
        </p:nvSpPr>
        <p:spPr>
          <a:xfrm>
            <a:off x="194693" y="304800"/>
            <a:ext cx="8299450" cy="990600"/>
          </a:xfrm>
        </p:spPr>
        <p:txBody>
          <a:bodyPr/>
          <a:lstStyle/>
          <a:p>
            <a:pPr marL="685800" indent="-685800"/>
            <a:r>
              <a:rPr lang="en-US" dirty="0" err="1"/>
              <a:t>SessionService</a:t>
            </a:r>
          </a:p>
        </p:txBody>
      </p:sp>
      <p:pic>
        <p:nvPicPr>
          <p:cNvPr id="5" name="Content Placeholder 4" descr="A screenshot of a computer&#10;&#10;AI-generated content may be incorrect.">
            <a:extLst>
              <a:ext uri="{FF2B5EF4-FFF2-40B4-BE49-F238E27FC236}">
                <a16:creationId xmlns:a16="http://schemas.microsoft.com/office/drawing/2014/main" id="{8E6E26B4-9D4F-D2AE-D7E8-F251CFC4CDF3}"/>
              </a:ext>
            </a:extLst>
          </p:cNvPr>
          <p:cNvPicPr>
            <a:picLocks noGrp="1" noChangeAspect="1"/>
          </p:cNvPicPr>
          <p:nvPr>
            <p:ph idx="1"/>
          </p:nvPr>
        </p:nvPicPr>
        <p:blipFill>
          <a:blip r:embed="rId3"/>
          <a:stretch>
            <a:fillRect/>
          </a:stretch>
        </p:blipFill>
        <p:spPr bwMode="auto">
          <a:xfrm>
            <a:off x="2283777" y="1377578"/>
            <a:ext cx="4467902" cy="3824865"/>
          </a:xfrm>
          <a:prstGeom prst="rect">
            <a:avLst/>
          </a:prstGeom>
          <a:noFill/>
          <a:ln w="9525">
            <a:noFill/>
            <a:miter lim="800000"/>
            <a:headEnd/>
            <a:tailEnd/>
          </a:ln>
        </p:spPr>
      </p:pic>
      <p:sp>
        <p:nvSpPr>
          <p:cNvPr id="4" name="TextBox 3">
            <a:extLst>
              <a:ext uri="{FF2B5EF4-FFF2-40B4-BE49-F238E27FC236}">
                <a16:creationId xmlns:a16="http://schemas.microsoft.com/office/drawing/2014/main" id="{03180B43-2D04-59ED-45C5-BB83AA0B0AA7}"/>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(Hancock, 2025)</a:t>
            </a:r>
            <a:endParaRPr lang="en-US" dirty="0">
              <a:cs typeface="Arial" charset="0"/>
            </a:endParaRPr>
          </a:p>
        </p:txBody>
      </p:sp>
    </p:spTree>
    <p:extLst>
      <p:ext uri="{BB962C8B-B14F-4D97-AF65-F5344CB8AC3E}">
        <p14:creationId xmlns:p14="http://schemas.microsoft.com/office/powerpoint/2010/main" val="2406998449"/>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F1C4D-89AB-393F-3274-F48D3ADFD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595621-27F8-6402-750B-E7AE107A4FE9}"/>
              </a:ext>
            </a:extLst>
          </p:cNvPr>
          <p:cNvSpPr>
            <a:spLocks noGrp="1"/>
          </p:cNvSpPr>
          <p:nvPr>
            <p:ph type="title"/>
          </p:nvPr>
        </p:nvSpPr>
        <p:spPr>
          <a:xfrm>
            <a:off x="194693" y="304800"/>
            <a:ext cx="8299450" cy="990600"/>
          </a:xfrm>
        </p:spPr>
        <p:txBody>
          <a:bodyPr/>
          <a:lstStyle/>
          <a:p>
            <a:pPr marL="685800" indent="-685800"/>
            <a:r>
              <a:rPr lang="en-US" dirty="0" err="1"/>
              <a:t>SessionService</a:t>
            </a:r>
          </a:p>
        </p:txBody>
      </p:sp>
      <p:sp>
        <p:nvSpPr>
          <p:cNvPr id="3" name="Content Placeholder 2">
            <a:extLst>
              <a:ext uri="{FF2B5EF4-FFF2-40B4-BE49-F238E27FC236}">
                <a16:creationId xmlns:a16="http://schemas.microsoft.com/office/drawing/2014/main" id="{6F1FC67F-6C9A-94FF-1856-590A59F33DC5}"/>
              </a:ext>
            </a:extLst>
          </p:cNvPr>
          <p:cNvSpPr>
            <a:spLocks noGrp="1"/>
          </p:cNvSpPr>
          <p:nvPr>
            <p:ph idx="1"/>
          </p:nvPr>
        </p:nvSpPr>
        <p:spPr>
          <a:xfrm>
            <a:off x="200618" y="1854615"/>
            <a:ext cx="8299450" cy="3900578"/>
          </a:xfrm>
        </p:spPr>
        <p:txBody>
          <a:bodyPr/>
          <a:lstStyle/>
          <a:p>
            <a:pPr marL="233045" indent="-233045"/>
            <a:r>
              <a:rPr lang="en-US" dirty="0" err="1">
                <a:ea typeface="+mn-lt"/>
                <a:cs typeface="+mn-lt"/>
              </a:rPr>
              <a:t>InMemorySessionService</a:t>
            </a:r>
            <a:r>
              <a:rPr lang="en-US" dirty="0">
                <a:ea typeface="+mn-lt"/>
                <a:cs typeface="+mn-lt"/>
              </a:rPr>
              <a:t> – no persistence</a:t>
            </a:r>
          </a:p>
          <a:p>
            <a:pPr marL="233045" indent="-233045"/>
            <a:r>
              <a:rPr lang="en-US" dirty="0" err="1">
                <a:ea typeface="+mn-lt"/>
                <a:cs typeface="+mn-lt"/>
              </a:rPr>
              <a:t>DatabaseSessionService</a:t>
            </a:r>
            <a:r>
              <a:rPr lang="en-US" dirty="0">
                <a:ea typeface="+mn-lt"/>
                <a:cs typeface="+mn-lt"/>
              </a:rPr>
              <a:t> - persistence</a:t>
            </a:r>
          </a:p>
          <a:p>
            <a:pPr marL="233045" indent="-233045"/>
            <a:r>
              <a:rPr lang="en-US" dirty="0" err="1">
                <a:cs typeface="Arial"/>
              </a:rPr>
              <a:t>VertexAISessionService</a:t>
            </a:r>
            <a:r>
              <a:rPr lang="en-US" dirty="0">
                <a:cs typeface="Arial"/>
              </a:rPr>
              <a:t> – in the cloud</a:t>
            </a:r>
          </a:p>
        </p:txBody>
      </p:sp>
      <p:sp>
        <p:nvSpPr>
          <p:cNvPr id="4" name="TextBox 3">
            <a:extLst>
              <a:ext uri="{FF2B5EF4-FFF2-40B4-BE49-F238E27FC236}">
                <a16:creationId xmlns:a16="http://schemas.microsoft.com/office/drawing/2014/main" id="{77DAD894-D9B5-B25B-CC83-AF74AD31E307}"/>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3162090770"/>
      </p:ext>
    </p:extLst>
  </p:cSld>
  <p:clrMapOvr>
    <a:masterClrMapping/>
  </p:clrMapOvr>
  <p:transition spd="med">
    <p:wipe dir="r"/>
  </p:transition>
</p:sld>
</file>

<file path=ppt/theme/theme1.xml><?xml version="1.0" encoding="utf-8"?>
<a:theme xmlns:a="http://schemas.openxmlformats.org/drawingml/2006/main" name="1_Blank Presentation">
  <a:themeElements>
    <a:clrScheme name="1_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1_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1_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1_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34AF10A37F87B43970F7CFB5E84EB76" ma:contentTypeVersion="18" ma:contentTypeDescription="Create a new document." ma:contentTypeScope="" ma:versionID="c4f7f51279b101b8e2ea9dfefd5aedc4">
  <xsd:schema xmlns:xsd="http://www.w3.org/2001/XMLSchema" xmlns:xs="http://www.w3.org/2001/XMLSchema" xmlns:p="http://schemas.microsoft.com/office/2006/metadata/properties" xmlns:ns3="995b2506-1074-4ddc-af93-d4437205e205" xmlns:ns4="8b5094ac-e50c-4f5c-965f-37193990e5fe" targetNamespace="http://schemas.microsoft.com/office/2006/metadata/properties" ma:root="true" ma:fieldsID="4edb0567b8f1bb119c9cfada057e0655" ns3:_="" ns4:_="">
    <xsd:import namespace="995b2506-1074-4ddc-af93-d4437205e205"/>
    <xsd:import namespace="8b5094ac-e50c-4f5c-965f-37193990e5f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5b2506-1074-4ddc-af93-d4437205e2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5094ac-e50c-4f5c-965f-37193990e5f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95b2506-1074-4ddc-af93-d4437205e205" xsi:nil="true"/>
  </documentManagement>
</p:properties>
</file>

<file path=customXml/itemProps1.xml><?xml version="1.0" encoding="utf-8"?>
<ds:datastoreItem xmlns:ds="http://schemas.openxmlformats.org/officeDocument/2006/customXml" ds:itemID="{FC631FD6-F46F-4B37-B428-F5F67A7DF90D}">
  <ds:schemaRefs>
    <ds:schemaRef ds:uri="http://schemas.microsoft.com/sharepoint/v3/contenttype/forms"/>
  </ds:schemaRefs>
</ds:datastoreItem>
</file>

<file path=customXml/itemProps2.xml><?xml version="1.0" encoding="utf-8"?>
<ds:datastoreItem xmlns:ds="http://schemas.openxmlformats.org/officeDocument/2006/customXml" ds:itemID="{90C580B5-6581-42D1-B7AF-186829A226D6}">
  <ds:schemaRefs>
    <ds:schemaRef ds:uri="8b5094ac-e50c-4f5c-965f-37193990e5fe"/>
    <ds:schemaRef ds:uri="995b2506-1074-4ddc-af93-d4437205e20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33C4810-6A33-47CD-8CA6-3C4148A93C60}">
  <ds:schemaRefs>
    <ds:schemaRef ds:uri="http://schemas.microsoft.com/office/2006/metadata/properties"/>
    <ds:schemaRef ds:uri="http://purl.org/dc/elements/1.1/"/>
    <ds:schemaRef ds:uri="http://schemas.microsoft.com/office/2006/documentManagement/types"/>
    <ds:schemaRef ds:uri="995b2506-1074-4ddc-af93-d4437205e205"/>
    <ds:schemaRef ds:uri="8b5094ac-e50c-4f5c-965f-37193990e5fe"/>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s>
</ds:datastoreItem>
</file>

<file path=docMetadata/LabelInfo.xml><?xml version="1.0" encoding="utf-8"?>
<clbl:labelList xmlns:clbl="http://schemas.microsoft.com/office/2020/mipLabelMetadata">
  <clbl:label id="{b3fa96d9-f515-4662-add7-63d854e39e63}" enabled="0" method="" siteId="{b3fa96d9-f515-4662-add7-63d854e39e63}" removed="1"/>
</clbl:labelList>
</file>

<file path=docProps/app.xml><?xml version="1.0" encoding="utf-8"?>
<Properties xmlns="http://schemas.openxmlformats.org/officeDocument/2006/extended-properties" xmlns:vt="http://schemas.openxmlformats.org/officeDocument/2006/docPropsVTypes">
  <Template>ppt_template</Template>
  <TotalTime>443</TotalTime>
  <Words>9839</Words>
  <Application>Microsoft Office PowerPoint</Application>
  <PresentationFormat>On-screen Show (4:3)</PresentationFormat>
  <Paragraphs>520</Paragraphs>
  <Slides>38</Slides>
  <Notes>38</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1_Blank Presentation</vt:lpstr>
      <vt:lpstr>Blank Presentation</vt:lpstr>
      <vt:lpstr>CS630 AI Agent Engineering Module 05 Experiencing Sessions &amp; State Management</vt:lpstr>
      <vt:lpstr>Core Concepts</vt:lpstr>
      <vt:lpstr>Events, State, &amp; Runner: Basketball Game Analogy</vt:lpstr>
      <vt:lpstr>Events, State, &amp; Runner: Google ADK</vt:lpstr>
      <vt:lpstr>ADK WEB</vt:lpstr>
      <vt:lpstr>The Session Lifecycle</vt:lpstr>
      <vt:lpstr>Session: The Current Conversation Thread  </vt:lpstr>
      <vt:lpstr>SessionService</vt:lpstr>
      <vt:lpstr>SessionService</vt:lpstr>
      <vt:lpstr>State (session.state): Data Within the Current Conversation</vt:lpstr>
      <vt:lpstr>Why Context Matters</vt:lpstr>
      <vt:lpstr>The Session Object</vt:lpstr>
      <vt:lpstr>The Session Object</vt:lpstr>
      <vt:lpstr>Managing Context: Services</vt:lpstr>
      <vt:lpstr>The Event Loop</vt:lpstr>
      <vt:lpstr>Events Examples</vt:lpstr>
      <vt:lpstr>Events as central to ADK's operation</vt:lpstr>
      <vt:lpstr>Events</vt:lpstr>
      <vt:lpstr>Identifying Event Origin and Type</vt:lpstr>
      <vt:lpstr>Events</vt:lpstr>
      <vt:lpstr>State vs Memory</vt:lpstr>
      <vt:lpstr>Memory: Searchable, Cross-Session Information</vt:lpstr>
      <vt:lpstr>Summary of Session, State, &amp; Memory</vt:lpstr>
      <vt:lpstr>Managing Sessions with a SessionService</vt:lpstr>
      <vt:lpstr>SessionService Implementations</vt:lpstr>
      <vt:lpstr>SessionService Implementations Examples</vt:lpstr>
      <vt:lpstr>What is runtime?</vt:lpstr>
      <vt:lpstr>Runner's Role (Orchestrator)</vt:lpstr>
      <vt:lpstr>Runner's Role (Orchestrator)</vt:lpstr>
      <vt:lpstr>Async Await in Python</vt:lpstr>
      <vt:lpstr>Async Await Example in Python</vt:lpstr>
      <vt:lpstr>Async Await Example in Python</vt:lpstr>
      <vt:lpstr>Invocation Flow</vt:lpstr>
      <vt:lpstr>Use Case Diagram</vt:lpstr>
      <vt:lpstr>Class Diagram</vt:lpstr>
      <vt:lpstr>Deployment Diagram</vt:lpstr>
      <vt:lpstr>References</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Logan Para</dc:creator>
  <cp:lastModifiedBy>Clark Jason Ngo</cp:lastModifiedBy>
  <cp:revision>677</cp:revision>
  <cp:lastPrinted>2014-07-14T18:25:42Z</cp:lastPrinted>
  <dcterms:created xsi:type="dcterms:W3CDTF">2010-12-08T20:24:10Z</dcterms:created>
  <dcterms:modified xsi:type="dcterms:W3CDTF">2025-09-05T17:18:27Z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0x010100934AF10A37F87B43970F7CFB5E84EB76</vt:lpwstr>
  </property>
</Properties>
</file>