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2" Type="http://schemas.openxmlformats.org/officeDocument/2006/relationships/font" Target="fonts/ArialBlack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29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011ad3dc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1011ad3dc91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11ad3dc91_6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11ad3dc91_6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was Arman’s experience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011ad3dc91_6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011ad3dc91_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011ad3dc91_6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1011ad3dc91_6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011ad3dc91_6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g1011ad3dc91_6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011ad3dc91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g1011ad3dc91_6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011ad3dc91_6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1011ad3dc91_6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011ad3dc91_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1011ad3dc91_6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fa5719c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fa5719c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011ad3dc9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g1011ad3dc91_1_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011ad3dc91_7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011ad3dc91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011ad3dc9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1011ad3dc91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011ad3dc91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011ad3dc91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011ad3dc91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011ad3dc91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fa5719c0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fa5719c0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011ad3dc91_6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g1011ad3dc91_6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011ad3dc91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011ad3dc91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11ad3dc91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11ad3dc91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11ad3dc91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11ad3dc91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011ad3dc91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011ad3dc91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011ad3dc91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1011ad3dc91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011ad3dc91_6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011ad3dc91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tement Opt.C">
  <p:cSld name="4_Statement Opt.C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03182" y="1300358"/>
            <a:ext cx="72765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56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56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03182" y="3408975"/>
            <a:ext cx="72765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tatement Opt.B">
  <p:cSld name="4_Statement Opt.B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/>
          <p:nvPr>
            <p:ph idx="2" type="pic"/>
          </p:nvPr>
        </p:nvSpPr>
        <p:spPr>
          <a:xfrm>
            <a:off x="4785123" y="864396"/>
            <a:ext cx="3432600" cy="38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503182" y="864395"/>
            <a:ext cx="3855600" cy="34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sz="30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4" name="Google Shape;104;p11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tat + Image x3">
  <p:cSld name="5_Stat + Image x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idx="1" type="body"/>
          </p:nvPr>
        </p:nvSpPr>
        <p:spPr>
          <a:xfrm rot="-5400000">
            <a:off x="2438425" y="3642657"/>
            <a:ext cx="169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228600" lvl="7" marL="3657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type="title"/>
          </p:nvPr>
        </p:nvSpPr>
        <p:spPr>
          <a:xfrm>
            <a:off x="503183" y="864396"/>
            <a:ext cx="3855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2"/>
          <p:cNvSpPr/>
          <p:nvPr>
            <p:ph idx="2" type="pic"/>
          </p:nvPr>
        </p:nvSpPr>
        <p:spPr>
          <a:xfrm>
            <a:off x="3498056" y="2994422"/>
            <a:ext cx="1714500" cy="216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2"/>
          <p:cNvSpPr/>
          <p:nvPr>
            <p:ph idx="3" type="pic"/>
          </p:nvPr>
        </p:nvSpPr>
        <p:spPr>
          <a:xfrm>
            <a:off x="4785122" y="864396"/>
            <a:ext cx="2994300" cy="170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2"/>
          <p:cNvSpPr/>
          <p:nvPr>
            <p:ph idx="4" type="pic"/>
          </p:nvPr>
        </p:nvSpPr>
        <p:spPr>
          <a:xfrm>
            <a:off x="6065044" y="2987278"/>
            <a:ext cx="2152800" cy="170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2"/>
          <p:cNvSpPr txBox="1"/>
          <p:nvPr>
            <p:ph idx="5" type="body"/>
          </p:nvPr>
        </p:nvSpPr>
        <p:spPr>
          <a:xfrm>
            <a:off x="936355" y="2142508"/>
            <a:ext cx="16998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6" type="body"/>
          </p:nvPr>
        </p:nvSpPr>
        <p:spPr>
          <a:xfrm>
            <a:off x="936355" y="2996184"/>
            <a:ext cx="1699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7" type="body"/>
          </p:nvPr>
        </p:nvSpPr>
        <p:spPr>
          <a:xfrm rot="-5400000">
            <a:off x="3722307" y="1497538"/>
            <a:ext cx="169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8" type="body"/>
          </p:nvPr>
        </p:nvSpPr>
        <p:spPr>
          <a:xfrm rot="-5400000">
            <a:off x="5006188" y="3642657"/>
            <a:ext cx="169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9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ext x2 + Image x2">
  <p:cSld name="5_Text x2 + Image x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2216303" y="864396"/>
            <a:ext cx="51369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2228210" y="2151009"/>
            <a:ext cx="1696200" cy="25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3"/>
          <p:cNvSpPr/>
          <p:nvPr>
            <p:ph idx="2" type="pic"/>
          </p:nvPr>
        </p:nvSpPr>
        <p:spPr>
          <a:xfrm>
            <a:off x="1" y="864396"/>
            <a:ext cx="1783500" cy="34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13"/>
          <p:cNvSpPr/>
          <p:nvPr>
            <p:ph idx="3" type="pic"/>
          </p:nvPr>
        </p:nvSpPr>
        <p:spPr>
          <a:xfrm>
            <a:off x="4350544" y="2570963"/>
            <a:ext cx="1731000" cy="213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3"/>
          <p:cNvSpPr txBox="1"/>
          <p:nvPr>
            <p:ph idx="4" type="body"/>
          </p:nvPr>
        </p:nvSpPr>
        <p:spPr>
          <a:xfrm>
            <a:off x="6492479" y="2568178"/>
            <a:ext cx="17253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5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3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ext x2 Column + Image">
  <p:cSld name="5_Text x2 Column + Imag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 rot="-5400000">
            <a:off x="-791248" y="2130601"/>
            <a:ext cx="38613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209801" y="853678"/>
            <a:ext cx="25671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5212556" y="853678"/>
            <a:ext cx="25671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2" name="Google Shape;132;p14"/>
          <p:cNvSpPr/>
          <p:nvPr>
            <p:ph idx="3" type="pic"/>
          </p:nvPr>
        </p:nvSpPr>
        <p:spPr>
          <a:xfrm>
            <a:off x="6065044" y="2994422"/>
            <a:ext cx="3078900" cy="172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4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14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ext x2 Column Opt.A">
  <p:cSld name="7_Text x2 Column Opt.A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type="title"/>
          </p:nvPr>
        </p:nvSpPr>
        <p:spPr>
          <a:xfrm>
            <a:off x="1356121" y="855896"/>
            <a:ext cx="47088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1356121" y="2140744"/>
            <a:ext cx="2997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2" type="body"/>
          </p:nvPr>
        </p:nvSpPr>
        <p:spPr>
          <a:xfrm>
            <a:off x="4785122" y="2140744"/>
            <a:ext cx="2997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3" type="body"/>
          </p:nvPr>
        </p:nvSpPr>
        <p:spPr>
          <a:xfrm>
            <a:off x="135612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5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ext x3 Points">
  <p:cSld name="7_Text x3 Poin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49511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type="title"/>
          </p:nvPr>
        </p:nvSpPr>
        <p:spPr>
          <a:xfrm rot="-5400000">
            <a:off x="-790949" y="2139829"/>
            <a:ext cx="38607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2209801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idx="2" type="body"/>
          </p:nvPr>
        </p:nvSpPr>
        <p:spPr>
          <a:xfrm>
            <a:off x="4353454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3" type="body"/>
          </p:nvPr>
        </p:nvSpPr>
        <p:spPr>
          <a:xfrm>
            <a:off x="6503014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48" name="Google Shape;148;p16"/>
          <p:cNvCxnSpPr/>
          <p:nvPr/>
        </p:nvCxnSpPr>
        <p:spPr>
          <a:xfrm>
            <a:off x="4132613" y="853676"/>
            <a:ext cx="0" cy="343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16"/>
          <p:cNvCxnSpPr/>
          <p:nvPr/>
        </p:nvCxnSpPr>
        <p:spPr>
          <a:xfrm>
            <a:off x="6279077" y="853676"/>
            <a:ext cx="0" cy="343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6"/>
          <p:cNvSpPr txBox="1"/>
          <p:nvPr>
            <p:ph idx="4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Roles and Responsibilities Opt.A">
  <p:cSld name="7_Text x3 Points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49511"/>
            <a:ext cx="434581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>
            <p:ph type="title"/>
          </p:nvPr>
        </p:nvSpPr>
        <p:spPr>
          <a:xfrm rot="-5400000">
            <a:off x="-790649" y="2139829"/>
            <a:ext cx="38604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2209801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2" type="body"/>
          </p:nvPr>
        </p:nvSpPr>
        <p:spPr>
          <a:xfrm>
            <a:off x="4353454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3" type="body"/>
          </p:nvPr>
        </p:nvSpPr>
        <p:spPr>
          <a:xfrm>
            <a:off x="6503014" y="853678"/>
            <a:ext cx="17064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59" name="Google Shape;159;p17"/>
          <p:cNvCxnSpPr/>
          <p:nvPr/>
        </p:nvCxnSpPr>
        <p:spPr>
          <a:xfrm>
            <a:off x="4132613" y="853676"/>
            <a:ext cx="0" cy="343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17"/>
          <p:cNvCxnSpPr/>
          <p:nvPr/>
        </p:nvCxnSpPr>
        <p:spPr>
          <a:xfrm>
            <a:off x="6279077" y="853676"/>
            <a:ext cx="0" cy="3436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7"/>
          <p:cNvSpPr txBox="1"/>
          <p:nvPr>
            <p:ph idx="4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17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2 Opt.A" showMasterSp="0">
  <p:cSld name="8_Data Points x2 Opt.A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/>
          <p:nvPr>
            <p:ph type="title"/>
          </p:nvPr>
        </p:nvSpPr>
        <p:spPr>
          <a:xfrm>
            <a:off x="495300" y="864396"/>
            <a:ext cx="25752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3502818" y="864395"/>
            <a:ext cx="21330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1" sz="5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3498056" y="2575864"/>
            <a:ext cx="2133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18"/>
          <p:cNvSpPr txBox="1"/>
          <p:nvPr>
            <p:ph idx="3" type="body"/>
          </p:nvPr>
        </p:nvSpPr>
        <p:spPr>
          <a:xfrm>
            <a:off x="6071591" y="864394"/>
            <a:ext cx="21330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1" sz="5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18"/>
          <p:cNvSpPr txBox="1"/>
          <p:nvPr>
            <p:ph idx="4" type="body"/>
          </p:nvPr>
        </p:nvSpPr>
        <p:spPr>
          <a:xfrm>
            <a:off x="6071591" y="2575864"/>
            <a:ext cx="21330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b="0" i="0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18"/>
          <p:cNvSpPr txBox="1"/>
          <p:nvPr>
            <p:ph idx="5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3" name="Google Shape;173;p18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ExecutiveSummary Opt.B" showMasterSp="0">
  <p:cSld name="8_Data Points x2 Opt.A_1">
    <p:bg>
      <p:bgPr>
        <a:solidFill>
          <a:schemeClr val="dk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81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9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78355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>
                <a:solidFill>
                  <a:srgbClr val="FFFFFF"/>
                </a:solidFill>
              </a:defRPr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type="title"/>
          </p:nvPr>
        </p:nvSpPr>
        <p:spPr>
          <a:xfrm rot="-5400000">
            <a:off x="-994650" y="2354400"/>
            <a:ext cx="3840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2" type="body"/>
          </p:nvPr>
        </p:nvSpPr>
        <p:spPr>
          <a:xfrm>
            <a:off x="1782731" y="864319"/>
            <a:ext cx="6462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800">
                <a:solidFill>
                  <a:srgbClr val="FFFFFF"/>
                </a:solidFill>
              </a:defRPr>
            </a:lvl2pPr>
            <a:lvl3pPr indent="-3048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  <a:defRPr sz="8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Roles and Responsibilities Opt.B" showMasterSp="0">
  <p:cSld name="8_Data Points x2 Opt.A_1_1">
    <p:bg>
      <p:bgPr>
        <a:solidFill>
          <a:schemeClr val="dk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81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0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35498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>
                <a:solidFill>
                  <a:srgbClr val="FFFFFF"/>
                </a:solidFill>
              </a:defRPr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495300" y="1279931"/>
            <a:ext cx="25611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20"/>
          <p:cNvSpPr txBox="1"/>
          <p:nvPr>
            <p:ph idx="2" type="body"/>
          </p:nvPr>
        </p:nvSpPr>
        <p:spPr>
          <a:xfrm>
            <a:off x="3549806" y="862425"/>
            <a:ext cx="2089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body"/>
          </p:nvPr>
        </p:nvSpPr>
        <p:spPr>
          <a:xfrm>
            <a:off x="6091453" y="862425"/>
            <a:ext cx="2089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4" type="body"/>
          </p:nvPr>
        </p:nvSpPr>
        <p:spPr>
          <a:xfrm>
            <a:off x="3549806" y="2998819"/>
            <a:ext cx="2089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body"/>
          </p:nvPr>
        </p:nvSpPr>
        <p:spPr>
          <a:xfrm>
            <a:off x="6091453" y="2998819"/>
            <a:ext cx="2089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ext + Image x3">
  <p:cSld name="5_Text + Image x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3181" y="864396"/>
            <a:ext cx="38556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3181" y="2140744"/>
            <a:ext cx="25758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/>
          <p:nvPr>
            <p:ph idx="2" type="pic"/>
          </p:nvPr>
        </p:nvSpPr>
        <p:spPr>
          <a:xfrm>
            <a:off x="3498056" y="2994422"/>
            <a:ext cx="1714500" cy="216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/>
          <p:nvPr>
            <p:ph idx="3" type="pic"/>
          </p:nvPr>
        </p:nvSpPr>
        <p:spPr>
          <a:xfrm>
            <a:off x="4785122" y="864396"/>
            <a:ext cx="2994300" cy="170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3"/>
          <p:cNvSpPr/>
          <p:nvPr>
            <p:ph idx="4" type="pic"/>
          </p:nvPr>
        </p:nvSpPr>
        <p:spPr>
          <a:xfrm>
            <a:off x="6065044" y="2987278"/>
            <a:ext cx="2152800" cy="170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2 Opt.B">
  <p:cSld name="8_Data Points x2 Opt.B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1"/>
          <p:cNvSpPr txBox="1"/>
          <p:nvPr>
            <p:ph type="title"/>
          </p:nvPr>
        </p:nvSpPr>
        <p:spPr>
          <a:xfrm rot="-5400000">
            <a:off x="-1000200" y="2349149"/>
            <a:ext cx="38517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2223421" y="864396"/>
            <a:ext cx="2561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228600" lvl="8" marL="41148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98" name="Google Shape;198;p21"/>
          <p:cNvSpPr txBox="1"/>
          <p:nvPr>
            <p:ph idx="2" type="body"/>
          </p:nvPr>
        </p:nvSpPr>
        <p:spPr>
          <a:xfrm>
            <a:off x="2223421" y="1718072"/>
            <a:ext cx="2561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3" type="body"/>
          </p:nvPr>
        </p:nvSpPr>
        <p:spPr>
          <a:xfrm>
            <a:off x="2223421" y="2571750"/>
            <a:ext cx="2561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4" type="body"/>
          </p:nvPr>
        </p:nvSpPr>
        <p:spPr>
          <a:xfrm>
            <a:off x="2223421" y="3429000"/>
            <a:ext cx="25617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1" name="Google Shape;201;p21"/>
          <p:cNvSpPr/>
          <p:nvPr>
            <p:ph idx="5" type="pic"/>
          </p:nvPr>
        </p:nvSpPr>
        <p:spPr>
          <a:xfrm>
            <a:off x="5219248" y="864394"/>
            <a:ext cx="2998500" cy="38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6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21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2 Opt.C">
  <p:cSld name="8_Data Points x2 Opt.C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95301" y="3004387"/>
            <a:ext cx="17145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b="1"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2" type="body"/>
          </p:nvPr>
        </p:nvSpPr>
        <p:spPr>
          <a:xfrm>
            <a:off x="495301" y="3858063"/>
            <a:ext cx="17145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3" type="body"/>
          </p:nvPr>
        </p:nvSpPr>
        <p:spPr>
          <a:xfrm>
            <a:off x="2636044" y="3004387"/>
            <a:ext cx="1728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b="1"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22"/>
          <p:cNvSpPr txBox="1"/>
          <p:nvPr>
            <p:ph idx="4" type="body"/>
          </p:nvPr>
        </p:nvSpPr>
        <p:spPr>
          <a:xfrm>
            <a:off x="2636044" y="3866882"/>
            <a:ext cx="1728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9" name="Google Shape;209;p22"/>
          <p:cNvSpPr/>
          <p:nvPr>
            <p:ph idx="5" type="pic"/>
          </p:nvPr>
        </p:nvSpPr>
        <p:spPr>
          <a:xfrm>
            <a:off x="4785122" y="864394"/>
            <a:ext cx="3432600" cy="38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495301" y="874787"/>
            <a:ext cx="3872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1" name="Google Shape;211;p22"/>
          <p:cNvSpPr/>
          <p:nvPr>
            <p:ph idx="6" type="pic"/>
          </p:nvPr>
        </p:nvSpPr>
        <p:spPr>
          <a:xfrm>
            <a:off x="5219700" y="1279922"/>
            <a:ext cx="2563500" cy="3002700"/>
          </a:xfrm>
          <a:prstGeom prst="rect">
            <a:avLst/>
          </a:prstGeom>
          <a:solidFill>
            <a:srgbClr val="8F8F8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22"/>
          <p:cNvSpPr txBox="1"/>
          <p:nvPr>
            <p:ph idx="7" type="body"/>
          </p:nvPr>
        </p:nvSpPr>
        <p:spPr>
          <a:xfrm>
            <a:off x="500239" y="1717188"/>
            <a:ext cx="3858600" cy="128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2"/>
          <p:cNvSpPr txBox="1"/>
          <p:nvPr>
            <p:ph idx="8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5" name="Google Shape;215;p22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3 Opt.C">
  <p:cSld name="8_Data Points x3 Opt.C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500239" y="3006505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sz="33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2" type="body"/>
          </p:nvPr>
        </p:nvSpPr>
        <p:spPr>
          <a:xfrm>
            <a:off x="500239" y="3862063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2206552" y="3006505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sz="33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4" type="body"/>
          </p:nvPr>
        </p:nvSpPr>
        <p:spPr>
          <a:xfrm>
            <a:off x="2216518" y="3862063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23"/>
          <p:cNvSpPr/>
          <p:nvPr>
            <p:ph idx="5" type="pic"/>
          </p:nvPr>
        </p:nvSpPr>
        <p:spPr>
          <a:xfrm>
            <a:off x="6073379" y="864394"/>
            <a:ext cx="2144400" cy="384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6" type="body"/>
          </p:nvPr>
        </p:nvSpPr>
        <p:spPr>
          <a:xfrm>
            <a:off x="3934698" y="3006505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sz="33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34697" y="3862063"/>
            <a:ext cx="12879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500239" y="864396"/>
            <a:ext cx="47184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3"/>
          <p:cNvSpPr txBox="1"/>
          <p:nvPr>
            <p:ph idx="8" type="body"/>
          </p:nvPr>
        </p:nvSpPr>
        <p:spPr>
          <a:xfrm>
            <a:off x="500239" y="1718072"/>
            <a:ext cx="4718400" cy="12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23"/>
          <p:cNvSpPr txBox="1"/>
          <p:nvPr>
            <p:ph idx="9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8" name="Google Shape;228;p23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4 Opt.B" showMasterSp="0">
  <p:cSld name="8_Data Points x4 Opt.B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/>
          <p:nvPr/>
        </p:nvSpPr>
        <p:spPr>
          <a:xfrm>
            <a:off x="5212556" y="0"/>
            <a:ext cx="3931500" cy="470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>
            <p:ph type="title"/>
          </p:nvPr>
        </p:nvSpPr>
        <p:spPr>
          <a:xfrm>
            <a:off x="495300" y="864395"/>
            <a:ext cx="42756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933717" y="2582947"/>
            <a:ext cx="1706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3" name="Google Shape;233;p24"/>
          <p:cNvSpPr txBox="1"/>
          <p:nvPr>
            <p:ph idx="2" type="body"/>
          </p:nvPr>
        </p:nvSpPr>
        <p:spPr>
          <a:xfrm>
            <a:off x="3078927" y="2569965"/>
            <a:ext cx="17064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4" name="Google Shape;234;p24"/>
          <p:cNvSpPr/>
          <p:nvPr>
            <p:ph idx="3" type="pic"/>
          </p:nvPr>
        </p:nvSpPr>
        <p:spPr>
          <a:xfrm>
            <a:off x="5638799" y="864394"/>
            <a:ext cx="2568300" cy="341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4" type="body"/>
          </p:nvPr>
        </p:nvSpPr>
        <p:spPr>
          <a:xfrm>
            <a:off x="933717" y="3851672"/>
            <a:ext cx="17064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 txBox="1"/>
          <p:nvPr>
            <p:ph idx="5" type="body"/>
          </p:nvPr>
        </p:nvSpPr>
        <p:spPr>
          <a:xfrm>
            <a:off x="3078927" y="3851672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4"/>
          <p:cNvSpPr txBox="1"/>
          <p:nvPr>
            <p:ph idx="6" type="body"/>
          </p:nvPr>
        </p:nvSpPr>
        <p:spPr>
          <a:xfrm>
            <a:off x="933717" y="2113518"/>
            <a:ext cx="170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sz="3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24"/>
          <p:cNvSpPr txBox="1"/>
          <p:nvPr>
            <p:ph idx="7" type="body"/>
          </p:nvPr>
        </p:nvSpPr>
        <p:spPr>
          <a:xfrm>
            <a:off x="3078927" y="2107493"/>
            <a:ext cx="17064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sz="3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1" name="Google Shape;241;p24"/>
          <p:cNvSpPr txBox="1"/>
          <p:nvPr>
            <p:ph idx="8" type="body"/>
          </p:nvPr>
        </p:nvSpPr>
        <p:spPr>
          <a:xfrm>
            <a:off x="933717" y="3386547"/>
            <a:ext cx="17064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sz="3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24"/>
          <p:cNvSpPr txBox="1"/>
          <p:nvPr>
            <p:ph idx="9" type="body"/>
          </p:nvPr>
        </p:nvSpPr>
        <p:spPr>
          <a:xfrm>
            <a:off x="3078927" y="3386547"/>
            <a:ext cx="17064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b="1" sz="3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143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Char char="•"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3" name="Google Shape;243;p24"/>
          <p:cNvSpPr txBox="1"/>
          <p:nvPr>
            <p:ph idx="1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24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 rot="5400000">
            <a:off x="8246991" y="3760828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4 Opt.C" showMasterSp="0">
  <p:cSld name="8_Data Points x4 Opt.C">
    <p:bg>
      <p:bgPr>
        <a:solidFill>
          <a:schemeClr val="accen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5"/>
          <p:cNvSpPr txBox="1"/>
          <p:nvPr>
            <p:ph type="title"/>
          </p:nvPr>
        </p:nvSpPr>
        <p:spPr>
          <a:xfrm>
            <a:off x="495300" y="853678"/>
            <a:ext cx="38409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495300" y="2995052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b="1" sz="3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25"/>
          <p:cNvSpPr txBox="1"/>
          <p:nvPr>
            <p:ph idx="2" type="body"/>
          </p:nvPr>
        </p:nvSpPr>
        <p:spPr>
          <a:xfrm>
            <a:off x="495300" y="3848729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25"/>
          <p:cNvSpPr txBox="1"/>
          <p:nvPr>
            <p:ph idx="3" type="body"/>
          </p:nvPr>
        </p:nvSpPr>
        <p:spPr>
          <a:xfrm>
            <a:off x="2658387" y="2995052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b="1" sz="3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25"/>
          <p:cNvSpPr txBox="1"/>
          <p:nvPr>
            <p:ph idx="4" type="body"/>
          </p:nvPr>
        </p:nvSpPr>
        <p:spPr>
          <a:xfrm>
            <a:off x="2658387" y="3848729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idx="5" type="body"/>
          </p:nvPr>
        </p:nvSpPr>
        <p:spPr>
          <a:xfrm>
            <a:off x="4778827" y="2995052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b="1" sz="3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6" type="body"/>
          </p:nvPr>
        </p:nvSpPr>
        <p:spPr>
          <a:xfrm>
            <a:off x="4778827" y="3848729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7" type="body"/>
          </p:nvPr>
        </p:nvSpPr>
        <p:spPr>
          <a:xfrm>
            <a:off x="6935156" y="2995052"/>
            <a:ext cx="17064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b="1" sz="3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7" name="Google Shape;257;p25"/>
          <p:cNvSpPr txBox="1"/>
          <p:nvPr>
            <p:ph idx="8" type="body"/>
          </p:nvPr>
        </p:nvSpPr>
        <p:spPr>
          <a:xfrm>
            <a:off x="6935156" y="3848729"/>
            <a:ext cx="1706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25"/>
          <p:cNvSpPr txBox="1"/>
          <p:nvPr>
            <p:ph idx="9" type="body"/>
          </p:nvPr>
        </p:nvSpPr>
        <p:spPr>
          <a:xfrm>
            <a:off x="495300" y="1718072"/>
            <a:ext cx="34290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25"/>
          <p:cNvSpPr/>
          <p:nvPr>
            <p:ph idx="13" type="pic"/>
          </p:nvPr>
        </p:nvSpPr>
        <p:spPr>
          <a:xfrm>
            <a:off x="4785122" y="853678"/>
            <a:ext cx="3432600" cy="214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25"/>
          <p:cNvSpPr txBox="1"/>
          <p:nvPr>
            <p:ph idx="14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25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5 Opt.B" showMasterSp="0">
  <p:cSld name="8_Data Points x5 Opt.B">
    <p:bg>
      <p:bgPr>
        <a:solidFill>
          <a:schemeClr val="accen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26"/>
          <p:cNvSpPr txBox="1"/>
          <p:nvPr>
            <p:ph type="title"/>
          </p:nvPr>
        </p:nvSpPr>
        <p:spPr>
          <a:xfrm>
            <a:off x="4351089" y="853678"/>
            <a:ext cx="3866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26"/>
          <p:cNvSpPr txBox="1"/>
          <p:nvPr>
            <p:ph idx="1" type="body"/>
          </p:nvPr>
        </p:nvSpPr>
        <p:spPr>
          <a:xfrm>
            <a:off x="498764" y="2994422"/>
            <a:ext cx="1287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7" name="Google Shape;267;p26"/>
          <p:cNvSpPr txBox="1"/>
          <p:nvPr>
            <p:ph idx="2" type="body"/>
          </p:nvPr>
        </p:nvSpPr>
        <p:spPr>
          <a:xfrm>
            <a:off x="498764" y="3448767"/>
            <a:ext cx="12849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26"/>
          <p:cNvSpPr txBox="1"/>
          <p:nvPr>
            <p:ph idx="3" type="body"/>
          </p:nvPr>
        </p:nvSpPr>
        <p:spPr>
          <a:xfrm>
            <a:off x="2209800" y="2994422"/>
            <a:ext cx="1287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26"/>
          <p:cNvSpPr txBox="1"/>
          <p:nvPr>
            <p:ph idx="4" type="body"/>
          </p:nvPr>
        </p:nvSpPr>
        <p:spPr>
          <a:xfrm>
            <a:off x="2209800" y="3448767"/>
            <a:ext cx="1288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26"/>
          <p:cNvSpPr txBox="1"/>
          <p:nvPr>
            <p:ph idx="5" type="body"/>
          </p:nvPr>
        </p:nvSpPr>
        <p:spPr>
          <a:xfrm>
            <a:off x="3939545" y="2994422"/>
            <a:ext cx="12879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13500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26"/>
          <p:cNvSpPr txBox="1"/>
          <p:nvPr>
            <p:ph idx="6" type="body"/>
          </p:nvPr>
        </p:nvSpPr>
        <p:spPr>
          <a:xfrm>
            <a:off x="3939545" y="3433917"/>
            <a:ext cx="1288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2" name="Google Shape;272;p26"/>
          <p:cNvSpPr txBox="1"/>
          <p:nvPr>
            <p:ph idx="7" type="body"/>
          </p:nvPr>
        </p:nvSpPr>
        <p:spPr>
          <a:xfrm>
            <a:off x="5647858" y="2982198"/>
            <a:ext cx="1287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26"/>
          <p:cNvSpPr txBox="1"/>
          <p:nvPr>
            <p:ph idx="8" type="body"/>
          </p:nvPr>
        </p:nvSpPr>
        <p:spPr>
          <a:xfrm>
            <a:off x="5647857" y="3426604"/>
            <a:ext cx="12864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9" type="body"/>
          </p:nvPr>
        </p:nvSpPr>
        <p:spPr>
          <a:xfrm>
            <a:off x="7353300" y="2982198"/>
            <a:ext cx="1287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5" name="Google Shape;275;p26"/>
          <p:cNvSpPr txBox="1"/>
          <p:nvPr>
            <p:ph idx="13" type="body"/>
          </p:nvPr>
        </p:nvSpPr>
        <p:spPr>
          <a:xfrm>
            <a:off x="7353299" y="3431308"/>
            <a:ext cx="12918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76" name="Google Shape;27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6"/>
          <p:cNvSpPr/>
          <p:nvPr>
            <p:ph idx="14" type="pic"/>
          </p:nvPr>
        </p:nvSpPr>
        <p:spPr>
          <a:xfrm>
            <a:off x="502801" y="445868"/>
            <a:ext cx="3432600" cy="21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26"/>
          <p:cNvSpPr txBox="1"/>
          <p:nvPr>
            <p:ph idx="15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79" name="Google Shape;279;p26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26"/>
          <p:cNvSpPr txBox="1"/>
          <p:nvPr/>
        </p:nvSpPr>
        <p:spPr>
          <a:xfrm rot="5400000">
            <a:off x="8246991" y="2578856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337156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Executive Journey Opt.A" showMasterSp="0">
  <p:cSld name="8_Data Points x5 Opt.B_1">
    <p:bg>
      <p:bgPr>
        <a:solidFill>
          <a:schemeClr val="accen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4" name="Google Shape;28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81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>
            <p:ph idx="1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86" name="Google Shape;286;p27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98769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27"/>
          <p:cNvSpPr txBox="1"/>
          <p:nvPr>
            <p:ph type="title"/>
          </p:nvPr>
        </p:nvSpPr>
        <p:spPr>
          <a:xfrm>
            <a:off x="495300" y="853673"/>
            <a:ext cx="38667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9" name="Google Shape;289;p27"/>
          <p:cNvSpPr txBox="1"/>
          <p:nvPr>
            <p:ph idx="2" type="body"/>
          </p:nvPr>
        </p:nvSpPr>
        <p:spPr>
          <a:xfrm>
            <a:off x="495351" y="3327019"/>
            <a:ext cx="1287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0" spcFirstLastPara="1" rIns="135000" wrap="square" tIns="0">
            <a:noAutofit/>
          </a:bodyPr>
          <a:lstStyle>
            <a:lvl1pPr indent="-228600" lvl="0" marL="457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2pPr>
            <a:lvl3pPr indent="-685800" lvl="2" marL="1371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Char char="•"/>
              <a:defRPr sz="7200">
                <a:solidFill>
                  <a:schemeClr val="dk2"/>
                </a:solidFill>
              </a:defRPr>
            </a:lvl3pPr>
            <a:lvl4pPr indent="-228600" lvl="3" marL="1828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27"/>
          <p:cNvSpPr txBox="1"/>
          <p:nvPr>
            <p:ph idx="3" type="body"/>
          </p:nvPr>
        </p:nvSpPr>
        <p:spPr>
          <a:xfrm>
            <a:off x="498764" y="3851680"/>
            <a:ext cx="12849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2pPr>
            <a:lvl3pPr indent="-2857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 sz="9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8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4" type="body"/>
          </p:nvPr>
        </p:nvSpPr>
        <p:spPr>
          <a:xfrm>
            <a:off x="2209800" y="2905472"/>
            <a:ext cx="1287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0" spcFirstLastPara="1" rIns="13500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2" name="Google Shape;292;p27"/>
          <p:cNvSpPr txBox="1"/>
          <p:nvPr>
            <p:ph idx="5" type="body"/>
          </p:nvPr>
        </p:nvSpPr>
        <p:spPr>
          <a:xfrm>
            <a:off x="2209800" y="3421856"/>
            <a:ext cx="12885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2pPr>
            <a:lvl3pPr indent="-2857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 sz="9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8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6" type="body"/>
          </p:nvPr>
        </p:nvSpPr>
        <p:spPr>
          <a:xfrm>
            <a:off x="3924244" y="2477860"/>
            <a:ext cx="1287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4000" lIns="0" spcFirstLastPara="1" rIns="13500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7" type="body"/>
          </p:nvPr>
        </p:nvSpPr>
        <p:spPr>
          <a:xfrm>
            <a:off x="3924244" y="2994430"/>
            <a:ext cx="12885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2pPr>
            <a:lvl3pPr indent="-2857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 sz="9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 sz="800"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5" name="Google Shape;295;p27"/>
          <p:cNvSpPr txBox="1"/>
          <p:nvPr>
            <p:ph idx="8" type="body"/>
          </p:nvPr>
        </p:nvSpPr>
        <p:spPr>
          <a:xfrm>
            <a:off x="5638772" y="2047670"/>
            <a:ext cx="12879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6" name="Google Shape;296;p27"/>
          <p:cNvSpPr txBox="1"/>
          <p:nvPr>
            <p:ph idx="9" type="body"/>
          </p:nvPr>
        </p:nvSpPr>
        <p:spPr>
          <a:xfrm>
            <a:off x="5638772" y="2568191"/>
            <a:ext cx="12864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97" name="Google Shape;297;p27"/>
          <p:cNvSpPr txBox="1"/>
          <p:nvPr>
            <p:ph idx="13" type="body"/>
          </p:nvPr>
        </p:nvSpPr>
        <p:spPr>
          <a:xfrm>
            <a:off x="7353300" y="1627248"/>
            <a:ext cx="12879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None/>
              <a:defRPr sz="4500">
                <a:solidFill>
                  <a:schemeClr val="dk2"/>
                </a:solidFill>
              </a:defRPr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5pPr>
            <a:lvl6pPr indent="-3175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6pPr>
            <a:lvl7pPr indent="-3175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7pPr>
            <a:lvl8pPr indent="-3175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8pPr>
            <a:lvl9pPr indent="-3175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8" name="Google Shape;298;p27"/>
          <p:cNvSpPr txBox="1"/>
          <p:nvPr>
            <p:ph idx="14" type="body"/>
          </p:nvPr>
        </p:nvSpPr>
        <p:spPr>
          <a:xfrm>
            <a:off x="7353300" y="2140744"/>
            <a:ext cx="12921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2pPr>
            <a:lvl3pPr indent="-2857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 sz="9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sz="9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cxnSp>
        <p:nvCxnSpPr>
          <p:cNvPr id="299" name="Google Shape;299;p27"/>
          <p:cNvCxnSpPr/>
          <p:nvPr/>
        </p:nvCxnSpPr>
        <p:spPr>
          <a:xfrm>
            <a:off x="398269" y="3421856"/>
            <a:ext cx="0" cy="1282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7"/>
          <p:cNvCxnSpPr/>
          <p:nvPr/>
        </p:nvCxnSpPr>
        <p:spPr>
          <a:xfrm>
            <a:off x="2109450" y="2996813"/>
            <a:ext cx="0" cy="17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7"/>
          <p:cNvCxnSpPr/>
          <p:nvPr/>
        </p:nvCxnSpPr>
        <p:spPr>
          <a:xfrm>
            <a:off x="3825619" y="2571750"/>
            <a:ext cx="0" cy="213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27"/>
          <p:cNvCxnSpPr/>
          <p:nvPr/>
        </p:nvCxnSpPr>
        <p:spPr>
          <a:xfrm>
            <a:off x="7252969" y="1719863"/>
            <a:ext cx="0" cy="2984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27"/>
          <p:cNvCxnSpPr/>
          <p:nvPr/>
        </p:nvCxnSpPr>
        <p:spPr>
          <a:xfrm>
            <a:off x="5541788" y="2132419"/>
            <a:ext cx="0" cy="257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6 Opt.A" showMasterSp="0">
  <p:cSld name="8_Data Points x6 Opt.A">
    <p:bg>
      <p:bgPr>
        <a:solidFill>
          <a:schemeClr val="accen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495300" y="864395"/>
            <a:ext cx="68580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28"/>
          <p:cNvSpPr txBox="1"/>
          <p:nvPr>
            <p:ph idx="1" type="body"/>
          </p:nvPr>
        </p:nvSpPr>
        <p:spPr>
          <a:xfrm>
            <a:off x="936335" y="198185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8" name="Google Shape;308;p28"/>
          <p:cNvSpPr txBox="1"/>
          <p:nvPr>
            <p:ph idx="2" type="body"/>
          </p:nvPr>
        </p:nvSpPr>
        <p:spPr>
          <a:xfrm>
            <a:off x="936335" y="2580237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28"/>
          <p:cNvSpPr txBox="1"/>
          <p:nvPr>
            <p:ph idx="3" type="body"/>
          </p:nvPr>
        </p:nvSpPr>
        <p:spPr>
          <a:xfrm>
            <a:off x="3507819" y="198185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28"/>
          <p:cNvSpPr txBox="1"/>
          <p:nvPr>
            <p:ph idx="4" type="body"/>
          </p:nvPr>
        </p:nvSpPr>
        <p:spPr>
          <a:xfrm>
            <a:off x="3507819" y="2580237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28"/>
          <p:cNvSpPr txBox="1"/>
          <p:nvPr>
            <p:ph idx="5" type="body"/>
          </p:nvPr>
        </p:nvSpPr>
        <p:spPr>
          <a:xfrm>
            <a:off x="6073144" y="198185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28"/>
          <p:cNvSpPr txBox="1"/>
          <p:nvPr>
            <p:ph idx="6" type="body"/>
          </p:nvPr>
        </p:nvSpPr>
        <p:spPr>
          <a:xfrm>
            <a:off x="6073144" y="2580237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28"/>
          <p:cNvSpPr txBox="1"/>
          <p:nvPr>
            <p:ph idx="7" type="body"/>
          </p:nvPr>
        </p:nvSpPr>
        <p:spPr>
          <a:xfrm>
            <a:off x="936335" y="326247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143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Char char="•"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28"/>
          <p:cNvSpPr txBox="1"/>
          <p:nvPr>
            <p:ph idx="8" type="body"/>
          </p:nvPr>
        </p:nvSpPr>
        <p:spPr>
          <a:xfrm>
            <a:off x="936335" y="3859406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28"/>
          <p:cNvSpPr txBox="1"/>
          <p:nvPr>
            <p:ph idx="9" type="body"/>
          </p:nvPr>
        </p:nvSpPr>
        <p:spPr>
          <a:xfrm>
            <a:off x="3507819" y="326247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28"/>
          <p:cNvSpPr txBox="1"/>
          <p:nvPr>
            <p:ph idx="13" type="body"/>
          </p:nvPr>
        </p:nvSpPr>
        <p:spPr>
          <a:xfrm>
            <a:off x="3507819" y="3859406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7" name="Google Shape;317;p28"/>
          <p:cNvSpPr txBox="1"/>
          <p:nvPr>
            <p:ph idx="14" type="body"/>
          </p:nvPr>
        </p:nvSpPr>
        <p:spPr>
          <a:xfrm>
            <a:off x="6073144" y="3262473"/>
            <a:ext cx="1706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sz="4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8" name="Google Shape;318;p28"/>
          <p:cNvSpPr txBox="1"/>
          <p:nvPr>
            <p:ph idx="15" type="body"/>
          </p:nvPr>
        </p:nvSpPr>
        <p:spPr>
          <a:xfrm>
            <a:off x="6073144" y="3859406"/>
            <a:ext cx="1706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19" name="Google Shape;31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8"/>
          <p:cNvSpPr txBox="1"/>
          <p:nvPr>
            <p:ph idx="16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21" name="Google Shape;321;p28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 rot="5400000">
            <a:off x="8246991" y="2578856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6 Opt.B">
  <p:cSld name="8_Data Points x6 Opt.B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/>
          <p:nvPr/>
        </p:nvSpPr>
        <p:spPr>
          <a:xfrm>
            <a:off x="-1" y="2140743"/>
            <a:ext cx="3932100" cy="300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9"/>
          <p:cNvSpPr txBox="1"/>
          <p:nvPr>
            <p:ph type="title"/>
          </p:nvPr>
        </p:nvSpPr>
        <p:spPr>
          <a:xfrm>
            <a:off x="495300" y="864395"/>
            <a:ext cx="34368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6" name="Google Shape;326;p29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9"/>
          <p:cNvSpPr txBox="1"/>
          <p:nvPr>
            <p:ph idx="1" type="body"/>
          </p:nvPr>
        </p:nvSpPr>
        <p:spPr>
          <a:xfrm>
            <a:off x="4362587" y="742523"/>
            <a:ext cx="17091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8" name="Google Shape;328;p29"/>
          <p:cNvSpPr txBox="1"/>
          <p:nvPr>
            <p:ph idx="2" type="body"/>
          </p:nvPr>
        </p:nvSpPr>
        <p:spPr>
          <a:xfrm>
            <a:off x="4362587" y="1299455"/>
            <a:ext cx="1709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9" name="Google Shape;329;p29"/>
          <p:cNvSpPr txBox="1"/>
          <p:nvPr>
            <p:ph idx="3" type="body"/>
          </p:nvPr>
        </p:nvSpPr>
        <p:spPr>
          <a:xfrm>
            <a:off x="6486525" y="742523"/>
            <a:ext cx="17091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0" name="Google Shape;330;p29"/>
          <p:cNvSpPr txBox="1"/>
          <p:nvPr>
            <p:ph idx="4" type="body"/>
          </p:nvPr>
        </p:nvSpPr>
        <p:spPr>
          <a:xfrm>
            <a:off x="6486525" y="1286473"/>
            <a:ext cx="1709100" cy="8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29"/>
          <p:cNvSpPr/>
          <p:nvPr>
            <p:ph idx="5" type="pic"/>
          </p:nvPr>
        </p:nvSpPr>
        <p:spPr>
          <a:xfrm>
            <a:off x="929878" y="2568180"/>
            <a:ext cx="2568300" cy="213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idx="6" type="body"/>
          </p:nvPr>
        </p:nvSpPr>
        <p:spPr>
          <a:xfrm>
            <a:off x="4362587" y="2020321"/>
            <a:ext cx="17091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29"/>
          <p:cNvSpPr txBox="1"/>
          <p:nvPr>
            <p:ph idx="7" type="body"/>
          </p:nvPr>
        </p:nvSpPr>
        <p:spPr>
          <a:xfrm>
            <a:off x="4362587" y="2568180"/>
            <a:ext cx="17091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29"/>
          <p:cNvSpPr txBox="1"/>
          <p:nvPr>
            <p:ph idx="8" type="body"/>
          </p:nvPr>
        </p:nvSpPr>
        <p:spPr>
          <a:xfrm>
            <a:off x="6486525" y="2020321"/>
            <a:ext cx="17091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None/>
              <a:defRPr sz="3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143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Char char="•"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29"/>
          <p:cNvSpPr txBox="1"/>
          <p:nvPr>
            <p:ph idx="9" type="body"/>
          </p:nvPr>
        </p:nvSpPr>
        <p:spPr>
          <a:xfrm>
            <a:off x="6486525" y="2568180"/>
            <a:ext cx="17091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6" name="Google Shape;336;p29"/>
          <p:cNvSpPr txBox="1"/>
          <p:nvPr>
            <p:ph idx="13" type="body"/>
          </p:nvPr>
        </p:nvSpPr>
        <p:spPr>
          <a:xfrm>
            <a:off x="4362587" y="3306851"/>
            <a:ext cx="17091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7" name="Google Shape;337;p29"/>
          <p:cNvSpPr txBox="1"/>
          <p:nvPr>
            <p:ph idx="14" type="body"/>
          </p:nvPr>
        </p:nvSpPr>
        <p:spPr>
          <a:xfrm>
            <a:off x="4362587" y="3851672"/>
            <a:ext cx="17091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5" type="body"/>
          </p:nvPr>
        </p:nvSpPr>
        <p:spPr>
          <a:xfrm>
            <a:off x="6486525" y="3306851"/>
            <a:ext cx="17091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"/>
              <a:buNone/>
              <a:defRPr sz="3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9" name="Google Shape;339;p29"/>
          <p:cNvSpPr txBox="1"/>
          <p:nvPr>
            <p:ph idx="16" type="body"/>
          </p:nvPr>
        </p:nvSpPr>
        <p:spPr>
          <a:xfrm>
            <a:off x="6486525" y="3851672"/>
            <a:ext cx="17091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0" name="Google Shape;340;p29"/>
          <p:cNvSpPr txBox="1"/>
          <p:nvPr>
            <p:ph idx="17" type="body"/>
          </p:nvPr>
        </p:nvSpPr>
        <p:spPr>
          <a:xfrm>
            <a:off x="4350544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roject Status Opt.A">
  <p:cSld name="8_Data Points x6 Opt.B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/>
          <p:nvPr/>
        </p:nvSpPr>
        <p:spPr>
          <a:xfrm>
            <a:off x="0" y="0"/>
            <a:ext cx="4350600" cy="5143500"/>
          </a:xfrm>
          <a:prstGeom prst="rect">
            <a:avLst/>
          </a:prstGeom>
          <a:solidFill>
            <a:srgbClr val="00304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495300" y="864395"/>
            <a:ext cx="34368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30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0"/>
          <p:cNvSpPr txBox="1"/>
          <p:nvPr>
            <p:ph idx="1" type="body"/>
          </p:nvPr>
        </p:nvSpPr>
        <p:spPr>
          <a:xfrm>
            <a:off x="495300" y="1718093"/>
            <a:ext cx="34290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1" sz="800"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700">
                <a:solidFill>
                  <a:srgbClr val="FFFFFF"/>
                </a:solidFill>
              </a:defRPr>
            </a:lvl2pPr>
            <a:lvl3pPr indent="-27305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 sz="700">
                <a:solidFill>
                  <a:srgbClr val="FFFFFF"/>
                </a:solidFill>
              </a:defRPr>
            </a:lvl3pPr>
            <a:lvl4pPr indent="-228600" lvl="3" marL="18288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700">
                <a:solidFill>
                  <a:srgbClr val="FFFFFF"/>
                </a:solidFill>
              </a:defRPr>
            </a:lvl4pPr>
            <a:lvl5pPr indent="-228600" lvl="4" marL="22860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 sz="700">
                <a:solidFill>
                  <a:srgbClr val="FFFFFF"/>
                </a:solidFill>
              </a:defRPr>
            </a:lvl5pPr>
            <a:lvl6pPr indent="-273050" lvl="5" marL="27432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 sz="700">
                <a:solidFill>
                  <a:srgbClr val="FFFFFF"/>
                </a:solidFill>
              </a:defRPr>
            </a:lvl6pPr>
            <a:lvl7pPr indent="-273050" lvl="6" marL="3200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 sz="700">
                <a:solidFill>
                  <a:srgbClr val="FFFFFF"/>
                </a:solidFill>
              </a:defRPr>
            </a:lvl7pPr>
            <a:lvl8pPr indent="-273050" lvl="7" marL="3657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700"/>
              <a:buChar char="•"/>
              <a:defRPr sz="700">
                <a:solidFill>
                  <a:srgbClr val="FFFFFF"/>
                </a:solidFill>
              </a:defRPr>
            </a:lvl8pPr>
            <a:lvl9pPr indent="-273050" lvl="8" marL="4114800" rtl="0" algn="l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rgbClr val="FFFFFF"/>
              </a:buClr>
              <a:buSzPts val="700"/>
              <a:buChar char="•"/>
              <a:defRPr sz="7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7" name="Google Shape;347;p30"/>
          <p:cNvSpPr txBox="1"/>
          <p:nvPr>
            <p:ph idx="2" type="subTitle"/>
          </p:nvPr>
        </p:nvSpPr>
        <p:spPr>
          <a:xfrm>
            <a:off x="4785131" y="419738"/>
            <a:ext cx="853800" cy="215100"/>
          </a:xfrm>
          <a:prstGeom prst="rect">
            <a:avLst/>
          </a:prstGeom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3pPr>
            <a:lvl4pPr lvl="3" rtl="0" algn="ctr">
              <a:spcBef>
                <a:spcPts val="9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>
                <a:solidFill>
                  <a:srgbClr val="FFC000"/>
                </a:solidFill>
              </a:defRPr>
            </a:lvl4pPr>
            <a:lvl5pPr lvl="4" rtl="0" algn="ctr">
              <a:spcBef>
                <a:spcPts val="9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>
                <a:solidFill>
                  <a:srgbClr val="FFC000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FFC000"/>
              </a:buClr>
              <a:buSzPts val="800"/>
              <a:buNone/>
              <a:defRPr b="1" sz="800">
                <a:solidFill>
                  <a:srgbClr val="FFC000"/>
                </a:solidFill>
              </a:defRPr>
            </a:lvl9pPr>
          </a:lstStyle>
          <a:p/>
        </p:txBody>
      </p:sp>
      <p:sp>
        <p:nvSpPr>
          <p:cNvPr id="348" name="Google Shape;348;p30"/>
          <p:cNvSpPr txBox="1"/>
          <p:nvPr>
            <p:ph idx="3" type="subTitle"/>
          </p:nvPr>
        </p:nvSpPr>
        <p:spPr>
          <a:xfrm>
            <a:off x="4786669" y="704175"/>
            <a:ext cx="853800" cy="4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sz="600">
                <a:solidFill>
                  <a:schemeClr val="dk1"/>
                </a:solidFill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349" name="Google Shape;349;p30"/>
          <p:cNvSpPr txBox="1"/>
          <p:nvPr>
            <p:ph idx="4" type="subTitle"/>
          </p:nvPr>
        </p:nvSpPr>
        <p:spPr>
          <a:xfrm>
            <a:off x="6065034" y="704175"/>
            <a:ext cx="2152500" cy="40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b="0" sz="600">
                <a:solidFill>
                  <a:schemeClr val="dk1"/>
                </a:solidFill>
              </a:defRPr>
            </a:lvl1pPr>
            <a:lvl2pPr lvl="1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2pPr>
            <a:lvl3pPr lvl="2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3pPr>
            <a:lvl4pPr lvl="3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4pPr>
            <a:lvl5pPr lvl="4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5pPr>
            <a:lvl6pPr lvl="5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6pPr>
            <a:lvl7pPr lvl="6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7pPr>
            <a:lvl8pPr lvl="7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8pPr>
            <a:lvl9pPr lvl="8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/>
            </a:lvl9pPr>
          </a:lstStyle>
          <a:p/>
        </p:txBody>
      </p:sp>
      <p:sp>
        <p:nvSpPr>
          <p:cNvPr id="350" name="Google Shape;350;p30"/>
          <p:cNvSpPr txBox="1"/>
          <p:nvPr>
            <p:ph idx="5" type="subTitle"/>
          </p:nvPr>
        </p:nvSpPr>
        <p:spPr>
          <a:xfrm>
            <a:off x="4785131" y="1279931"/>
            <a:ext cx="1906800" cy="17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 sz="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1" name="Google Shape;351;p30"/>
          <p:cNvSpPr/>
          <p:nvPr>
            <p:ph idx="6" type="chart"/>
          </p:nvPr>
        </p:nvSpPr>
        <p:spPr>
          <a:xfrm>
            <a:off x="4790850" y="1490044"/>
            <a:ext cx="3429000" cy="3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2" name="Google Shape;352;p30"/>
          <p:cNvSpPr txBox="1"/>
          <p:nvPr>
            <p:ph idx="7" type="body"/>
          </p:nvPr>
        </p:nvSpPr>
        <p:spPr>
          <a:xfrm>
            <a:off x="495300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>
                <a:solidFill>
                  <a:srgbClr val="FFFFFF"/>
                </a:solidFill>
              </a:defRPr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900"/>
              <a:buChar char="•"/>
              <a:defRPr>
                <a:solidFill>
                  <a:srgbClr val="FFFFFF"/>
                </a:solidFill>
              </a:defRPr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800"/>
              <a:buNone/>
              <a:defRPr>
                <a:solidFill>
                  <a:srgbClr val="FFFFFF"/>
                </a:solidFill>
              </a:defRPr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pt.A" showMasterSp="0">
  <p:cSld name="1_Title Opt.A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793458" y="1279921"/>
            <a:ext cx="34242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Arial"/>
              <a:buNone/>
              <a:defRPr b="0" sz="41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96317" y="577290"/>
            <a:ext cx="1257294" cy="2763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/>
          <p:nvPr>
            <p:ph idx="2" type="pic"/>
          </p:nvPr>
        </p:nvSpPr>
        <p:spPr>
          <a:xfrm>
            <a:off x="0" y="426244"/>
            <a:ext cx="4350600" cy="426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 rot="5400000">
            <a:off x="7816007" y="3802220"/>
            <a:ext cx="1710300" cy="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DC3B06"/>
              </a:buClr>
              <a:buSzPts val="700"/>
              <a:buFont typeface="Arial"/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Arial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600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Arial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4793456" y="3851672"/>
            <a:ext cx="342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 rot="5400000">
            <a:off x="7797825" y="1277344"/>
            <a:ext cx="17943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7417800" y="427969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0" lIns="0" spcFirstLastPara="1" rIns="27000" wrap="square" tIns="3427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</a:defRPr>
            </a:lvl1pPr>
            <a:lvl2pPr lvl="1" algn="r">
              <a:buNone/>
              <a:defRPr sz="1000">
                <a:solidFill>
                  <a:srgbClr val="FFFFFF"/>
                </a:solidFill>
              </a:defRPr>
            </a:lvl2pPr>
            <a:lvl3pPr lvl="2" algn="r">
              <a:buNone/>
              <a:defRPr sz="1000">
                <a:solidFill>
                  <a:srgbClr val="FFFFFF"/>
                </a:solidFill>
              </a:defRPr>
            </a:lvl3pPr>
            <a:lvl4pPr lvl="3" algn="r">
              <a:buNone/>
              <a:defRPr sz="1000">
                <a:solidFill>
                  <a:srgbClr val="FFFFFF"/>
                </a:solidFill>
              </a:defRPr>
            </a:lvl4pPr>
            <a:lvl5pPr lvl="4" algn="r">
              <a:buNone/>
              <a:defRPr sz="1000">
                <a:solidFill>
                  <a:srgbClr val="FFFFFF"/>
                </a:solidFill>
              </a:defRPr>
            </a:lvl5pPr>
            <a:lvl6pPr lvl="5" algn="r">
              <a:buNone/>
              <a:defRPr sz="1000">
                <a:solidFill>
                  <a:srgbClr val="FFFFFF"/>
                </a:solidFill>
              </a:defRPr>
            </a:lvl6pPr>
            <a:lvl7pPr lvl="6" algn="r">
              <a:buNone/>
              <a:defRPr sz="1000">
                <a:solidFill>
                  <a:srgbClr val="FFFFFF"/>
                </a:solidFill>
              </a:defRPr>
            </a:lvl7pPr>
            <a:lvl8pPr lvl="7" algn="r">
              <a:buNone/>
              <a:defRPr sz="1000">
                <a:solidFill>
                  <a:srgbClr val="FFFFFF"/>
                </a:solidFill>
              </a:defRPr>
            </a:lvl8pPr>
            <a:lvl9pPr lvl="8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6 Opt.C">
  <p:cSld name="8_Data Points x6 Opt.C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 txBox="1"/>
          <p:nvPr>
            <p:ph type="title"/>
          </p:nvPr>
        </p:nvSpPr>
        <p:spPr>
          <a:xfrm>
            <a:off x="495300" y="864395"/>
            <a:ext cx="47172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5" name="Google Shape;355;p31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31"/>
          <p:cNvSpPr txBox="1"/>
          <p:nvPr>
            <p:ph idx="1" type="body"/>
          </p:nvPr>
        </p:nvSpPr>
        <p:spPr>
          <a:xfrm>
            <a:off x="495300" y="2057399"/>
            <a:ext cx="1287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7" name="Google Shape;357;p31"/>
          <p:cNvSpPr txBox="1"/>
          <p:nvPr>
            <p:ph idx="2" type="body"/>
          </p:nvPr>
        </p:nvSpPr>
        <p:spPr>
          <a:xfrm>
            <a:off x="495300" y="2573088"/>
            <a:ext cx="1287900" cy="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8" name="Google Shape;358;p31"/>
          <p:cNvSpPr txBox="1"/>
          <p:nvPr>
            <p:ph idx="3" type="body"/>
          </p:nvPr>
        </p:nvSpPr>
        <p:spPr>
          <a:xfrm>
            <a:off x="2213669" y="2057851"/>
            <a:ext cx="12879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9" name="Google Shape;359;p31"/>
          <p:cNvSpPr txBox="1"/>
          <p:nvPr>
            <p:ph idx="4" type="body"/>
          </p:nvPr>
        </p:nvSpPr>
        <p:spPr>
          <a:xfrm>
            <a:off x="2213669" y="2573088"/>
            <a:ext cx="1287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0" name="Google Shape;360;p31"/>
          <p:cNvSpPr/>
          <p:nvPr>
            <p:ph idx="5" type="pic"/>
          </p:nvPr>
        </p:nvSpPr>
        <p:spPr>
          <a:xfrm>
            <a:off x="5649516" y="863741"/>
            <a:ext cx="2568300" cy="38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31"/>
          <p:cNvSpPr txBox="1"/>
          <p:nvPr>
            <p:ph idx="6" type="body"/>
          </p:nvPr>
        </p:nvSpPr>
        <p:spPr>
          <a:xfrm>
            <a:off x="3928766" y="2057399"/>
            <a:ext cx="1287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2" name="Google Shape;362;p31"/>
          <p:cNvSpPr txBox="1"/>
          <p:nvPr>
            <p:ph idx="7" type="body"/>
          </p:nvPr>
        </p:nvSpPr>
        <p:spPr>
          <a:xfrm>
            <a:off x="3928766" y="2573088"/>
            <a:ext cx="1287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3" name="Google Shape;363;p31"/>
          <p:cNvSpPr txBox="1"/>
          <p:nvPr>
            <p:ph idx="8" type="body"/>
          </p:nvPr>
        </p:nvSpPr>
        <p:spPr>
          <a:xfrm>
            <a:off x="495300" y="3341223"/>
            <a:ext cx="12879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None/>
              <a:defRPr sz="4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143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Char char="•"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9" type="body"/>
          </p:nvPr>
        </p:nvSpPr>
        <p:spPr>
          <a:xfrm>
            <a:off x="495300" y="3865729"/>
            <a:ext cx="12879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5" name="Google Shape;365;p31"/>
          <p:cNvSpPr txBox="1"/>
          <p:nvPr>
            <p:ph idx="13" type="body"/>
          </p:nvPr>
        </p:nvSpPr>
        <p:spPr>
          <a:xfrm>
            <a:off x="2213669" y="3345129"/>
            <a:ext cx="1287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6" name="Google Shape;366;p31"/>
          <p:cNvSpPr txBox="1"/>
          <p:nvPr>
            <p:ph idx="14" type="body"/>
          </p:nvPr>
        </p:nvSpPr>
        <p:spPr>
          <a:xfrm>
            <a:off x="2213669" y="3865729"/>
            <a:ext cx="1287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31"/>
          <p:cNvSpPr txBox="1"/>
          <p:nvPr>
            <p:ph idx="15" type="body"/>
          </p:nvPr>
        </p:nvSpPr>
        <p:spPr>
          <a:xfrm>
            <a:off x="3928766" y="3340939"/>
            <a:ext cx="1287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6" type="body"/>
          </p:nvPr>
        </p:nvSpPr>
        <p:spPr>
          <a:xfrm>
            <a:off x="3928766" y="3865729"/>
            <a:ext cx="12879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800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17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Data Points x6 Opt.D" showMasterSp="0">
  <p:cSld name="8_Data Points x6 Opt.D">
    <p:bg>
      <p:bgPr>
        <a:solidFill>
          <a:schemeClr val="accen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495300" y="1284198"/>
            <a:ext cx="3012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32"/>
          <p:cNvSpPr txBox="1"/>
          <p:nvPr>
            <p:ph idx="1" type="body"/>
          </p:nvPr>
        </p:nvSpPr>
        <p:spPr>
          <a:xfrm>
            <a:off x="3924299" y="569366"/>
            <a:ext cx="214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2pPr>
            <a:lvl3pPr indent="-6858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Char char="•"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4" name="Google Shape;374;p32"/>
          <p:cNvSpPr txBox="1"/>
          <p:nvPr>
            <p:ph idx="2" type="body"/>
          </p:nvPr>
        </p:nvSpPr>
        <p:spPr>
          <a:xfrm>
            <a:off x="3924299" y="1288169"/>
            <a:ext cx="214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5" name="Google Shape;375;p32"/>
          <p:cNvSpPr txBox="1"/>
          <p:nvPr>
            <p:ph idx="3" type="body"/>
          </p:nvPr>
        </p:nvSpPr>
        <p:spPr>
          <a:xfrm>
            <a:off x="6492478" y="569366"/>
            <a:ext cx="215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6" name="Google Shape;376;p32"/>
          <p:cNvSpPr txBox="1"/>
          <p:nvPr>
            <p:ph idx="4" type="body"/>
          </p:nvPr>
        </p:nvSpPr>
        <p:spPr>
          <a:xfrm>
            <a:off x="6492478" y="1288169"/>
            <a:ext cx="21561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7" name="Google Shape;377;p32"/>
          <p:cNvSpPr txBox="1"/>
          <p:nvPr>
            <p:ph idx="5" type="body"/>
          </p:nvPr>
        </p:nvSpPr>
        <p:spPr>
          <a:xfrm>
            <a:off x="3937281" y="1864768"/>
            <a:ext cx="214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8" name="Google Shape;378;p32"/>
          <p:cNvSpPr txBox="1"/>
          <p:nvPr>
            <p:ph idx="6" type="body"/>
          </p:nvPr>
        </p:nvSpPr>
        <p:spPr>
          <a:xfrm>
            <a:off x="3937281" y="2578787"/>
            <a:ext cx="2148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 sz="800"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79" name="Google Shape;379;p32"/>
          <p:cNvSpPr txBox="1"/>
          <p:nvPr>
            <p:ph idx="7" type="body"/>
          </p:nvPr>
        </p:nvSpPr>
        <p:spPr>
          <a:xfrm>
            <a:off x="6494276" y="1864768"/>
            <a:ext cx="215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5143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Char char="•"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0" name="Google Shape;380;p32"/>
          <p:cNvSpPr txBox="1"/>
          <p:nvPr>
            <p:ph idx="8" type="body"/>
          </p:nvPr>
        </p:nvSpPr>
        <p:spPr>
          <a:xfrm>
            <a:off x="6494276" y="2578787"/>
            <a:ext cx="215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1" name="Google Shape;381;p32"/>
          <p:cNvSpPr txBox="1"/>
          <p:nvPr>
            <p:ph idx="9" type="body"/>
          </p:nvPr>
        </p:nvSpPr>
        <p:spPr>
          <a:xfrm>
            <a:off x="3924299" y="3139812"/>
            <a:ext cx="214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2" name="Google Shape;382;p32"/>
          <p:cNvSpPr txBox="1"/>
          <p:nvPr>
            <p:ph idx="13" type="body"/>
          </p:nvPr>
        </p:nvSpPr>
        <p:spPr>
          <a:xfrm>
            <a:off x="3924299" y="3859406"/>
            <a:ext cx="21489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3" name="Google Shape;383;p32"/>
          <p:cNvSpPr txBox="1"/>
          <p:nvPr>
            <p:ph idx="14" type="body"/>
          </p:nvPr>
        </p:nvSpPr>
        <p:spPr>
          <a:xfrm>
            <a:off x="6492478" y="3139812"/>
            <a:ext cx="215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4500"/>
              <a:buNone/>
              <a:defRPr sz="4500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5" type="body"/>
          </p:nvPr>
        </p:nvSpPr>
        <p:spPr>
          <a:xfrm>
            <a:off x="6492478" y="3859406"/>
            <a:ext cx="21561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>
                <a:solidFill>
                  <a:schemeClr val="lt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800"/>
              <a:buNone/>
              <a:defRPr>
                <a:solidFill>
                  <a:schemeClr val="lt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85" name="Google Shape;38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2"/>
          <p:cNvSpPr txBox="1"/>
          <p:nvPr>
            <p:ph idx="16" type="body"/>
          </p:nvPr>
        </p:nvSpPr>
        <p:spPr>
          <a:xfrm>
            <a:off x="495300" y="2582947"/>
            <a:ext cx="30126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>
                <a:solidFill>
                  <a:schemeClr val="lt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Char char="•"/>
              <a:defRPr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b="0" i="0" sz="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387" name="Google Shape;387;p32"/>
          <p:cNvCxnSpPr/>
          <p:nvPr/>
        </p:nvCxnSpPr>
        <p:spPr>
          <a:xfrm rot="10800000">
            <a:off x="6174613" y="853678"/>
            <a:ext cx="0" cy="3429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32"/>
          <p:cNvSpPr/>
          <p:nvPr>
            <p:ph idx="17" type="pic"/>
          </p:nvPr>
        </p:nvSpPr>
        <p:spPr>
          <a:xfrm>
            <a:off x="6496050" y="1570435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32"/>
          <p:cNvSpPr/>
          <p:nvPr>
            <p:ph idx="18" type="pic"/>
          </p:nvPr>
        </p:nvSpPr>
        <p:spPr>
          <a:xfrm>
            <a:off x="3924300" y="1570435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32"/>
          <p:cNvSpPr/>
          <p:nvPr>
            <p:ph idx="19" type="pic"/>
          </p:nvPr>
        </p:nvSpPr>
        <p:spPr>
          <a:xfrm>
            <a:off x="3924300" y="2833310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32"/>
          <p:cNvSpPr/>
          <p:nvPr>
            <p:ph idx="20" type="pic"/>
          </p:nvPr>
        </p:nvSpPr>
        <p:spPr>
          <a:xfrm>
            <a:off x="6496050" y="2833310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32"/>
          <p:cNvSpPr/>
          <p:nvPr>
            <p:ph idx="21" type="pic"/>
          </p:nvPr>
        </p:nvSpPr>
        <p:spPr>
          <a:xfrm>
            <a:off x="3924300" y="4133821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32"/>
          <p:cNvSpPr/>
          <p:nvPr>
            <p:ph idx="22" type="pic"/>
          </p:nvPr>
        </p:nvSpPr>
        <p:spPr>
          <a:xfrm>
            <a:off x="6496050" y="4133821"/>
            <a:ext cx="1288200" cy="1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32"/>
          <p:cNvSpPr txBox="1"/>
          <p:nvPr>
            <p:ph idx="2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F2F2F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95" name="Google Shape;395;p32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 rot="5400000">
            <a:off x="8246991" y="2578856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harts Opt.A">
  <p:cSld name="9_Charts Opt.A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495301" y="864395"/>
            <a:ext cx="3002700" cy="17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9" name="Google Shape;399;p33"/>
          <p:cNvSpPr/>
          <p:nvPr>
            <p:ph idx="2" type="chart"/>
          </p:nvPr>
        </p:nvSpPr>
        <p:spPr>
          <a:xfrm>
            <a:off x="3924300" y="864394"/>
            <a:ext cx="4293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495300" y="2571750"/>
            <a:ext cx="30030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2" name="Google Shape;402;p33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3" name="Google Shape;403;p33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ExecutiveSummary Opt.A ">
  <p:cSld name="9_Charts Opt.A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34"/>
          <p:cNvSpPr txBox="1"/>
          <p:nvPr>
            <p:ph idx="1" type="body"/>
          </p:nvPr>
        </p:nvSpPr>
        <p:spPr>
          <a:xfrm>
            <a:off x="178355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07" name="Google Shape;407;p34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34"/>
          <p:cNvSpPr txBox="1"/>
          <p:nvPr>
            <p:ph type="title"/>
          </p:nvPr>
        </p:nvSpPr>
        <p:spPr>
          <a:xfrm rot="-5400000">
            <a:off x="-994650" y="2354400"/>
            <a:ext cx="38409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9" name="Google Shape;409;p34"/>
          <p:cNvSpPr txBox="1"/>
          <p:nvPr>
            <p:ph idx="2" type="body"/>
          </p:nvPr>
        </p:nvSpPr>
        <p:spPr>
          <a:xfrm>
            <a:off x="1782731" y="864319"/>
            <a:ext cx="64626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800"/>
            </a:lvl2pPr>
            <a:lvl3pPr indent="-304800" lvl="2" marL="13716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harts x2 Opt.B">
  <p:cSld name="9_Charts x2 Opt.B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495300" y="864395"/>
            <a:ext cx="38673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3" name="Google Shape;413;p35"/>
          <p:cNvSpPr/>
          <p:nvPr>
            <p:ph idx="2" type="chart"/>
          </p:nvPr>
        </p:nvSpPr>
        <p:spPr>
          <a:xfrm>
            <a:off x="495300" y="2568178"/>
            <a:ext cx="3855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4" name="Google Shape;414;p35"/>
          <p:cNvSpPr/>
          <p:nvPr>
            <p:ph idx="3" type="chart"/>
          </p:nvPr>
        </p:nvSpPr>
        <p:spPr>
          <a:xfrm>
            <a:off x="4785122" y="2568178"/>
            <a:ext cx="38637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5" name="Google Shape;415;p35"/>
          <p:cNvSpPr txBox="1"/>
          <p:nvPr>
            <p:ph idx="1" type="body"/>
          </p:nvPr>
        </p:nvSpPr>
        <p:spPr>
          <a:xfrm>
            <a:off x="495300" y="1733548"/>
            <a:ext cx="38637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6" name="Google Shape;416;p35"/>
          <p:cNvSpPr txBox="1"/>
          <p:nvPr>
            <p:ph idx="4" type="body"/>
          </p:nvPr>
        </p:nvSpPr>
        <p:spPr>
          <a:xfrm>
            <a:off x="4785122" y="1733548"/>
            <a:ext cx="38475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7" name="Google Shape;417;p35"/>
          <p:cNvSpPr txBox="1"/>
          <p:nvPr>
            <p:ph idx="5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18" name="Google Shape;418;p35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harts x4 Opt.A">
  <p:cSld name="9_Charts x4 Opt.A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/>
          <p:nvPr>
            <p:ph idx="2" type="chart"/>
          </p:nvPr>
        </p:nvSpPr>
        <p:spPr>
          <a:xfrm>
            <a:off x="3934967" y="2994422"/>
            <a:ext cx="21330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1" name="Google Shape;421;p36"/>
          <p:cNvSpPr txBox="1"/>
          <p:nvPr>
            <p:ph type="title"/>
          </p:nvPr>
        </p:nvSpPr>
        <p:spPr>
          <a:xfrm>
            <a:off x="505238" y="864397"/>
            <a:ext cx="2992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2" name="Google Shape;422;p36"/>
          <p:cNvSpPr/>
          <p:nvPr>
            <p:ph idx="3" type="chart"/>
          </p:nvPr>
        </p:nvSpPr>
        <p:spPr>
          <a:xfrm>
            <a:off x="3932044" y="853678"/>
            <a:ext cx="21330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36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36"/>
          <p:cNvSpPr/>
          <p:nvPr>
            <p:ph idx="4" type="chart"/>
          </p:nvPr>
        </p:nvSpPr>
        <p:spPr>
          <a:xfrm>
            <a:off x="6081771" y="853678"/>
            <a:ext cx="21330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5" name="Google Shape;425;p36"/>
          <p:cNvSpPr/>
          <p:nvPr>
            <p:ph idx="5" type="chart"/>
          </p:nvPr>
        </p:nvSpPr>
        <p:spPr>
          <a:xfrm>
            <a:off x="6084694" y="2994422"/>
            <a:ext cx="2133000" cy="17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495300" y="2571750"/>
            <a:ext cx="3002700" cy="17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7" name="Google Shape;427;p36"/>
          <p:cNvSpPr txBox="1"/>
          <p:nvPr>
            <p:ph idx="6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8" name="Google Shape;428;p36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able">
  <p:cSld name="9_Tabl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"/>
          <p:cNvSpPr txBox="1"/>
          <p:nvPr>
            <p:ph type="title"/>
          </p:nvPr>
        </p:nvSpPr>
        <p:spPr>
          <a:xfrm>
            <a:off x="504825" y="864396"/>
            <a:ext cx="25755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1" name="Google Shape;431;p37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37"/>
          <p:cNvSpPr txBox="1"/>
          <p:nvPr>
            <p:ph idx="1" type="body"/>
          </p:nvPr>
        </p:nvSpPr>
        <p:spPr>
          <a:xfrm>
            <a:off x="3498056" y="853678"/>
            <a:ext cx="4719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3" name="Google Shape;433;p37"/>
          <p:cNvSpPr txBox="1"/>
          <p:nvPr>
            <p:ph idx="2" type="body"/>
          </p:nvPr>
        </p:nvSpPr>
        <p:spPr>
          <a:xfrm>
            <a:off x="495301" y="3009899"/>
            <a:ext cx="2585100" cy="12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4" name="Google Shape;434;p37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35" name="Google Shape;435;p37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Roles and Responsibilities Opt.C DACI">
  <p:cSld name="9_Table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"/>
          <p:cNvSpPr txBox="1"/>
          <p:nvPr>
            <p:ph type="title"/>
          </p:nvPr>
        </p:nvSpPr>
        <p:spPr>
          <a:xfrm>
            <a:off x="473006" y="864394"/>
            <a:ext cx="72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8" name="Google Shape;438;p38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38"/>
          <p:cNvSpPr txBox="1"/>
          <p:nvPr>
            <p:ph idx="1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0" name="Google Shape;440;p38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Roadmap Opt.A">
  <p:cSld name="9_Table_1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9"/>
          <p:cNvSpPr txBox="1"/>
          <p:nvPr>
            <p:ph idx="1" type="body"/>
          </p:nvPr>
        </p:nvSpPr>
        <p:spPr>
          <a:xfrm>
            <a:off x="2657405" y="2153756"/>
            <a:ext cx="1259700" cy="17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43" name="Google Shape;443;p39"/>
          <p:cNvSpPr txBox="1"/>
          <p:nvPr>
            <p:ph type="title"/>
          </p:nvPr>
        </p:nvSpPr>
        <p:spPr>
          <a:xfrm>
            <a:off x="473006" y="864394"/>
            <a:ext cx="72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39"/>
          <p:cNvSpPr txBox="1"/>
          <p:nvPr>
            <p:ph idx="2" type="body"/>
          </p:nvPr>
        </p:nvSpPr>
        <p:spPr>
          <a:xfrm>
            <a:off x="950025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6" name="Google Shape;446;p39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7" name="Google Shape;447;p39"/>
          <p:cNvSpPr txBox="1"/>
          <p:nvPr>
            <p:ph idx="3" type="subTitle"/>
          </p:nvPr>
        </p:nvSpPr>
        <p:spPr>
          <a:xfrm rot="-5400000">
            <a:off x="-308344" y="2935181"/>
            <a:ext cx="1705200" cy="1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ourier New"/>
              <a:buNone/>
              <a:defRPr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lvl="4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39"/>
          <p:cNvSpPr txBox="1"/>
          <p:nvPr>
            <p:ph idx="4" type="body"/>
          </p:nvPr>
        </p:nvSpPr>
        <p:spPr>
          <a:xfrm>
            <a:off x="950025" y="2153756"/>
            <a:ext cx="1259700" cy="17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49" name="Google Shape;449;p39"/>
          <p:cNvSpPr txBox="1"/>
          <p:nvPr>
            <p:ph idx="5" type="body"/>
          </p:nvPr>
        </p:nvSpPr>
        <p:spPr>
          <a:xfrm>
            <a:off x="4355805" y="2153756"/>
            <a:ext cx="1259700" cy="17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50" name="Google Shape;450;p39"/>
          <p:cNvSpPr txBox="1"/>
          <p:nvPr>
            <p:ph idx="6" type="body"/>
          </p:nvPr>
        </p:nvSpPr>
        <p:spPr>
          <a:xfrm>
            <a:off x="6093516" y="2153756"/>
            <a:ext cx="1259700" cy="17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cxnSp>
        <p:nvCxnSpPr>
          <p:cNvPr id="451" name="Google Shape;451;p39"/>
          <p:cNvCxnSpPr/>
          <p:nvPr/>
        </p:nvCxnSpPr>
        <p:spPr>
          <a:xfrm>
            <a:off x="950025" y="19364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2" name="Google Shape;452;p39"/>
          <p:cNvSpPr txBox="1"/>
          <p:nvPr>
            <p:ph idx="7" type="subTitle"/>
          </p:nvPr>
        </p:nvSpPr>
        <p:spPr>
          <a:xfrm>
            <a:off x="1333313" y="17287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1">
                <a:solidFill>
                  <a:schemeClr val="accent4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53" name="Google Shape;453;p39"/>
          <p:cNvCxnSpPr/>
          <p:nvPr/>
        </p:nvCxnSpPr>
        <p:spPr>
          <a:xfrm>
            <a:off x="2657405" y="19364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4" name="Google Shape;454;p39"/>
          <p:cNvSpPr txBox="1"/>
          <p:nvPr>
            <p:ph idx="8" type="subTitle"/>
          </p:nvPr>
        </p:nvSpPr>
        <p:spPr>
          <a:xfrm>
            <a:off x="3040692" y="17287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/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55" name="Google Shape;455;p39"/>
          <p:cNvCxnSpPr/>
          <p:nvPr/>
        </p:nvCxnSpPr>
        <p:spPr>
          <a:xfrm>
            <a:off x="4355805" y="19364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6" name="Google Shape;456;p39"/>
          <p:cNvSpPr txBox="1"/>
          <p:nvPr>
            <p:ph idx="9" type="subTitle"/>
          </p:nvPr>
        </p:nvSpPr>
        <p:spPr>
          <a:xfrm>
            <a:off x="4739093" y="17287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57" name="Google Shape;457;p39"/>
          <p:cNvCxnSpPr/>
          <p:nvPr/>
        </p:nvCxnSpPr>
        <p:spPr>
          <a:xfrm>
            <a:off x="6093516" y="19364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8" name="Google Shape;458;p39"/>
          <p:cNvSpPr txBox="1"/>
          <p:nvPr>
            <p:ph idx="13" type="subTitle"/>
          </p:nvPr>
        </p:nvSpPr>
        <p:spPr>
          <a:xfrm>
            <a:off x="6476803" y="17287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Roadmap Opt.B">
  <p:cSld name="9_Table_1_1_1_1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idx="1" type="body"/>
          </p:nvPr>
        </p:nvSpPr>
        <p:spPr>
          <a:xfrm>
            <a:off x="1819800" y="1505925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1" name="Google Shape;461;p40"/>
          <p:cNvSpPr txBox="1"/>
          <p:nvPr>
            <p:ph idx="2" type="body"/>
          </p:nvPr>
        </p:nvSpPr>
        <p:spPr>
          <a:xfrm>
            <a:off x="1819088" y="2575678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2" name="Google Shape;462;p40"/>
          <p:cNvSpPr txBox="1"/>
          <p:nvPr>
            <p:ph idx="3" type="body"/>
          </p:nvPr>
        </p:nvSpPr>
        <p:spPr>
          <a:xfrm>
            <a:off x="1819088" y="3644250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3" name="Google Shape;463;p40"/>
          <p:cNvSpPr txBox="1"/>
          <p:nvPr>
            <p:ph idx="4" type="subTitle"/>
          </p:nvPr>
        </p:nvSpPr>
        <p:spPr>
          <a:xfrm rot="-5400000">
            <a:off x="1003950" y="3996544"/>
            <a:ext cx="846900" cy="1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ourier New"/>
              <a:buNone/>
              <a:defRPr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lvl="4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40"/>
          <p:cNvSpPr txBox="1"/>
          <p:nvPr>
            <p:ph idx="5" type="body"/>
          </p:nvPr>
        </p:nvSpPr>
        <p:spPr>
          <a:xfrm>
            <a:off x="3526470" y="1505925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5" name="Google Shape;465;p40"/>
          <p:cNvSpPr txBox="1"/>
          <p:nvPr>
            <p:ph idx="6" type="subTitle"/>
          </p:nvPr>
        </p:nvSpPr>
        <p:spPr>
          <a:xfrm rot="-5400000">
            <a:off x="1003950" y="1858219"/>
            <a:ext cx="846900" cy="1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ourier New"/>
              <a:buNone/>
              <a:defRPr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lvl="4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40"/>
          <p:cNvSpPr txBox="1"/>
          <p:nvPr>
            <p:ph idx="7" type="body"/>
          </p:nvPr>
        </p:nvSpPr>
        <p:spPr>
          <a:xfrm>
            <a:off x="5244523" y="1505372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7" name="Google Shape;467;p40"/>
          <p:cNvSpPr txBox="1"/>
          <p:nvPr>
            <p:ph idx="8" type="body"/>
          </p:nvPr>
        </p:nvSpPr>
        <p:spPr>
          <a:xfrm>
            <a:off x="6962586" y="1505372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8" name="Google Shape;468;p40"/>
          <p:cNvSpPr txBox="1"/>
          <p:nvPr>
            <p:ph idx="9" type="body"/>
          </p:nvPr>
        </p:nvSpPr>
        <p:spPr>
          <a:xfrm>
            <a:off x="3526470" y="2575678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69" name="Google Shape;469;p40"/>
          <p:cNvSpPr txBox="1"/>
          <p:nvPr>
            <p:ph idx="13" type="subTitle"/>
          </p:nvPr>
        </p:nvSpPr>
        <p:spPr>
          <a:xfrm rot="-5400000">
            <a:off x="1003950" y="2927972"/>
            <a:ext cx="846900" cy="1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ourier New"/>
              <a:buNone/>
              <a:defRPr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lvl="2" rtl="0" algn="ctr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lvl="4" rtl="0" algn="ctr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40"/>
          <p:cNvSpPr txBox="1"/>
          <p:nvPr>
            <p:ph idx="14" type="body"/>
          </p:nvPr>
        </p:nvSpPr>
        <p:spPr>
          <a:xfrm>
            <a:off x="6962586" y="2575125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71" name="Google Shape;471;p40"/>
          <p:cNvSpPr txBox="1"/>
          <p:nvPr>
            <p:ph idx="15" type="body"/>
          </p:nvPr>
        </p:nvSpPr>
        <p:spPr>
          <a:xfrm>
            <a:off x="3526470" y="3643697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72" name="Google Shape;472;p40"/>
          <p:cNvSpPr txBox="1"/>
          <p:nvPr>
            <p:ph idx="16" type="body"/>
          </p:nvPr>
        </p:nvSpPr>
        <p:spPr>
          <a:xfrm>
            <a:off x="6962586" y="3643697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73" name="Google Shape;473;p40"/>
          <p:cNvSpPr txBox="1"/>
          <p:nvPr>
            <p:ph idx="17" type="body"/>
          </p:nvPr>
        </p:nvSpPr>
        <p:spPr>
          <a:xfrm>
            <a:off x="5244523" y="2575125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  <p:sp>
        <p:nvSpPr>
          <p:cNvPr id="474" name="Google Shape;474;p40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5" name="Google Shape;475;p40"/>
          <p:cNvSpPr txBox="1"/>
          <p:nvPr>
            <p:ph idx="18" type="body"/>
          </p:nvPr>
        </p:nvSpPr>
        <p:spPr>
          <a:xfrm>
            <a:off x="1819800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76" name="Google Shape;476;p40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77" name="Google Shape;477;p40"/>
          <p:cNvCxnSpPr/>
          <p:nvPr/>
        </p:nvCxnSpPr>
        <p:spPr>
          <a:xfrm>
            <a:off x="1822800" y="10631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8" name="Google Shape;478;p40"/>
          <p:cNvSpPr txBox="1"/>
          <p:nvPr>
            <p:ph idx="19" type="subTitle"/>
          </p:nvPr>
        </p:nvSpPr>
        <p:spPr>
          <a:xfrm>
            <a:off x="2206088" y="8554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79" name="Google Shape;479;p40"/>
          <p:cNvCxnSpPr/>
          <p:nvPr/>
        </p:nvCxnSpPr>
        <p:spPr>
          <a:xfrm>
            <a:off x="3530180" y="10631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0" name="Google Shape;480;p40"/>
          <p:cNvSpPr txBox="1"/>
          <p:nvPr>
            <p:ph idx="20" type="subTitle"/>
          </p:nvPr>
        </p:nvSpPr>
        <p:spPr>
          <a:xfrm>
            <a:off x="3913467" y="8554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/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81" name="Google Shape;481;p40"/>
          <p:cNvCxnSpPr/>
          <p:nvPr/>
        </p:nvCxnSpPr>
        <p:spPr>
          <a:xfrm>
            <a:off x="5228580" y="10631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2" name="Google Shape;482;p40"/>
          <p:cNvSpPr txBox="1"/>
          <p:nvPr>
            <p:ph idx="21" type="subTitle"/>
          </p:nvPr>
        </p:nvSpPr>
        <p:spPr>
          <a:xfrm>
            <a:off x="5611868" y="8554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cxnSp>
        <p:nvCxnSpPr>
          <p:cNvPr id="483" name="Google Shape;483;p40"/>
          <p:cNvCxnSpPr/>
          <p:nvPr/>
        </p:nvCxnSpPr>
        <p:spPr>
          <a:xfrm>
            <a:off x="6966291" y="1063116"/>
            <a:ext cx="12525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4" name="Google Shape;484;p40"/>
          <p:cNvSpPr txBox="1"/>
          <p:nvPr>
            <p:ph idx="22" type="subTitle"/>
          </p:nvPr>
        </p:nvSpPr>
        <p:spPr>
          <a:xfrm>
            <a:off x="7349578" y="855441"/>
            <a:ext cx="485700" cy="415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68575" lIns="68575" spcFirstLastPara="1" rIns="80200" wrap="square" tIns="68575">
            <a:noAutofit/>
          </a:bodyPr>
          <a:lstStyle>
            <a:lvl1pPr lvl="0" rtl="0" algn="ctr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2pPr>
            <a:lvl3pPr lvl="2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900"/>
              <a:buNone/>
              <a:defRPr>
                <a:highlight>
                  <a:srgbClr val="FFFFFF"/>
                </a:highlight>
              </a:defRPr>
            </a:lvl3pPr>
            <a:lvl4pPr lvl="3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4pPr>
            <a:lvl5pPr lvl="4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highlight>
                  <a:srgbClr val="FFFFFF"/>
                </a:highlight>
              </a:defRPr>
            </a:lvl5pPr>
            <a:lvl6pPr lvl="5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6pPr>
            <a:lvl7pPr lvl="6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7pPr>
            <a:lvl8pPr lvl="7" rtl="0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highlight>
                  <a:srgbClr val="FFFFFF"/>
                </a:highlight>
              </a:defRPr>
            </a:lvl8pPr>
            <a:lvl9pPr lvl="8" rtl="0">
              <a:lnSpc>
                <a:spcPct val="130000"/>
              </a:lnSpc>
              <a:spcBef>
                <a:spcPts val="900"/>
              </a:spcBef>
              <a:spcAft>
                <a:spcPts val="500"/>
              </a:spcAft>
              <a:buSzPts val="1400"/>
              <a:buNone/>
              <a:defRPr>
                <a:highlight>
                  <a:srgbClr val="FFFFFF"/>
                </a:highlight>
              </a:defRPr>
            </a:lvl9pPr>
          </a:lstStyle>
          <a:p/>
        </p:txBody>
      </p:sp>
      <p:sp>
        <p:nvSpPr>
          <p:cNvPr id="485" name="Google Shape;485;p40"/>
          <p:cNvSpPr txBox="1"/>
          <p:nvPr>
            <p:ph type="title"/>
          </p:nvPr>
        </p:nvSpPr>
        <p:spPr>
          <a:xfrm rot="-5400000">
            <a:off x="-1203900" y="2563650"/>
            <a:ext cx="3840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6" name="Google Shape;486;p40"/>
          <p:cNvSpPr txBox="1"/>
          <p:nvPr>
            <p:ph idx="23" type="body"/>
          </p:nvPr>
        </p:nvSpPr>
        <p:spPr>
          <a:xfrm>
            <a:off x="5244523" y="3643697"/>
            <a:ext cx="1259700" cy="8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>
                <a:solidFill>
                  <a:schemeClr val="dk1"/>
                </a:solidFill>
              </a:defRPr>
            </a:lvl1pPr>
            <a:lvl2pPr indent="-228600" lvl="1" marL="914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None/>
              <a:defRPr sz="600"/>
            </a:lvl2pPr>
            <a:lvl3pPr indent="-266700" lvl="2" marL="1371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Char char="•"/>
              <a:defRPr sz="600"/>
            </a:lvl3pPr>
            <a:lvl4pPr indent="-228600" lvl="3" marL="18288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4pPr>
            <a:lvl5pPr indent="-228600" lvl="4" marL="22860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>
                <a:solidFill>
                  <a:schemeClr val="dk1"/>
                </a:solidFill>
              </a:defRPr>
            </a:lvl5pPr>
            <a:lvl6pPr indent="-266700" lvl="5" marL="27432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6pPr>
            <a:lvl7pPr indent="-266700" lvl="6" marL="32004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7pPr>
            <a:lvl8pPr indent="-266700" lvl="7" marL="3657600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600"/>
              <a:buChar char="•"/>
              <a:defRPr sz="600"/>
            </a:lvl8pPr>
            <a:lvl9pPr indent="-266700" lvl="8" marL="4114800" rt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SzPts val="600"/>
              <a:buChar char="•"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 Opt.A">
  <p:cSld name="2_Agenda Opt.A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>
            <p:ph idx="2" type="pic"/>
          </p:nvPr>
        </p:nvSpPr>
        <p:spPr>
          <a:xfrm>
            <a:off x="5212556" y="853678"/>
            <a:ext cx="3005100" cy="428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 rot="-5400000">
            <a:off x="-1135733" y="2068050"/>
            <a:ext cx="42675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0" sz="6000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2216944" y="438142"/>
            <a:ext cx="2567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2216944" y="866543"/>
            <a:ext cx="2567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2216944" y="1294944"/>
            <a:ext cx="2567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5" type="body"/>
          </p:nvPr>
        </p:nvSpPr>
        <p:spPr>
          <a:xfrm>
            <a:off x="2216944" y="1723345"/>
            <a:ext cx="2567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i="0"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i="0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6" type="body"/>
          </p:nvPr>
        </p:nvSpPr>
        <p:spPr>
          <a:xfrm>
            <a:off x="1788280" y="438142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b="1">
                <a:solidFill>
                  <a:schemeClr val="accent6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b="1">
                <a:solidFill>
                  <a:schemeClr val="accent6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6"/>
              </a:buClr>
              <a:buSzPts val="800"/>
              <a:buNone/>
              <a:defRPr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3" name="Google Shape;43;p5"/>
          <p:cNvSpPr txBox="1"/>
          <p:nvPr>
            <p:ph idx="7" type="body"/>
          </p:nvPr>
        </p:nvSpPr>
        <p:spPr>
          <a:xfrm>
            <a:off x="1788280" y="866107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/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4" name="Google Shape;44;p5"/>
          <p:cNvSpPr txBox="1"/>
          <p:nvPr>
            <p:ph idx="8" type="body"/>
          </p:nvPr>
        </p:nvSpPr>
        <p:spPr>
          <a:xfrm>
            <a:off x="1788280" y="1294071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/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5" name="Google Shape;45;p5"/>
          <p:cNvSpPr txBox="1"/>
          <p:nvPr>
            <p:ph idx="9" type="body"/>
          </p:nvPr>
        </p:nvSpPr>
        <p:spPr>
          <a:xfrm>
            <a:off x="1788280" y="1722035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/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6" name="Google Shape;46;p5"/>
          <p:cNvSpPr txBox="1"/>
          <p:nvPr>
            <p:ph idx="13" type="body"/>
          </p:nvPr>
        </p:nvSpPr>
        <p:spPr>
          <a:xfrm>
            <a:off x="1788280" y="2150000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7" name="Google Shape;47;p5"/>
          <p:cNvSpPr txBox="1"/>
          <p:nvPr>
            <p:ph idx="14" type="body"/>
          </p:nvPr>
        </p:nvSpPr>
        <p:spPr>
          <a:xfrm>
            <a:off x="2216944" y="2151745"/>
            <a:ext cx="2567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5" type="body"/>
          </p:nvPr>
        </p:nvSpPr>
        <p:spPr>
          <a:xfrm>
            <a:off x="1788280" y="2577964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49" name="Google Shape;49;p5"/>
          <p:cNvSpPr txBox="1"/>
          <p:nvPr>
            <p:ph idx="16" type="body"/>
          </p:nvPr>
        </p:nvSpPr>
        <p:spPr>
          <a:xfrm>
            <a:off x="2216944" y="2580146"/>
            <a:ext cx="2567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7" type="body"/>
          </p:nvPr>
        </p:nvSpPr>
        <p:spPr>
          <a:xfrm>
            <a:off x="1788280" y="3005928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1" name="Google Shape;51;p5"/>
          <p:cNvSpPr txBox="1"/>
          <p:nvPr>
            <p:ph idx="18" type="body"/>
          </p:nvPr>
        </p:nvSpPr>
        <p:spPr>
          <a:xfrm>
            <a:off x="2216944" y="3008547"/>
            <a:ext cx="2567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9" type="body"/>
          </p:nvPr>
        </p:nvSpPr>
        <p:spPr>
          <a:xfrm>
            <a:off x="1788280" y="3433892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3" name="Google Shape;53;p5"/>
          <p:cNvSpPr txBox="1"/>
          <p:nvPr>
            <p:ph idx="20" type="body"/>
          </p:nvPr>
        </p:nvSpPr>
        <p:spPr>
          <a:xfrm>
            <a:off x="2216944" y="3436948"/>
            <a:ext cx="2567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1" type="body"/>
          </p:nvPr>
        </p:nvSpPr>
        <p:spPr>
          <a:xfrm>
            <a:off x="1788280" y="3861857"/>
            <a:ext cx="4215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5" name="Google Shape;55;p5"/>
          <p:cNvSpPr txBox="1"/>
          <p:nvPr>
            <p:ph idx="22" type="body"/>
          </p:nvPr>
        </p:nvSpPr>
        <p:spPr>
          <a:xfrm>
            <a:off x="2216944" y="3865349"/>
            <a:ext cx="25677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23" type="body"/>
          </p:nvPr>
        </p:nvSpPr>
        <p:spPr>
          <a:xfrm>
            <a:off x="1788280" y="4289822"/>
            <a:ext cx="426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5400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i="0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1"/>
            </a:lvl9pPr>
          </a:lstStyle>
          <a:p/>
        </p:txBody>
      </p:sp>
      <p:sp>
        <p:nvSpPr>
          <p:cNvPr id="58" name="Google Shape;58;p5"/>
          <p:cNvSpPr txBox="1"/>
          <p:nvPr>
            <p:ph idx="24" type="body"/>
          </p:nvPr>
        </p:nvSpPr>
        <p:spPr>
          <a:xfrm>
            <a:off x="2216944" y="4293750"/>
            <a:ext cx="25683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4475" lIns="5400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25" type="body"/>
          </p:nvPr>
        </p:nvSpPr>
        <p:spPr>
          <a:xfrm>
            <a:off x="500231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/>
        </p:nvSpPr>
        <p:spPr>
          <a:xfrm rot="5400000">
            <a:off x="8247000" y="4183500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Audience x3">
  <p:cSld name="11_Audience x3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1"/>
          <p:cNvSpPr txBox="1"/>
          <p:nvPr>
            <p:ph type="title"/>
          </p:nvPr>
        </p:nvSpPr>
        <p:spPr>
          <a:xfrm rot="-5400000">
            <a:off x="-994800" y="2354550"/>
            <a:ext cx="3840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1"/>
          <p:cNvSpPr/>
          <p:nvPr>
            <p:ph idx="2" type="pic"/>
          </p:nvPr>
        </p:nvSpPr>
        <p:spPr>
          <a:xfrm>
            <a:off x="2209800" y="1292820"/>
            <a:ext cx="1714500" cy="25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1" name="Google Shape;491;p41"/>
          <p:cNvSpPr/>
          <p:nvPr>
            <p:ph idx="3" type="pic"/>
          </p:nvPr>
        </p:nvSpPr>
        <p:spPr>
          <a:xfrm>
            <a:off x="4350544" y="1292820"/>
            <a:ext cx="1706400" cy="25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2" name="Google Shape;492;p41"/>
          <p:cNvSpPr/>
          <p:nvPr>
            <p:ph idx="4" type="pic"/>
          </p:nvPr>
        </p:nvSpPr>
        <p:spPr>
          <a:xfrm>
            <a:off x="6492477" y="1292820"/>
            <a:ext cx="1725300" cy="255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2209800" y="3860999"/>
            <a:ext cx="1706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4" name="Google Shape;494;p41"/>
          <p:cNvSpPr txBox="1"/>
          <p:nvPr>
            <p:ph idx="5" type="body"/>
          </p:nvPr>
        </p:nvSpPr>
        <p:spPr>
          <a:xfrm>
            <a:off x="4350544" y="3860999"/>
            <a:ext cx="1706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5" name="Google Shape;495;p41"/>
          <p:cNvSpPr txBox="1"/>
          <p:nvPr>
            <p:ph idx="6" type="body"/>
          </p:nvPr>
        </p:nvSpPr>
        <p:spPr>
          <a:xfrm>
            <a:off x="6492478" y="3860999"/>
            <a:ext cx="1725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6" name="Google Shape;496;p41"/>
          <p:cNvSpPr txBox="1"/>
          <p:nvPr>
            <p:ph idx="7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97" name="Google Shape;497;p41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Audience x6">
  <p:cSld name="11_Audience x6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 txBox="1"/>
          <p:nvPr>
            <p:ph type="title"/>
          </p:nvPr>
        </p:nvSpPr>
        <p:spPr>
          <a:xfrm rot="-5400000">
            <a:off x="-994800" y="2354550"/>
            <a:ext cx="38409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0" name="Google Shape;500;p42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42"/>
          <p:cNvSpPr/>
          <p:nvPr>
            <p:ph idx="2" type="pic"/>
          </p:nvPr>
        </p:nvSpPr>
        <p:spPr>
          <a:xfrm>
            <a:off x="2209800" y="853678"/>
            <a:ext cx="17064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42"/>
          <p:cNvSpPr/>
          <p:nvPr>
            <p:ph idx="3" type="pic"/>
          </p:nvPr>
        </p:nvSpPr>
        <p:spPr>
          <a:xfrm>
            <a:off x="4350544" y="853678"/>
            <a:ext cx="17241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3" name="Google Shape;503;p42"/>
          <p:cNvSpPr/>
          <p:nvPr>
            <p:ph idx="4" type="pic"/>
          </p:nvPr>
        </p:nvSpPr>
        <p:spPr>
          <a:xfrm>
            <a:off x="6492477" y="853678"/>
            <a:ext cx="17661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4" name="Google Shape;504;p42"/>
          <p:cNvSpPr/>
          <p:nvPr>
            <p:ph idx="5" type="pic"/>
          </p:nvPr>
        </p:nvSpPr>
        <p:spPr>
          <a:xfrm>
            <a:off x="2209800" y="2571750"/>
            <a:ext cx="17064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42"/>
          <p:cNvSpPr/>
          <p:nvPr>
            <p:ph idx="6" type="pic"/>
          </p:nvPr>
        </p:nvSpPr>
        <p:spPr>
          <a:xfrm>
            <a:off x="4350544" y="2571750"/>
            <a:ext cx="17145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Google Shape;506;p42"/>
          <p:cNvSpPr/>
          <p:nvPr>
            <p:ph idx="7" type="pic"/>
          </p:nvPr>
        </p:nvSpPr>
        <p:spPr>
          <a:xfrm>
            <a:off x="6492477" y="2571750"/>
            <a:ext cx="1766100" cy="128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42"/>
          <p:cNvSpPr txBox="1"/>
          <p:nvPr>
            <p:ph idx="1" type="body"/>
          </p:nvPr>
        </p:nvSpPr>
        <p:spPr>
          <a:xfrm>
            <a:off x="2209800" y="2148718"/>
            <a:ext cx="1706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8" name="Google Shape;508;p42"/>
          <p:cNvSpPr txBox="1"/>
          <p:nvPr>
            <p:ph idx="8" type="body"/>
          </p:nvPr>
        </p:nvSpPr>
        <p:spPr>
          <a:xfrm>
            <a:off x="4350544" y="2148718"/>
            <a:ext cx="1724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9" name="Google Shape;509;p42"/>
          <p:cNvSpPr txBox="1"/>
          <p:nvPr>
            <p:ph idx="9" type="body"/>
          </p:nvPr>
        </p:nvSpPr>
        <p:spPr>
          <a:xfrm>
            <a:off x="6492478" y="2148718"/>
            <a:ext cx="1766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0" name="Google Shape;510;p42"/>
          <p:cNvSpPr txBox="1"/>
          <p:nvPr>
            <p:ph idx="13" type="body"/>
          </p:nvPr>
        </p:nvSpPr>
        <p:spPr>
          <a:xfrm>
            <a:off x="2209800" y="3874007"/>
            <a:ext cx="1706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1" name="Google Shape;511;p42"/>
          <p:cNvSpPr txBox="1"/>
          <p:nvPr>
            <p:ph idx="14" type="body"/>
          </p:nvPr>
        </p:nvSpPr>
        <p:spPr>
          <a:xfrm>
            <a:off x="4350544" y="3874007"/>
            <a:ext cx="17064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2" name="Google Shape;512;p42"/>
          <p:cNvSpPr txBox="1"/>
          <p:nvPr>
            <p:ph idx="15" type="body"/>
          </p:nvPr>
        </p:nvSpPr>
        <p:spPr>
          <a:xfrm>
            <a:off x="6492478" y="3874007"/>
            <a:ext cx="1766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0" i="0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2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>
                <a:solidFill>
                  <a:schemeClr val="dk2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13" name="Google Shape;513;p42"/>
          <p:cNvSpPr txBox="1"/>
          <p:nvPr>
            <p:ph idx="16" type="body"/>
          </p:nvPr>
        </p:nvSpPr>
        <p:spPr>
          <a:xfrm>
            <a:off x="2209801" y="4710470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14" name="Google Shape;514;p42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Audience Persona Opt.C">
  <p:cSld name="11_Audience Persona Opt.C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3"/>
          <p:cNvSpPr/>
          <p:nvPr/>
        </p:nvSpPr>
        <p:spPr>
          <a:xfrm>
            <a:off x="5210091" y="1"/>
            <a:ext cx="3933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3"/>
          <p:cNvSpPr txBox="1"/>
          <p:nvPr/>
        </p:nvSpPr>
        <p:spPr>
          <a:xfrm rot="5400000">
            <a:off x="8246991" y="3760828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8" name="Google Shape;518;p43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3"/>
          <p:cNvSpPr txBox="1"/>
          <p:nvPr>
            <p:ph type="title"/>
          </p:nvPr>
        </p:nvSpPr>
        <p:spPr>
          <a:xfrm>
            <a:off x="497065" y="426244"/>
            <a:ext cx="4289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0" name="Google Shape;520;p43"/>
          <p:cNvSpPr/>
          <p:nvPr>
            <p:ph idx="2" type="pic"/>
          </p:nvPr>
        </p:nvSpPr>
        <p:spPr>
          <a:xfrm>
            <a:off x="5634633" y="864396"/>
            <a:ext cx="2589000" cy="213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497065" y="2571451"/>
            <a:ext cx="12798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 sz="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2" name="Google Shape;522;p43"/>
          <p:cNvSpPr txBox="1"/>
          <p:nvPr>
            <p:ph idx="3" type="body"/>
          </p:nvPr>
        </p:nvSpPr>
        <p:spPr>
          <a:xfrm>
            <a:off x="1785938" y="2571751"/>
            <a:ext cx="12846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 sz="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3" name="Google Shape;523;p43"/>
          <p:cNvSpPr txBox="1"/>
          <p:nvPr>
            <p:ph idx="4" type="body"/>
          </p:nvPr>
        </p:nvSpPr>
        <p:spPr>
          <a:xfrm>
            <a:off x="3070622" y="2571451"/>
            <a:ext cx="1290000" cy="1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1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indent="-2794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800"/>
              <a:buChar char="•"/>
              <a:defRPr sz="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3"/>
          <p:cNvSpPr txBox="1"/>
          <p:nvPr>
            <p:ph idx="5" type="body"/>
          </p:nvPr>
        </p:nvSpPr>
        <p:spPr>
          <a:xfrm>
            <a:off x="5634038" y="3421855"/>
            <a:ext cx="12846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08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  <a:defRPr sz="33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2pPr>
            <a:lvl3pPr indent="-2794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Char char="•"/>
              <a:defRPr sz="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6" name="Google Shape;526;p43"/>
          <p:cNvSpPr txBox="1"/>
          <p:nvPr>
            <p:ph idx="6" type="body"/>
          </p:nvPr>
        </p:nvSpPr>
        <p:spPr>
          <a:xfrm>
            <a:off x="497065" y="1290934"/>
            <a:ext cx="4291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>
                <a:solidFill>
                  <a:schemeClr val="dk1"/>
                </a:solidFill>
              </a:defRPr>
            </a:lvl2pPr>
            <a:lvl3pPr indent="-28575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None/>
              <a:defRPr b="0" i="0" sz="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27" name="Google Shape;527;p43"/>
          <p:cNvSpPr txBox="1"/>
          <p:nvPr>
            <p:ph idx="7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28" name="Google Shape;528;p43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Desktop Opt.A">
  <p:cSld name="13_Ad Placement Desktop Opt.A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 txBox="1"/>
          <p:nvPr>
            <p:ph type="title"/>
          </p:nvPr>
        </p:nvSpPr>
        <p:spPr>
          <a:xfrm>
            <a:off x="502200" y="864395"/>
            <a:ext cx="25767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1" name="Google Shape;531;p44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4"/>
          <p:cNvSpPr txBox="1"/>
          <p:nvPr>
            <p:ph idx="1" type="body"/>
          </p:nvPr>
        </p:nvSpPr>
        <p:spPr>
          <a:xfrm>
            <a:off x="502200" y="2568178"/>
            <a:ext cx="25752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33" name="Google Shape;533;p44"/>
          <p:cNvGrpSpPr/>
          <p:nvPr/>
        </p:nvGrpSpPr>
        <p:grpSpPr>
          <a:xfrm>
            <a:off x="3471910" y="1279922"/>
            <a:ext cx="5156823" cy="2996032"/>
            <a:chOff x="4629213" y="1706563"/>
            <a:chExt cx="6875763" cy="3994710"/>
          </a:xfrm>
        </p:grpSpPr>
        <p:sp>
          <p:nvSpPr>
            <p:cNvPr id="534" name="Google Shape;534;p44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8" name="Google Shape;538;p44"/>
          <p:cNvSpPr/>
          <p:nvPr>
            <p:ph idx="2" type="pic"/>
          </p:nvPr>
        </p:nvSpPr>
        <p:spPr>
          <a:xfrm>
            <a:off x="4076087" y="1443305"/>
            <a:ext cx="3962100" cy="25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9" name="Google Shape;539;p44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0" name="Google Shape;540;p44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Mobile Opt.A ">
  <p:cSld name="13_Ad Placement Desktop Opt.A_2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"/>
          <p:cNvSpPr txBox="1"/>
          <p:nvPr>
            <p:ph type="title"/>
          </p:nvPr>
        </p:nvSpPr>
        <p:spPr>
          <a:xfrm>
            <a:off x="502200" y="864395"/>
            <a:ext cx="25770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3" name="Google Shape;543;p45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4" name="Google Shape;544;p45"/>
          <p:cNvSpPr txBox="1"/>
          <p:nvPr>
            <p:ph idx="1" type="body"/>
          </p:nvPr>
        </p:nvSpPr>
        <p:spPr>
          <a:xfrm>
            <a:off x="502200" y="2568178"/>
            <a:ext cx="25755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5" name="Google Shape;545;p45"/>
          <p:cNvSpPr txBox="1"/>
          <p:nvPr>
            <p:ph idx="2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46" name="Google Shape;546;p45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Mobile Opt.B">
  <p:cSld name="13_Ad Placement Desktop Opt.A_2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"/>
          <p:cNvSpPr txBox="1"/>
          <p:nvPr>
            <p:ph type="title"/>
          </p:nvPr>
        </p:nvSpPr>
        <p:spPr>
          <a:xfrm>
            <a:off x="502200" y="864395"/>
            <a:ext cx="25770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9" name="Google Shape;549;p46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46"/>
          <p:cNvSpPr txBox="1"/>
          <p:nvPr>
            <p:ph idx="1" type="body"/>
          </p:nvPr>
        </p:nvSpPr>
        <p:spPr>
          <a:xfrm>
            <a:off x="502200" y="2568178"/>
            <a:ext cx="25755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1" name="Google Shape;551;p46"/>
          <p:cNvSpPr txBox="1"/>
          <p:nvPr>
            <p:ph idx="2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52" name="Google Shape;552;p46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Desktop Opt.A 1">
  <p:cSld name="13_Ad Placement Desktop Opt.A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7"/>
          <p:cNvSpPr txBox="1"/>
          <p:nvPr>
            <p:ph type="title"/>
          </p:nvPr>
        </p:nvSpPr>
        <p:spPr>
          <a:xfrm>
            <a:off x="502200" y="864395"/>
            <a:ext cx="25770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5" name="Google Shape;555;p47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47"/>
          <p:cNvSpPr txBox="1"/>
          <p:nvPr>
            <p:ph idx="1" type="body"/>
          </p:nvPr>
        </p:nvSpPr>
        <p:spPr>
          <a:xfrm>
            <a:off x="502200" y="2568178"/>
            <a:ext cx="25755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57" name="Google Shape;557;p47"/>
          <p:cNvGrpSpPr/>
          <p:nvPr/>
        </p:nvGrpSpPr>
        <p:grpSpPr>
          <a:xfrm>
            <a:off x="3471910" y="1279922"/>
            <a:ext cx="5156823" cy="2996032"/>
            <a:chOff x="4629213" y="1706563"/>
            <a:chExt cx="6875763" cy="3994710"/>
          </a:xfrm>
        </p:grpSpPr>
        <p:sp>
          <p:nvSpPr>
            <p:cNvPr id="558" name="Google Shape;558;p47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2" name="Google Shape;562;p47"/>
          <p:cNvSpPr/>
          <p:nvPr>
            <p:ph idx="2" type="pic"/>
          </p:nvPr>
        </p:nvSpPr>
        <p:spPr>
          <a:xfrm>
            <a:off x="4076087" y="1443305"/>
            <a:ext cx="3962100" cy="25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3" name="Google Shape;563;p47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64" name="Google Shape;564;p47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Desktop and Mobile">
  <p:cSld name="13_Ad Placement Desktop Opt.A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8"/>
          <p:cNvSpPr txBox="1"/>
          <p:nvPr>
            <p:ph type="title"/>
          </p:nvPr>
        </p:nvSpPr>
        <p:spPr>
          <a:xfrm>
            <a:off x="502200" y="864395"/>
            <a:ext cx="2577000" cy="12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rt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48"/>
          <p:cNvSpPr txBox="1"/>
          <p:nvPr>
            <p:ph idx="1" type="body"/>
          </p:nvPr>
        </p:nvSpPr>
        <p:spPr>
          <a:xfrm>
            <a:off x="502200" y="2568178"/>
            <a:ext cx="25755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69" name="Google Shape;569;p48"/>
          <p:cNvGrpSpPr/>
          <p:nvPr/>
        </p:nvGrpSpPr>
        <p:grpSpPr>
          <a:xfrm>
            <a:off x="4072128" y="853615"/>
            <a:ext cx="4557256" cy="2647294"/>
            <a:chOff x="4629213" y="1706563"/>
            <a:chExt cx="6875763" cy="3994710"/>
          </a:xfrm>
        </p:grpSpPr>
        <p:sp>
          <p:nvSpPr>
            <p:cNvPr id="570" name="Google Shape;570;p48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8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8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8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8"/>
          <p:cNvSpPr/>
          <p:nvPr>
            <p:ph idx="2" type="pic"/>
          </p:nvPr>
        </p:nvSpPr>
        <p:spPr>
          <a:xfrm>
            <a:off x="4605762" y="998062"/>
            <a:ext cx="3501300" cy="22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5" name="Google Shape;575;p48"/>
          <p:cNvSpPr txBox="1"/>
          <p:nvPr>
            <p:ph idx="3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76" name="Google Shape;576;p48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d Placement Desktop x3 Opt.A">
  <p:cSld name="13_Ad Placement Desktop x3 Opt.A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type="title"/>
          </p:nvPr>
        </p:nvSpPr>
        <p:spPr>
          <a:xfrm>
            <a:off x="502447" y="446151"/>
            <a:ext cx="7277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9" name="Google Shape;579;p49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9"/>
          <p:cNvSpPr txBox="1"/>
          <p:nvPr>
            <p:ph idx="1" type="body"/>
          </p:nvPr>
        </p:nvSpPr>
        <p:spPr>
          <a:xfrm>
            <a:off x="502200" y="3430136"/>
            <a:ext cx="25752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81" name="Google Shape;581;p49"/>
          <p:cNvGrpSpPr/>
          <p:nvPr/>
        </p:nvGrpSpPr>
        <p:grpSpPr>
          <a:xfrm>
            <a:off x="495460" y="1781430"/>
            <a:ext cx="2610727" cy="1516791"/>
            <a:chOff x="4629213" y="1706563"/>
            <a:chExt cx="6875763" cy="3994710"/>
          </a:xfrm>
        </p:grpSpPr>
        <p:sp>
          <p:nvSpPr>
            <p:cNvPr id="582" name="Google Shape;582;p49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9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9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9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49"/>
          <p:cNvSpPr/>
          <p:nvPr>
            <p:ph idx="2" type="pic"/>
          </p:nvPr>
        </p:nvSpPr>
        <p:spPr>
          <a:xfrm>
            <a:off x="796688" y="1865269"/>
            <a:ext cx="2010600" cy="12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7" name="Google Shape;587;p49"/>
          <p:cNvSpPr txBox="1"/>
          <p:nvPr>
            <p:ph idx="3" type="body"/>
          </p:nvPr>
        </p:nvSpPr>
        <p:spPr>
          <a:xfrm>
            <a:off x="3283536" y="3430136"/>
            <a:ext cx="25752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88" name="Google Shape;588;p49"/>
          <p:cNvGrpSpPr/>
          <p:nvPr/>
        </p:nvGrpSpPr>
        <p:grpSpPr>
          <a:xfrm>
            <a:off x="3276796" y="1781430"/>
            <a:ext cx="2610727" cy="1516791"/>
            <a:chOff x="4629213" y="1706563"/>
            <a:chExt cx="6875763" cy="3994710"/>
          </a:xfrm>
        </p:grpSpPr>
        <p:sp>
          <p:nvSpPr>
            <p:cNvPr id="589" name="Google Shape;589;p49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9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3" name="Google Shape;593;p49"/>
          <p:cNvSpPr/>
          <p:nvPr>
            <p:ph idx="4" type="pic"/>
          </p:nvPr>
        </p:nvSpPr>
        <p:spPr>
          <a:xfrm>
            <a:off x="3578024" y="1865269"/>
            <a:ext cx="2010600" cy="12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4" name="Google Shape;594;p49"/>
          <p:cNvSpPr txBox="1"/>
          <p:nvPr>
            <p:ph idx="5" type="body"/>
          </p:nvPr>
        </p:nvSpPr>
        <p:spPr>
          <a:xfrm>
            <a:off x="6068919" y="3430136"/>
            <a:ext cx="25752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grpSp>
        <p:nvGrpSpPr>
          <p:cNvPr id="595" name="Google Shape;595;p49"/>
          <p:cNvGrpSpPr/>
          <p:nvPr/>
        </p:nvGrpSpPr>
        <p:grpSpPr>
          <a:xfrm>
            <a:off x="6062180" y="1781430"/>
            <a:ext cx="2610727" cy="1516791"/>
            <a:chOff x="4629213" y="1706563"/>
            <a:chExt cx="6875763" cy="3994710"/>
          </a:xfrm>
        </p:grpSpPr>
        <p:sp>
          <p:nvSpPr>
            <p:cNvPr id="596" name="Google Shape;596;p49"/>
            <p:cNvSpPr/>
            <p:nvPr/>
          </p:nvSpPr>
          <p:spPr>
            <a:xfrm>
              <a:off x="4629213" y="5634025"/>
              <a:ext cx="6875763" cy="67248"/>
            </a:xfrm>
            <a:custGeom>
              <a:rect b="b" l="l" r="r" t="t"/>
              <a:pathLst>
                <a:path extrusionOk="0" h="101891" w="9323069">
                  <a:moveTo>
                    <a:pt x="4693635" y="0"/>
                  </a:moveTo>
                  <a:lnTo>
                    <a:pt x="0" y="0"/>
                  </a:lnTo>
                  <a:cubicBezTo>
                    <a:pt x="0" y="0"/>
                    <a:pt x="156972" y="101891"/>
                    <a:pt x="235839" y="101891"/>
                  </a:cubicBezTo>
                  <a:lnTo>
                    <a:pt x="9087326" y="101891"/>
                  </a:lnTo>
                  <a:cubicBezTo>
                    <a:pt x="9166098" y="101891"/>
                    <a:pt x="9323070" y="0"/>
                    <a:pt x="9323070" y="0"/>
                  </a:cubicBez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5273121" y="5129290"/>
              <a:ext cx="5587011" cy="377884"/>
            </a:xfrm>
            <a:custGeom>
              <a:rect b="b" l="l" r="r" t="t"/>
              <a:pathLst>
                <a:path extrusionOk="0" h="503845" w="7575608">
                  <a:moveTo>
                    <a:pt x="7575338" y="0"/>
                  </a:moveTo>
                  <a:lnTo>
                    <a:pt x="7368265" y="0"/>
                  </a:lnTo>
                  <a:lnTo>
                    <a:pt x="7368265" y="185898"/>
                  </a:lnTo>
                  <a:lnTo>
                    <a:pt x="219371" y="185898"/>
                  </a:lnTo>
                  <a:lnTo>
                    <a:pt x="219371" y="0"/>
                  </a:lnTo>
                  <a:lnTo>
                    <a:pt x="296" y="0"/>
                  </a:lnTo>
                  <a:cubicBezTo>
                    <a:pt x="296" y="97135"/>
                    <a:pt x="-370" y="194175"/>
                    <a:pt x="296" y="291309"/>
                  </a:cubicBezTo>
                  <a:cubicBezTo>
                    <a:pt x="-877" y="350642"/>
                    <a:pt x="6240" y="409849"/>
                    <a:pt x="21442" y="467218"/>
                  </a:cubicBezTo>
                  <a:cubicBezTo>
                    <a:pt x="31729" y="502324"/>
                    <a:pt x="34777" y="503846"/>
                    <a:pt x="70877" y="503846"/>
                  </a:cubicBezTo>
                  <a:lnTo>
                    <a:pt x="7504568" y="503846"/>
                  </a:lnTo>
                  <a:cubicBezTo>
                    <a:pt x="7540668" y="503846"/>
                    <a:pt x="7543811" y="502324"/>
                    <a:pt x="7554098" y="467218"/>
                  </a:cubicBezTo>
                  <a:cubicBezTo>
                    <a:pt x="7569206" y="409831"/>
                    <a:pt x="7576322" y="350638"/>
                    <a:pt x="7575243" y="291310"/>
                  </a:cubicBezTo>
                  <a:cubicBezTo>
                    <a:pt x="7576005" y="194175"/>
                    <a:pt x="7575338" y="97135"/>
                    <a:pt x="7575338" y="0"/>
                  </a:cubicBezTo>
                  <a:close/>
                </a:path>
              </a:pathLst>
            </a:custGeom>
            <a:solidFill>
              <a:srgbClr val="41413F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9"/>
            <p:cNvSpPr/>
            <p:nvPr/>
          </p:nvSpPr>
          <p:spPr>
            <a:xfrm>
              <a:off x="5273198" y="1706563"/>
              <a:ext cx="5586804" cy="3693361"/>
            </a:xfrm>
            <a:custGeom>
              <a:rect b="b" l="l" r="r" t="t"/>
              <a:pathLst>
                <a:path extrusionOk="0" h="4924481" w="7575328">
                  <a:moveTo>
                    <a:pt x="7548754" y="147272"/>
                  </a:moveTo>
                  <a:cubicBezTo>
                    <a:pt x="7509987" y="66596"/>
                    <a:pt x="7444265" y="19027"/>
                    <a:pt x="7355778" y="3235"/>
                  </a:cubicBezTo>
                  <a:cubicBezTo>
                    <a:pt x="7351968" y="2390"/>
                    <a:pt x="7348214" y="1309"/>
                    <a:pt x="7344538" y="0"/>
                  </a:cubicBezTo>
                  <a:lnTo>
                    <a:pt x="230792" y="0"/>
                  </a:lnTo>
                  <a:cubicBezTo>
                    <a:pt x="210694" y="5328"/>
                    <a:pt x="190025" y="9514"/>
                    <a:pt x="170498" y="16268"/>
                  </a:cubicBezTo>
                  <a:cubicBezTo>
                    <a:pt x="67931" y="53362"/>
                    <a:pt x="-286" y="150770"/>
                    <a:pt x="1" y="259724"/>
                  </a:cubicBezTo>
                  <a:lnTo>
                    <a:pt x="1" y="4756851"/>
                  </a:lnTo>
                  <a:cubicBezTo>
                    <a:pt x="1" y="4854652"/>
                    <a:pt x="69819" y="4924482"/>
                    <a:pt x="167641" y="4924482"/>
                  </a:cubicBezTo>
                  <a:lnTo>
                    <a:pt x="7406641" y="4924482"/>
                  </a:lnTo>
                  <a:cubicBezTo>
                    <a:pt x="7492366" y="4924482"/>
                    <a:pt x="7553707" y="4875011"/>
                    <a:pt x="7572567" y="4791290"/>
                  </a:cubicBezTo>
                  <a:cubicBezTo>
                    <a:pt x="7573251" y="4789162"/>
                    <a:pt x="7574178" y="4787119"/>
                    <a:pt x="7575329" y="4785201"/>
                  </a:cubicBezTo>
                  <a:lnTo>
                    <a:pt x="7575329" y="230422"/>
                  </a:lnTo>
                  <a:cubicBezTo>
                    <a:pt x="7567137" y="202642"/>
                    <a:pt x="7561423" y="173149"/>
                    <a:pt x="7548754" y="147272"/>
                  </a:cubicBezTo>
                  <a:close/>
                  <a:moveTo>
                    <a:pt x="7367779" y="4753902"/>
                  </a:moveTo>
                  <a:lnTo>
                    <a:pt x="219266" y="4753902"/>
                  </a:lnTo>
                  <a:lnTo>
                    <a:pt x="219266" y="290739"/>
                  </a:lnTo>
                  <a:lnTo>
                    <a:pt x="7368160" y="290739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9"/>
            <p:cNvSpPr/>
            <p:nvPr/>
          </p:nvSpPr>
          <p:spPr>
            <a:xfrm>
              <a:off x="4629213" y="5504421"/>
              <a:ext cx="6870600" cy="135900"/>
            </a:xfrm>
            <a:prstGeom prst="roundRect">
              <a:avLst>
                <a:gd fmla="val 16667" name="adj"/>
              </a:avLst>
            </a:prstGeom>
            <a:solidFill>
              <a:srgbClr val="E4E5E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9"/>
          <p:cNvSpPr/>
          <p:nvPr>
            <p:ph idx="6" type="pic"/>
          </p:nvPr>
        </p:nvSpPr>
        <p:spPr>
          <a:xfrm>
            <a:off x="6363407" y="1865269"/>
            <a:ext cx="2010600" cy="126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1" name="Google Shape;601;p49"/>
          <p:cNvSpPr txBox="1"/>
          <p:nvPr>
            <p:ph idx="7" type="body"/>
          </p:nvPr>
        </p:nvSpPr>
        <p:spPr>
          <a:xfrm>
            <a:off x="473006" y="4725829"/>
            <a:ext cx="1766400" cy="21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600">
                <a:solidFill>
                  <a:srgbClr val="959595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indent="-285750" lvl="2" marL="137160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/>
            </a:lvl3pPr>
            <a:lvl4pPr indent="-228600" lvl="3" marL="18288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indent="-228600" lvl="4" marL="2286000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2" name="Google Shape;602;p49"/>
          <p:cNvSpPr txBox="1"/>
          <p:nvPr/>
        </p:nvSpPr>
        <p:spPr>
          <a:xfrm rot="5400000">
            <a:off x="8247000" y="4183500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meline">
  <p:cSld name="7_Text x3 Points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"/>
          <p:cNvSpPr txBox="1"/>
          <p:nvPr>
            <p:ph type="title"/>
          </p:nvPr>
        </p:nvSpPr>
        <p:spPr>
          <a:xfrm>
            <a:off x="495300" y="853688"/>
            <a:ext cx="77226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5" name="Google Shape;605;p50"/>
          <p:cNvSpPr txBox="1"/>
          <p:nvPr>
            <p:ph idx="1" type="body"/>
          </p:nvPr>
        </p:nvSpPr>
        <p:spPr>
          <a:xfrm>
            <a:off x="502931" y="2569482"/>
            <a:ext cx="17064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06" name="Google Shape;606;p50"/>
          <p:cNvCxnSpPr/>
          <p:nvPr/>
        </p:nvCxnSpPr>
        <p:spPr>
          <a:xfrm>
            <a:off x="2425575" y="2596106"/>
            <a:ext cx="0" cy="21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7" name="Google Shape;607;p50"/>
          <p:cNvSpPr txBox="1"/>
          <p:nvPr>
            <p:ph idx="12" type="sldNum"/>
          </p:nvPr>
        </p:nvSpPr>
        <p:spPr>
          <a:xfrm>
            <a:off x="8640961" y="302833"/>
            <a:ext cx="426900" cy="1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50"/>
          <p:cNvSpPr txBox="1"/>
          <p:nvPr>
            <p:ph idx="2" type="body"/>
          </p:nvPr>
        </p:nvSpPr>
        <p:spPr>
          <a:xfrm>
            <a:off x="2636044" y="2569482"/>
            <a:ext cx="17064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09" name="Google Shape;609;p50"/>
          <p:cNvCxnSpPr/>
          <p:nvPr/>
        </p:nvCxnSpPr>
        <p:spPr>
          <a:xfrm>
            <a:off x="4558688" y="2596106"/>
            <a:ext cx="0" cy="21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50"/>
          <p:cNvSpPr txBox="1"/>
          <p:nvPr>
            <p:ph idx="3" type="body"/>
          </p:nvPr>
        </p:nvSpPr>
        <p:spPr>
          <a:xfrm>
            <a:off x="4785131" y="2569482"/>
            <a:ext cx="17064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11" name="Google Shape;611;p50"/>
          <p:cNvCxnSpPr/>
          <p:nvPr/>
        </p:nvCxnSpPr>
        <p:spPr>
          <a:xfrm>
            <a:off x="6707775" y="2596106"/>
            <a:ext cx="0" cy="211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50"/>
          <p:cNvSpPr txBox="1"/>
          <p:nvPr>
            <p:ph idx="4" type="body"/>
          </p:nvPr>
        </p:nvSpPr>
        <p:spPr>
          <a:xfrm>
            <a:off x="6934219" y="2569482"/>
            <a:ext cx="1706400" cy="21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/>
            </a:lvl1pPr>
            <a:lvl2pPr indent="-228600" lvl="1" marL="914400" marR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3" name="Google Shape;613;p50"/>
          <p:cNvSpPr txBox="1"/>
          <p:nvPr>
            <p:ph idx="5" type="subTitle"/>
          </p:nvPr>
        </p:nvSpPr>
        <p:spPr>
          <a:xfrm>
            <a:off x="497981" y="2164781"/>
            <a:ext cx="1714500" cy="3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4" name="Google Shape;614;p50"/>
          <p:cNvSpPr txBox="1"/>
          <p:nvPr>
            <p:ph idx="6" type="subTitle"/>
          </p:nvPr>
        </p:nvSpPr>
        <p:spPr>
          <a:xfrm>
            <a:off x="2631994" y="2164781"/>
            <a:ext cx="1714500" cy="3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50"/>
          <p:cNvSpPr txBox="1"/>
          <p:nvPr>
            <p:ph idx="7" type="subTitle"/>
          </p:nvPr>
        </p:nvSpPr>
        <p:spPr>
          <a:xfrm>
            <a:off x="4781550" y="2164781"/>
            <a:ext cx="1714500" cy="3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50"/>
          <p:cNvSpPr txBox="1"/>
          <p:nvPr>
            <p:ph idx="8" type="subTitle"/>
          </p:nvPr>
        </p:nvSpPr>
        <p:spPr>
          <a:xfrm>
            <a:off x="6931106" y="2164781"/>
            <a:ext cx="1714500" cy="3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2pPr>
            <a:lvl3pPr lvl="2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b="1">
                <a:solidFill>
                  <a:schemeClr val="dk2"/>
                </a:solidFill>
              </a:defRPr>
            </a:lvl3pPr>
            <a:lvl4pPr lvl="3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4pPr>
            <a:lvl5pPr lvl="4" rtl="0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b="1">
                <a:solidFill>
                  <a:schemeClr val="dk2"/>
                </a:solidFill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50"/>
          <p:cNvSpPr txBox="1"/>
          <p:nvPr>
            <p:ph idx="9" type="subTitle"/>
          </p:nvPr>
        </p:nvSpPr>
        <p:spPr>
          <a:xfrm>
            <a:off x="497981" y="1532531"/>
            <a:ext cx="7722600" cy="3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900"/>
              </a:spcBef>
              <a:spcAft>
                <a:spcPts val="0"/>
              </a:spcAft>
              <a:buSzPts val="1400"/>
              <a:buNone/>
              <a:defRPr b="1"/>
            </a:lvl1pPr>
            <a:lvl2pPr lvl="1" rtl="0">
              <a:spcBef>
                <a:spcPts val="500"/>
              </a:spcBef>
              <a:spcAft>
                <a:spcPts val="0"/>
              </a:spcAft>
              <a:buSzPts val="900"/>
              <a:buNone/>
              <a:defRPr/>
            </a:lvl2pPr>
            <a:lvl3pPr lvl="2" rtl="0"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3pPr>
            <a:lvl4pPr lvl="3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4pPr>
            <a:lvl5pPr lvl="4" rtl="0">
              <a:spcBef>
                <a:spcPts val="900"/>
              </a:spcBef>
              <a:spcAft>
                <a:spcPts val="0"/>
              </a:spcAft>
              <a:buSzPts val="800"/>
              <a:buNone/>
              <a:defRPr/>
            </a:lvl5pPr>
            <a:lvl6pPr lvl="5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50"/>
          <p:cNvSpPr txBox="1"/>
          <p:nvPr/>
        </p:nvSpPr>
        <p:spPr>
          <a:xfrm>
            <a:off x="495300" y="278644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vider Opt.A" showMasterSp="0">
  <p:cSld name="3_Divider Opt.A">
    <p:bg>
      <p:bgPr>
        <a:solidFill>
          <a:schemeClr val="accen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495300" y="853678"/>
            <a:ext cx="29979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>
            <a:off x="3924300" y="855699"/>
            <a:ext cx="5219700" cy="428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350544" y="1290640"/>
            <a:ext cx="3867000" cy="299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6"/>
          <p:cNvSpPr/>
          <p:nvPr/>
        </p:nvSpPr>
        <p:spPr>
          <a:xfrm rot="5400000">
            <a:off x="7786575" y="2152986"/>
            <a:ext cx="18168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04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6"/>
          <p:cNvSpPr txBox="1"/>
          <p:nvPr/>
        </p:nvSpPr>
        <p:spPr>
          <a:xfrm rot="5400000">
            <a:off x="8247000" y="4183500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2" name="Google Shape;622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3" name="Google Shape;62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27000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6" name="Google Shape;626;p5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627" name="Google Shape;627;p5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8" name="Google Shape;628;p5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9" name="Google Shape;629;p5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 sz="1100"/>
            </a:lvl1pPr>
            <a:lvl2pPr indent="0" lvl="1" marL="0" rtl="0" algn="ctr">
              <a:spcBef>
                <a:spcPts val="0"/>
              </a:spcBef>
              <a:buNone/>
              <a:defRPr sz="1100"/>
            </a:lvl2pPr>
            <a:lvl3pPr indent="0" lvl="2" marL="0" rtl="0" algn="ctr">
              <a:spcBef>
                <a:spcPts val="0"/>
              </a:spcBef>
              <a:buNone/>
              <a:defRPr sz="1100"/>
            </a:lvl3pPr>
            <a:lvl4pPr indent="0" lvl="3" marL="0" rtl="0" algn="ctr">
              <a:spcBef>
                <a:spcPts val="0"/>
              </a:spcBef>
              <a:buNone/>
              <a:defRPr sz="1100"/>
            </a:lvl4pPr>
            <a:lvl5pPr indent="0" lvl="4" marL="0" rtl="0" algn="ctr">
              <a:spcBef>
                <a:spcPts val="0"/>
              </a:spcBef>
              <a:buNone/>
              <a:defRPr sz="1100"/>
            </a:lvl5pPr>
            <a:lvl6pPr indent="0" lvl="5" marL="0" rtl="0" algn="ctr">
              <a:spcBef>
                <a:spcPts val="0"/>
              </a:spcBef>
              <a:buNone/>
              <a:defRPr sz="1100"/>
            </a:lvl6pPr>
            <a:lvl7pPr indent="0" lvl="6" marL="0" rtl="0" algn="ctr">
              <a:spcBef>
                <a:spcPts val="0"/>
              </a:spcBef>
              <a:buNone/>
              <a:defRPr sz="1100"/>
            </a:lvl7pPr>
            <a:lvl8pPr indent="0" lvl="7" marL="0" rtl="0" algn="ctr">
              <a:spcBef>
                <a:spcPts val="0"/>
              </a:spcBef>
              <a:buNone/>
              <a:defRPr sz="1100"/>
            </a:lvl8pPr>
            <a:lvl9pPr indent="0" lvl="8" marL="0" rtl="0" algn="ctr">
              <a:spcBef>
                <a:spcPts val="0"/>
              </a:spcBef>
              <a:buNone/>
              <a:defRPr sz="11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2" name="Google Shape;63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b" bIns="0" lIns="0" spcFirstLastPara="1" rIns="27000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vider Opt.B" showMasterSp="0">
  <p:cSld name="3_Divider Opt.B">
    <p:bg>
      <p:bgPr>
        <a:solidFill>
          <a:schemeClr val="accen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4785122" y="862425"/>
            <a:ext cx="34326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2" type="pic"/>
          </p:nvPr>
        </p:nvSpPr>
        <p:spPr>
          <a:xfrm>
            <a:off x="-1" y="862425"/>
            <a:ext cx="4350600" cy="38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2" name="Google Shape;7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7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7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7"/>
          <p:cNvSpPr txBox="1"/>
          <p:nvPr/>
        </p:nvSpPr>
        <p:spPr>
          <a:xfrm rot="5400000">
            <a:off x="8246991" y="4183500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pt.B" showMasterSp="0">
  <p:cSld name="3_Divider Opt.B_1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/>
        </p:nvSpPr>
        <p:spPr>
          <a:xfrm>
            <a:off x="7417800" y="427969"/>
            <a:ext cx="895800" cy="147600"/>
          </a:xfrm>
          <a:prstGeom prst="rect">
            <a:avLst/>
          </a:prstGeom>
          <a:noFill/>
          <a:ln cap="flat" cmpd="sng" w="9525">
            <a:solidFill>
              <a:srgbClr val="DC3B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 rot="5400000">
            <a:off x="7786400" y="3802220"/>
            <a:ext cx="1710300" cy="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DC3B06"/>
              </a:buClr>
              <a:buSzPts val="700"/>
              <a:buFont typeface="Arial"/>
              <a:buNone/>
              <a:defRPr sz="7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Arial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C3B06"/>
              </a:buClr>
              <a:buSzPts val="600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DC3B06"/>
              </a:buClr>
              <a:buSzPts val="600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Arial"/>
              <a:buNone/>
              <a:defRPr sz="600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3B06"/>
              </a:buClr>
              <a:buSzPts val="1400"/>
              <a:buChar char="•"/>
              <a:defRPr>
                <a:solidFill>
                  <a:srgbClr val="DC3B06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3B06"/>
              </a:buClr>
              <a:buSzPts val="1400"/>
              <a:buChar char="•"/>
              <a:defRPr>
                <a:solidFill>
                  <a:srgbClr val="DC3B06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3B06"/>
              </a:buClr>
              <a:buSzPts val="1400"/>
              <a:buChar char="•"/>
              <a:defRPr>
                <a:solidFill>
                  <a:srgbClr val="DC3B06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C3B06"/>
              </a:buClr>
              <a:buSzPts val="1400"/>
              <a:buChar char="•"/>
              <a:defRPr>
                <a:solidFill>
                  <a:srgbClr val="DC3B06"/>
                </a:solidFill>
              </a:defRPr>
            </a:lvl9pPr>
          </a:lstStyle>
          <a:p/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495319" y="862425"/>
            <a:ext cx="7722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0" name="Google Shape;80;p8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 b="446" l="0" r="0" t="436"/>
          <a:stretch/>
        </p:blipFill>
        <p:spPr>
          <a:xfrm>
            <a:off x="495291" y="577290"/>
            <a:ext cx="1257298" cy="27625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idx="2" type="body"/>
          </p:nvPr>
        </p:nvSpPr>
        <p:spPr>
          <a:xfrm>
            <a:off x="495291" y="3851672"/>
            <a:ext cx="342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b="0" i="0" sz="11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0" i="0" sz="140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chemeClr val="accent1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chemeClr val="accent1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chemeClr val="accent1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0" lIns="0" spcFirstLastPara="1" rIns="27000" wrap="square" tIns="3427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pt.C" showMasterSp="0">
  <p:cSld name="3_Divider Opt.B_1_1">
    <p:bg>
      <p:bgPr>
        <a:solidFill>
          <a:schemeClr val="dk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idx="1" type="body"/>
          </p:nvPr>
        </p:nvSpPr>
        <p:spPr>
          <a:xfrm rot="5400000">
            <a:off x="7786400" y="3802220"/>
            <a:ext cx="1710300" cy="9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Arial"/>
              <a:buNone/>
              <a:defRPr sz="7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600"/>
              <a:buNone/>
              <a:defRPr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  <a:defRPr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6" name="Google Shape;86;p9"/>
          <p:cNvSpPr txBox="1"/>
          <p:nvPr>
            <p:ph type="title"/>
          </p:nvPr>
        </p:nvSpPr>
        <p:spPr>
          <a:xfrm>
            <a:off x="495319" y="862425"/>
            <a:ext cx="77226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9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7417800" y="427969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b="416" l="0" r="0" t="426"/>
          <a:stretch/>
        </p:blipFill>
        <p:spPr>
          <a:xfrm>
            <a:off x="495291" y="577290"/>
            <a:ext cx="1257298" cy="27635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/>
          <p:nvPr>
            <p:ph idx="2" type="body"/>
          </p:nvPr>
        </p:nvSpPr>
        <p:spPr>
          <a:xfrm>
            <a:off x="495291" y="3851672"/>
            <a:ext cx="34242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0" i="0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b="0" i="0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b" bIns="0" lIns="0" spcFirstLastPara="1" rIns="27000" wrap="square" tIns="3427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vider Opt.C" showMasterSp="0">
  <p:cSld name="3_Divider Opt.C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 rot="-5400000">
            <a:off x="-815744" y="1713968"/>
            <a:ext cx="4289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94" name="Google Shape;9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18722" y="350336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algn="l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0"/>
          <p:cNvSpPr txBox="1"/>
          <p:nvPr>
            <p:ph idx="1" type="body"/>
          </p:nvPr>
        </p:nvSpPr>
        <p:spPr>
          <a:xfrm>
            <a:off x="2636044" y="3864197"/>
            <a:ext cx="51435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0"/>
          <p:cNvSpPr/>
          <p:nvPr/>
        </p:nvSpPr>
        <p:spPr>
          <a:xfrm rot="5400000">
            <a:off x="7729866" y="1781469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0"/>
          <p:cNvSpPr txBox="1"/>
          <p:nvPr/>
        </p:nvSpPr>
        <p:spPr>
          <a:xfrm rot="5400000">
            <a:off x="8246991" y="4183500"/>
            <a:ext cx="895800" cy="1476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Internal use only</a:t>
            </a:r>
            <a:endParaRPr sz="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1" Type="http://schemas.openxmlformats.org/officeDocument/2006/relationships/slideLayout" Target="../slideLayouts/slideLayout50.xml"/><Relationship Id="rId50" Type="http://schemas.openxmlformats.org/officeDocument/2006/relationships/slideLayout" Target="../slideLayouts/slideLayout49.xml"/><Relationship Id="rId53" Type="http://schemas.openxmlformats.org/officeDocument/2006/relationships/slideLayout" Target="../slideLayouts/slideLayout52.xml"/><Relationship Id="rId5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10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5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3183" y="864396"/>
            <a:ext cx="727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i="0" sz="2400" u="none" cap="none" strike="noStrik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3183" y="1718072"/>
            <a:ext cx="72765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40961" y="302833"/>
            <a:ext cx="426900" cy="1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27000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918722" y="349511"/>
            <a:ext cx="434575" cy="95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 rot="5400000">
            <a:off x="7729875" y="1772713"/>
            <a:ext cx="1930200" cy="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3B06"/>
              </a:buClr>
              <a:buSzPts val="600"/>
              <a:buFont typeface="Courier New"/>
              <a:buNone/>
            </a:pPr>
            <a:r>
              <a:rPr b="0" i="0" lang="en" sz="600" u="none" cap="none" strike="noStrike">
                <a:solidFill>
                  <a:srgbClr val="DC3B06"/>
                </a:solidFill>
                <a:latin typeface="Courier New"/>
                <a:ea typeface="Courier New"/>
                <a:cs typeface="Courier New"/>
                <a:sym typeface="Courier New"/>
              </a:rPr>
              <a:t>Proprietary + Confidential</a:t>
            </a:r>
            <a:endParaRPr b="0" i="0" sz="600" u="none" cap="none" strike="noStrike">
              <a:solidFill>
                <a:srgbClr val="DC3B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18">
          <p15:clr>
            <a:srgbClr val="9FCC3B"/>
          </p15:clr>
        </p15:guide>
        <p15:guide id="2" orient="horz" pos="1349">
          <p15:clr>
            <a:srgbClr val="9FCC3B"/>
          </p15:clr>
        </p15:guide>
        <p15:guide id="3" orient="horz" pos="1082">
          <p15:clr>
            <a:srgbClr val="9FCC3B"/>
          </p15:clr>
        </p15:guide>
        <p15:guide id="4" orient="horz" pos="806">
          <p15:clr>
            <a:srgbClr val="9FCC3B"/>
          </p15:clr>
        </p15:guide>
        <p15:guide id="5" orient="horz" pos="1886">
          <p15:clr>
            <a:srgbClr val="9FCC3B"/>
          </p15:clr>
        </p15:guide>
        <p15:guide id="6" orient="horz" pos="2155">
          <p15:clr>
            <a:srgbClr val="9FCC3B"/>
          </p15:clr>
        </p15:guide>
        <p15:guide id="7" orient="horz" pos="538">
          <p15:clr>
            <a:srgbClr val="9FCC3B"/>
          </p15:clr>
        </p15:guide>
        <p15:guide id="8" orient="horz" pos="2426">
          <p15:clr>
            <a:srgbClr val="9FCC3B"/>
          </p15:clr>
        </p15:guide>
        <p15:guide id="9" orient="horz" pos="2698">
          <p15:clr>
            <a:srgbClr val="9FCC3B"/>
          </p15:clr>
        </p15:guide>
        <p15:guide id="10" orient="horz" pos="269">
          <p15:clr>
            <a:srgbClr val="9FCC3B"/>
          </p15:clr>
        </p15:guide>
        <p15:guide id="11" orient="horz" pos="2964">
          <p15:clr>
            <a:srgbClr val="9FCC3B"/>
          </p15:clr>
        </p15:guide>
        <p15:guide id="12" orient="horz">
          <p15:clr>
            <a:srgbClr val="9FCC3B"/>
          </p15:clr>
        </p15:guide>
        <p15:guide id="13" orient="horz" pos="3240">
          <p15:clr>
            <a:srgbClr val="9FCC3B"/>
          </p15:clr>
        </p15:guide>
        <p15:guide id="14" pos="2203">
          <p15:clr>
            <a:srgbClr val="9FCC3B"/>
          </p15:clr>
        </p15:guide>
        <p15:guide id="15" pos="2741">
          <p15:clr>
            <a:srgbClr val="9FCC3B"/>
          </p15:clr>
        </p15:guide>
        <p15:guide id="16" pos="1934">
          <p15:clr>
            <a:srgbClr val="9FCC3B"/>
          </p15:clr>
        </p15:guide>
        <p15:guide id="17" pos="1661">
          <p15:clr>
            <a:srgbClr val="9FCC3B"/>
          </p15:clr>
        </p15:guide>
        <p15:guide id="18" pos="1392">
          <p15:clr>
            <a:srgbClr val="9FCC3B"/>
          </p15:clr>
        </p15:guide>
        <p15:guide id="19" pos="1123">
          <p15:clr>
            <a:srgbClr val="9FCC3B"/>
          </p15:clr>
        </p15:guide>
        <p15:guide id="20" pos="854">
          <p15:clr>
            <a:srgbClr val="9FCC3B"/>
          </p15:clr>
        </p15:guide>
        <p15:guide id="21" pos="586">
          <p15:clr>
            <a:srgbClr val="9FCC3B"/>
          </p15:clr>
        </p15:guide>
        <p15:guide id="22" pos="312">
          <p15:clr>
            <a:srgbClr val="9FCC3B"/>
          </p15:clr>
        </p15:guide>
        <p15:guide id="23" pos="43">
          <p15:clr>
            <a:srgbClr val="9FCC3B"/>
          </p15:clr>
        </p15:guide>
        <p15:guide id="24" pos="2472">
          <p15:clr>
            <a:srgbClr val="9FCC3B"/>
          </p15:clr>
        </p15:guide>
        <p15:guide id="25" pos="3014">
          <p15:clr>
            <a:srgbClr val="9FCC3B"/>
          </p15:clr>
        </p15:guide>
        <p15:guide id="26" pos="3283">
          <p15:clr>
            <a:srgbClr val="9FCC3B"/>
          </p15:clr>
        </p15:guide>
        <p15:guide id="27" pos="3552">
          <p15:clr>
            <a:srgbClr val="9FCC3B"/>
          </p15:clr>
        </p15:guide>
        <p15:guide id="28" pos="3821">
          <p15:clr>
            <a:srgbClr val="9FCC3B"/>
          </p15:clr>
        </p15:guide>
        <p15:guide id="29" pos="4090">
          <p15:clr>
            <a:srgbClr val="9FCC3B"/>
          </p15:clr>
        </p15:guide>
        <p15:guide id="30" pos="4358">
          <p15:clr>
            <a:srgbClr val="9FCC3B"/>
          </p15:clr>
        </p15:guide>
        <p15:guide id="31" pos="4632">
          <p15:clr>
            <a:srgbClr val="9FCC3B"/>
          </p15:clr>
        </p15:guide>
        <p15:guide id="32" pos="4901">
          <p15:clr>
            <a:srgbClr val="9FCC3B"/>
          </p15:clr>
        </p15:guide>
        <p15:guide id="33" pos="5443">
          <p15:clr>
            <a:srgbClr val="9FCC3B"/>
          </p15:clr>
        </p15:guide>
        <p15:guide id="34" pos="5177">
          <p15:clr>
            <a:srgbClr val="9FCC3B"/>
          </p15:clr>
        </p15:guide>
        <p15:guide id="35" pos="571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forms/d/1EDQOCObcQZHWRKx7LyrXQgZcFh8E9GwY5kOPmIT0eoI/ed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jesumorales@ebay.com" TargetMode="External"/><Relationship Id="rId4" Type="http://schemas.openxmlformats.org/officeDocument/2006/relationships/hyperlink" Target="https://docs.google.com/forms/d/1EDQOCObcQZHWRKx7LyrXQgZcFh8E9GwY5kOPmIT0eoI/edit" TargetMode="External"/><Relationship Id="rId5" Type="http://schemas.openxmlformats.org/officeDocument/2006/relationships/hyperlink" Target="https://docs.google.com/document/d/1FsWatSz0bxH07uZ1hgU-4KWHDvhx6U9b0as6MpgqN2c/edit#heading=h.ryu6cvocogt1" TargetMode="External"/><Relationship Id="rId6" Type="http://schemas.openxmlformats.org/officeDocument/2006/relationships/hyperlink" Target="https://docs.google.com/document/d/1hS8hGmvmIhzz9eIJVkFySRnUGQjwDSRUF_zd9JiXgJY/edit" TargetMode="External"/><Relationship Id="rId7" Type="http://schemas.openxmlformats.org/officeDocument/2006/relationships/hyperlink" Target="https://docs.google.com/document/d/1xAbkB6KVfZCltMaJFTZ47gkEynURycoAeAz9ARRLWPU/edit" TargetMode="External"/><Relationship Id="rId8" Type="http://schemas.openxmlformats.org/officeDocument/2006/relationships/hyperlink" Target="https://drive.google.com/drive/folders/13pEEDpVLZbcEa0V28vl2DtwMvHQltNjh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forms/d/1EDQOCObcQZHWRKx7LyrXQgZcFh8E9GwY5kOPmIT0eoI/edit" TargetMode="External"/><Relationship Id="rId4" Type="http://schemas.openxmlformats.org/officeDocument/2006/relationships/hyperlink" Target="https://docs.google.com/document/d/1FsWatSz0bxH07uZ1hgU-4KWHDvhx6U9b0as6MpgqN2c/edit#heading=h.ryu6cvocogt1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hS8hGmvmIhzz9eIJVkFySRnUGQjwDSRUF_zd9JiXgJY/edit" TargetMode="External"/><Relationship Id="rId4" Type="http://schemas.openxmlformats.org/officeDocument/2006/relationships/hyperlink" Target="https://docs.google.com/document/d/1hS8hGmvmIhzz9eIJVkFySRnUGQjwDSRUF_zd9JiXgJY/edit" TargetMode="External"/><Relationship Id="rId5" Type="http://schemas.openxmlformats.org/officeDocument/2006/relationships/hyperlink" Target="https://docs.google.com/document/d/1hS8hGmvmIhzz9eIJVkFySRnUGQjwDSRUF_zd9JiXgJY/edi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FsWatSz0bxH07uZ1hgU-4KWHDvhx6U9b0as6MpgqN2c/edit#heading=h.eznqt18fwd5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FsWatSz0bxH07uZ1hgU-4KWHDvhx6U9b0as6MpgqN2c/edit#" TargetMode="External"/><Relationship Id="rId4" Type="http://schemas.openxmlformats.org/officeDocument/2006/relationships/hyperlink" Target="https://docs.google.com/document/d/1FsWatSz0bxH07uZ1hgU-4KWHDvhx6U9b0as6MpgqN2c/edit#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1FsWatSz0bxH07uZ1hgU-4KWHDvhx6U9b0as6MpgqN2c/edit#heading=h.ryu6cvocogt1" TargetMode="External"/><Relationship Id="rId4" Type="http://schemas.openxmlformats.org/officeDocument/2006/relationships/hyperlink" Target="https://docs.google.com/document/d/1FsWatSz0bxH07uZ1hgU-4KWHDvhx6U9b0as6MpgqN2c/edit#heading=h.ryu6cvocogt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xAbkB6KVfZCltMaJFTZ47gkEynURycoAeAz9ARRLWPU/edit" TargetMode="External"/><Relationship Id="rId4" Type="http://schemas.openxmlformats.org/officeDocument/2006/relationships/hyperlink" Target="https://docs.google.com/document/d/1FsWatSz0bxH07uZ1hgU-4KWHDvhx6U9b0as6MpgqN2c/edit#heading=h.ryu6cvocogt1" TargetMode="External"/><Relationship Id="rId5" Type="http://schemas.openxmlformats.org/officeDocument/2006/relationships/hyperlink" Target="https://docs.google.com/forms/d/1EDQOCObcQZHWRKx7LyrXQgZcFh8E9GwY5kOPmIT0eoI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go/pe-budge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5"/>
          <p:cNvSpPr txBox="1"/>
          <p:nvPr>
            <p:ph type="title"/>
          </p:nvPr>
        </p:nvSpPr>
        <p:spPr>
          <a:xfrm>
            <a:off x="495325" y="862425"/>
            <a:ext cx="77226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entury Gothic"/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Ads-Merch Product &amp; Eng</a:t>
            </a:r>
            <a:endParaRPr sz="4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Font typeface="Century Gothic"/>
              <a:buNone/>
            </a:pPr>
            <a:r>
              <a:rPr lang="en" sz="4500">
                <a:latin typeface="Roboto"/>
                <a:ea typeface="Roboto"/>
                <a:cs typeface="Roboto"/>
                <a:sym typeface="Roboto"/>
              </a:rPr>
              <a:t>AWF Hiring Process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55"/>
          <p:cNvSpPr txBox="1"/>
          <p:nvPr>
            <p:ph idx="2" type="body"/>
          </p:nvPr>
        </p:nvSpPr>
        <p:spPr>
          <a:xfrm>
            <a:off x="571500" y="3242073"/>
            <a:ext cx="3424200" cy="4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ALTERNATIVE WORKFORCE INFORMATION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5"/>
          <p:cNvSpPr txBox="1"/>
          <p:nvPr/>
        </p:nvSpPr>
        <p:spPr>
          <a:xfrm>
            <a:off x="474710" y="4500225"/>
            <a:ext cx="2303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P&amp;E Operations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Nov 2021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4"/>
          <p:cNvSpPr txBox="1"/>
          <p:nvPr>
            <p:ph type="title"/>
          </p:nvPr>
        </p:nvSpPr>
        <p:spPr>
          <a:xfrm>
            <a:off x="484574" y="339550"/>
            <a:ext cx="77769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Offshore AWFs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64"/>
          <p:cNvSpPr txBox="1"/>
          <p:nvPr>
            <p:ph idx="1" type="body"/>
          </p:nvPr>
        </p:nvSpPr>
        <p:spPr>
          <a:xfrm>
            <a:off x="827475" y="1356125"/>
            <a:ext cx="6709800" cy="194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543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An offshore AWF is an AWF that is located outside of the US and can be hired at a fraction of the cost of a US AWF. For instance, you could hire someone in Argentina, India, Pakistan, Mexico, etc. for $33/hr vs our US rate of $110/hr.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Hiring offshore AWFs can make our AWF budget go far, and in most cases, offshore AWFs will work US hours.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Challenges with offshores include time to deliver their computer, customs, and some unforeseen issues if we have never worked with a specific vendor or country before. Be prepared for the unexpected.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Some vendors will require that we hire at least 1 AWF at a US rate to then allow us to hire offshores. Contact your AWF coordinator to help guide you along the way.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5"/>
          <p:cNvSpPr txBox="1"/>
          <p:nvPr>
            <p:ph type="title"/>
          </p:nvPr>
        </p:nvSpPr>
        <p:spPr>
          <a:xfrm>
            <a:off x="484574" y="339550"/>
            <a:ext cx="77769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In summary...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65"/>
          <p:cNvSpPr txBox="1"/>
          <p:nvPr>
            <p:ph idx="1" type="body"/>
          </p:nvPr>
        </p:nvSpPr>
        <p:spPr>
          <a:xfrm>
            <a:off x="827475" y="1356125"/>
            <a:ext cx="6709800" cy="50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en" sz="2110">
                <a:latin typeface="Roboto"/>
                <a:ea typeface="Roboto"/>
                <a:cs typeface="Roboto"/>
                <a:sym typeface="Roboto"/>
              </a:rPr>
              <a:t>Always contact your AWF coordinator, no matter what!</a:t>
            </a:r>
            <a:endParaRPr sz="211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1" name="Google Shape;7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925" y="2013113"/>
            <a:ext cx="2336900" cy="1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66"/>
          <p:cNvSpPr txBox="1"/>
          <p:nvPr>
            <p:ph type="title"/>
          </p:nvPr>
        </p:nvSpPr>
        <p:spPr>
          <a:xfrm>
            <a:off x="1837950" y="1283500"/>
            <a:ext cx="5468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HOW</a:t>
            </a:r>
            <a:r>
              <a:rPr lang="en" sz="6000">
                <a:latin typeface="Roboto"/>
                <a:ea typeface="Roboto"/>
                <a:cs typeface="Roboto"/>
                <a:sym typeface="Roboto"/>
              </a:rPr>
              <a:t> to engage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Regardless of the case...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7"/>
          <p:cNvSpPr txBox="1"/>
          <p:nvPr>
            <p:ph idx="1" type="body"/>
          </p:nvPr>
        </p:nvSpPr>
        <p:spPr>
          <a:xfrm>
            <a:off x="797859" y="1502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Contact your AWF coordinator by following our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newly centralized process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via this </a:t>
            </a:r>
            <a:r>
              <a:rPr b="1" lang="en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Workforce Request Form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stop location to begin most inquires, including AWF (opening, extending, terminating, converting and more), FTE backfills or needs, &amp; Vendor requests. This will help with documenting all our budget and HC movements for the year.</a:t>
            </a:r>
            <a:endParaRPr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After completion, the AWF Coordinator will engage the right parties and contact you with next steps.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you have any questions please contact your AWF coordinator (Jess) directly.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any more complex Ops questions or business strategy, feel free to also add ayanes@.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8"/>
          <p:cNvSpPr txBox="1"/>
          <p:nvPr>
            <p:ph type="title"/>
          </p:nvPr>
        </p:nvSpPr>
        <p:spPr>
          <a:xfrm rot="-5400000">
            <a:off x="-815744" y="1713968"/>
            <a:ext cx="4289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Resources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68"/>
          <p:cNvSpPr txBox="1"/>
          <p:nvPr>
            <p:ph idx="1" type="body"/>
          </p:nvPr>
        </p:nvSpPr>
        <p:spPr>
          <a:xfrm>
            <a:off x="1953300" y="1690824"/>
            <a:ext cx="5583900" cy="19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AWF Coordinator- Jess Morales </a:t>
            </a:r>
            <a:r>
              <a:rPr lang="en" u="sng">
                <a:latin typeface="Roboto"/>
                <a:ea typeface="Roboto"/>
                <a:cs typeface="Roboto"/>
                <a:sym typeface="Roboto"/>
                <a:hlinkClick r:id="rId3"/>
              </a:rPr>
              <a:t>jesumorales@ebay.com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4"/>
              </a:rPr>
              <a:t>Workforce request Survey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5"/>
              </a:rPr>
              <a:t>AWF Processes - Manager Protocol 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➢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6"/>
              </a:rPr>
              <a:t>Finding an AWFs Work Order Number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 u="sng">
                <a:latin typeface="Roboto"/>
                <a:ea typeface="Roboto"/>
                <a:cs typeface="Roboto"/>
                <a:sym typeface="Roboto"/>
                <a:hlinkClick r:id="rId7"/>
              </a:rPr>
              <a:t>Offshore AWFs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68"/>
          <p:cNvSpPr txBox="1"/>
          <p:nvPr/>
        </p:nvSpPr>
        <p:spPr>
          <a:xfrm>
            <a:off x="2323825" y="3944575"/>
            <a:ext cx="5213400" cy="831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All r</a:t>
            </a:r>
            <a:r>
              <a:rPr lang="en">
                <a:solidFill>
                  <a:schemeClr val="lt1"/>
                </a:solidFill>
              </a:rPr>
              <a:t>esources can be found in our </a:t>
            </a:r>
            <a:r>
              <a:rPr lang="en">
                <a:solidFill>
                  <a:schemeClr val="lt1"/>
                </a:solidFill>
              </a:rPr>
              <a:t>google drive.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Ads Team &gt; Ads Product &amp; Engineering &gt; Hiring and interviewing &gt; AWFs (click </a:t>
            </a:r>
            <a:r>
              <a:rPr b="1" lang="en" u="sng">
                <a:solidFill>
                  <a:schemeClr val="lt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>
                <a:solidFill>
                  <a:schemeClr val="lt1"/>
                </a:solidFill>
              </a:rPr>
              <a:t> to go directly)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/>
          <p:nvPr>
            <p:ph type="title"/>
          </p:nvPr>
        </p:nvSpPr>
        <p:spPr>
          <a:xfrm>
            <a:off x="1837950" y="1283500"/>
            <a:ext cx="5468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Q&amp;A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0"/>
          <p:cNvSpPr txBox="1"/>
          <p:nvPr>
            <p:ph type="title"/>
          </p:nvPr>
        </p:nvSpPr>
        <p:spPr>
          <a:xfrm>
            <a:off x="1837950" y="1283500"/>
            <a:ext cx="5468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Appendix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"/>
          <p:cNvSpPr txBox="1"/>
          <p:nvPr>
            <p:ph idx="1" type="body"/>
          </p:nvPr>
        </p:nvSpPr>
        <p:spPr>
          <a:xfrm>
            <a:off x="827475" y="1223725"/>
            <a:ext cx="6709800" cy="2476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Workforce Request Form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One stop locations to begin most inquires, including AWF, FTE &amp; Vendor requests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After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completion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the AWF Coordinator will contact you with next steps.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a request is not listed or has an unclear designation, use “Other”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AWF Processes - Manager Protocol Form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Details how managers should be communicating with our AWFs and Vending partners.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Process breakdowns for extensions, conversions, terminations, cost &amp; notifications, etc.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Includes important emails and links.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177800" lvl="0" marL="254000" rtl="0" algn="l"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45" name="Google Shape;745;p71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Main Resources to Use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 txBox="1"/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Finding a Work Order Number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72"/>
          <p:cNvSpPr txBox="1"/>
          <p:nvPr>
            <p:ph idx="1" type="body"/>
          </p:nvPr>
        </p:nvSpPr>
        <p:spPr>
          <a:xfrm>
            <a:off x="797859" y="1502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Finding an AWFs Work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O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rder Number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Login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to Fieldglass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Type in the TQ/JP in the search bar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Select Consultant tab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SOW select the WO number on the left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a JP select the actual AWF’s name.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After the pop up screen comes up, scroll details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Current WO will appear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AWF Extensions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7" name="Google Shape;757;p73"/>
          <p:cNvSpPr txBox="1"/>
          <p:nvPr>
            <p:ph idx="1" type="body"/>
          </p:nvPr>
        </p:nvSpPr>
        <p:spPr>
          <a:xfrm>
            <a:off x="828375" y="1558645"/>
            <a:ext cx="6709800" cy="174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04800" lvl="0" marL="457200" rtl="0" algn="l"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Contact the AWF coordinator first (See </a:t>
            </a: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PST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). Please include the new end date you are hoping to secure.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 coordinator will work Operations and Finance to confirm funding.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extension is approved, the AWF coordinator will work directly with procurement, finance and the vendor to update the system.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Procurement will handle communications with the vendor.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Vendor will handle communications with the AWF.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6"/>
          <p:cNvSpPr txBox="1"/>
          <p:nvPr>
            <p:ph type="title"/>
          </p:nvPr>
        </p:nvSpPr>
        <p:spPr>
          <a:xfrm rot="-5400000">
            <a:off x="-815744" y="1713968"/>
            <a:ext cx="4289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Agenda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56"/>
          <p:cNvSpPr txBox="1"/>
          <p:nvPr>
            <p:ph idx="1" type="body"/>
          </p:nvPr>
        </p:nvSpPr>
        <p:spPr>
          <a:xfrm>
            <a:off x="2156750" y="933800"/>
            <a:ext cx="51435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66700" lvl="0" marL="2540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is an AWF and how they are different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than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an FTE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to do when things are not going well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to do when you want to extend/convert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happens when we violate terms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47650" lvl="0" marL="2540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Supplier onboarding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47650" lvl="0" marL="254000" rtl="0" algn="l">
              <a:spcBef>
                <a:spcPts val="1000"/>
              </a:spcBef>
              <a:spcAft>
                <a:spcPts val="0"/>
              </a:spcAft>
              <a:buSzPts val="11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Offshores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Resources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66700" lvl="0" marL="254000" rtl="0" algn="l">
              <a:spcBef>
                <a:spcPts val="1000"/>
              </a:spcBef>
              <a:spcAft>
                <a:spcPts val="1000"/>
              </a:spcAft>
              <a:buSzPts val="1400"/>
              <a:buFont typeface="Roboto"/>
              <a:buChar char="➢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AWF Terminations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74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Contact procurement and CC the AWF (See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) before taking any action.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Include all information as to why you want to terminate the AWF’s contract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Due to contractual agreements procurement will handle all communications with the vendor and set an end date.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Procurement will also handle all access and permission closures.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access needs to be cut immediately due to security purposes, include that in your initial email so swift action can be taken.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Vendor will handle all communications with the AWF.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will work with the vendor on laptop and material returns.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2540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7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AWF Conversions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75"/>
          <p:cNvSpPr txBox="1"/>
          <p:nvPr>
            <p:ph idx="1" type="body"/>
          </p:nvPr>
        </p:nvSpPr>
        <p:spPr>
          <a:xfrm>
            <a:off x="827475" y="1279925"/>
            <a:ext cx="6709800" cy="340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have identified a possible AWF conversion, contact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PST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First.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Official conversions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should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take place only after 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requisition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has been approved. Note: The Requisition is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RO# assigned to a specific FTE job opening.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 not discuss the conversion with the AWF directly until after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has opened a dialogue with the vendor.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an AWF approaches you about conversion, please direct them back to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their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employer (Vendor).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AWF conversions can be tricky especially when tied to an SOW. (Possible negative impacts such as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additional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fees were discussed earlier).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254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7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Offshore AWFs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76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Offshore Form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Offshores offer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opportunities to other regions of the world.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These AWF’s tend to cost less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Each vendors have different models and rates so please contact the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PST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first.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Due to different levels of infrastructure, Offshore AWFs can take longer to onboard.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Some example countries and regions we offered; Argentina, Brazil, Pakistan, Eastern Europe, India, &amp; China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you have a vendor you would like considered for onboarding please contact the AWF Coordinator by using this </a:t>
            </a: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form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. Note; Onboarding can take 3 to 6 months and in some cases longer.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7"/>
          <p:cNvSpPr txBox="1"/>
          <p:nvPr>
            <p:ph type="title"/>
          </p:nvPr>
        </p:nvSpPr>
        <p:spPr>
          <a:xfrm>
            <a:off x="1837950" y="1283500"/>
            <a:ext cx="54681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8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What is an AWF?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8"/>
          <p:cNvSpPr txBox="1"/>
          <p:nvPr>
            <p:ph idx="1" type="body"/>
          </p:nvPr>
        </p:nvSpPr>
        <p:spPr>
          <a:xfrm>
            <a:off x="833525" y="1223750"/>
            <a:ext cx="6709800" cy="22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AWFs is an all-encompassing term for anyone who is not a full time eBay employee (FTE). This includes: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Temporary workers, consultants, contractors, freelancers and outsourced services.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AWFs can be paid via an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hourly rate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or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milestones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/deliverables.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eBay uses two different softwares to hire and invoice AWFs: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Fieldglass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Ariba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hire AWFs using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SOWs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(TQ), Job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Postings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(JP), or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Purchase Order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(PO).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AWF’s are not eBay employees, so it requires an agreed-upon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contract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between eBay and the vendor.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Each supplier and contract may be different. This plays a big role in how we should interact with each of our AWFs.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892475" y="3986400"/>
            <a:ext cx="684330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Rule of thumb: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Never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engage with your AWF directly when it comes to extensions, conversions, or terminations.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Ask your AWF coordinator first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8" name="Google Shape;65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00" y="3998167"/>
            <a:ext cx="598835" cy="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9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Why we hire AWFs and what is different?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9"/>
          <p:cNvSpPr txBox="1"/>
          <p:nvPr>
            <p:ph idx="1" type="body"/>
          </p:nvPr>
        </p:nvSpPr>
        <p:spPr>
          <a:xfrm>
            <a:off x="833525" y="1223750"/>
            <a:ext cx="6709800" cy="228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We hire AWFs when we need short-term assistance with projects or activities, or when we are unsure of the duration of the resources we need and want to test an initiative first.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AWFs are meant to be a support to the core, but should not be seen as permanent resources.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AWFs should be hired because of their expertise in the field. While eBay-specific onboarding will be necessary, any additional investment in a AWF (eg. skillset training) is not allowed.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Training and personal investment are benefits of FTEs only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providing that to an AWF would violate compliance.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While including AWFs in fun events is OK, any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gifts related to revenue (eg. the $1B award), rewards, benefits, etc. cannot be given to AWFs.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59"/>
          <p:cNvSpPr/>
          <p:nvPr/>
        </p:nvSpPr>
        <p:spPr>
          <a:xfrm>
            <a:off x="892475" y="3986400"/>
            <a:ext cx="684330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Rule of thumb: 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b="1" lang="en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go/pe-budget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contact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ayanes@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if you’re ever in doubt of what to give or not give an AWF.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6" name="Google Shape;66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00" y="3998167"/>
            <a:ext cx="598835" cy="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0"/>
          <p:cNvSpPr txBox="1"/>
          <p:nvPr>
            <p:ph type="title"/>
          </p:nvPr>
        </p:nvSpPr>
        <p:spPr>
          <a:xfrm>
            <a:off x="484575" y="339550"/>
            <a:ext cx="7854300" cy="65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What to do when things are not going well...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60"/>
          <p:cNvSpPr txBox="1"/>
          <p:nvPr>
            <p:ph idx="1" type="body"/>
          </p:nvPr>
        </p:nvSpPr>
        <p:spPr>
          <a:xfrm>
            <a:off x="828375" y="1211977"/>
            <a:ext cx="6709800" cy="35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When AWFs require development or their performance is lacking,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do not coach the AWF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You may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reach out to the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vendor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directly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but the AWF coordinator/Procurement need to be CCed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This allows for proper documentation at the very beginning of any issues. However, it is usually better to let the AWF Coordinator/Procurement handle the conversation directly with the vendor.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is usually a best practice to give a warning to the supplier and allow them to correct the situation before abruptly terminating the contract. This helps us keep a good relationship with our vendors.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you want to terminate an AWF before their contract end date, contact the AWF Coordinator/Procurement and they will handle the vendor conversations. Sometimes we are bound a notice period of 15 to 30 days which the coordinator could negotiate.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60"/>
          <p:cNvSpPr/>
          <p:nvPr/>
        </p:nvSpPr>
        <p:spPr>
          <a:xfrm>
            <a:off x="892475" y="3986400"/>
            <a:ext cx="6843300" cy="6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Breaking the rules could result in a monetary penalty for eBay (need to pay remainder of the notice period or more), or a loss in good standing with the vendor. This can break the trust and affect future negotiations.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4" name="Google Shape;6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25" y="4028702"/>
            <a:ext cx="190800" cy="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/>
          <p:nvPr>
            <p:ph type="title"/>
          </p:nvPr>
        </p:nvSpPr>
        <p:spPr>
          <a:xfrm>
            <a:off x="484575" y="339550"/>
            <a:ext cx="7854300" cy="650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What to do when you want to extend or convert...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828375" y="907175"/>
            <a:ext cx="6709800" cy="2761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Do not discuss any desire to extend or c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onvert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 with the AWF directly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. This could be seen as a promise of employment and could be used in court.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extensions, internal budget approvals need to happen first. For conversions, there needs to be an open req or headcount available to initiate the process.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Contact the AWF Coordinator first. They will handle all budget approvals with our Head of Ops and Finance, and will loop in procurement after the conversion or extension is approved.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AWF coordinator/Procurement will review and negotiate terms with the vendor. Some vendors (eg. Brillio) have very strict policies that need to be handled carefully.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the extension or conversion are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agreed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upon with the vendor, the vendor will handle all communications directly with the AWF.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If the AWF approaches you about an extension or conversion refer them back to the vendor as they are their employee.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61"/>
          <p:cNvSpPr/>
          <p:nvPr/>
        </p:nvSpPr>
        <p:spPr>
          <a:xfrm>
            <a:off x="892475" y="3986400"/>
            <a:ext cx="6843300" cy="87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Breaking the rules (eg. engaging Recruiting and initiating an offer before discussing with the vendor, or breaking the notice period, or discussing anything with the AWF directly) could result in </a:t>
            </a: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hefty penalties for eBay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(eg. having to pay 20% of the AWF’s new base salary, etc.)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2" name="Google Shape;6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25" y="4155902"/>
            <a:ext cx="190800" cy="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 txBox="1"/>
          <p:nvPr>
            <p:ph type="title"/>
          </p:nvPr>
        </p:nvSpPr>
        <p:spPr>
          <a:xfrm>
            <a:off x="484574" y="339550"/>
            <a:ext cx="77769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In a nutshell… If </a:t>
            </a:r>
            <a:r>
              <a:rPr lang="en" sz="2500">
                <a:latin typeface="Roboto"/>
                <a:ea typeface="Roboto"/>
                <a:cs typeface="Roboto"/>
                <a:sym typeface="Roboto"/>
              </a:rPr>
              <a:t>we violate communications...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62"/>
          <p:cNvSpPr txBox="1"/>
          <p:nvPr>
            <p:ph idx="1" type="body"/>
          </p:nvPr>
        </p:nvSpPr>
        <p:spPr>
          <a:xfrm>
            <a:off x="827475" y="1127525"/>
            <a:ext cx="6709800" cy="260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543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Every contract is different so it is best to stay consistent. 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Non-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solicitation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 clauses: Some vendors contractually restrict us from directly discussing conversions with the AWF.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We can be charged up to 20% first year base salary for violating this clause. 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b="1" lang="en" sz="1210">
                <a:latin typeface="Roboto"/>
                <a:ea typeface="Roboto"/>
                <a:cs typeface="Roboto"/>
                <a:sym typeface="Roboto"/>
              </a:rPr>
              <a:t>All penalties come out of our cost center budget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 and can affect other hires, extensions, and backfills.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Can cause a rift with our vendors and can possibly lose them as a vendor. This affects all teams at eBay. 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The vendor 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loses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control over the conversation. They are unable to set expectations for the AWF as they move through the conversion process.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892475" y="3986400"/>
            <a:ext cx="6843300" cy="87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lnSpc>
                <a:spcPct val="110000"/>
              </a:lnSpc>
              <a:spcBef>
                <a:spcPts val="8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Having a centralized process will help us avoid these situations. Contact the AWF Coordinator/Procurement first before any action is taken.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0" name="Google Shape;6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50" y="4125367"/>
            <a:ext cx="598835" cy="5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3"/>
          <p:cNvSpPr txBox="1"/>
          <p:nvPr>
            <p:ph type="title"/>
          </p:nvPr>
        </p:nvSpPr>
        <p:spPr>
          <a:xfrm>
            <a:off x="484574" y="339550"/>
            <a:ext cx="77769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"/>
                <a:ea typeface="Roboto"/>
                <a:cs typeface="Roboto"/>
                <a:sym typeface="Roboto"/>
              </a:rPr>
              <a:t>Supplier Onboarding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63"/>
          <p:cNvSpPr txBox="1"/>
          <p:nvPr>
            <p:ph idx="1" type="body"/>
          </p:nvPr>
        </p:nvSpPr>
        <p:spPr>
          <a:xfrm>
            <a:off x="827475" y="1356125"/>
            <a:ext cx="6709800" cy="194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5435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So... the vendors we have are not providing the skills you are looking for and you have come across another vendor you’d like to work with? We can help.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Even if the vendor has not been onboarded, there </a:t>
            </a:r>
            <a:r>
              <a:rPr i="1" lang="en" sz="1210">
                <a:latin typeface="Roboto"/>
                <a:ea typeface="Roboto"/>
                <a:cs typeface="Roboto"/>
                <a:sym typeface="Roboto"/>
              </a:rPr>
              <a:t>may </a:t>
            </a:r>
            <a:r>
              <a:rPr lang="en" sz="1210">
                <a:latin typeface="Roboto"/>
                <a:ea typeface="Roboto"/>
                <a:cs typeface="Roboto"/>
                <a:sym typeface="Roboto"/>
              </a:rPr>
              <a:t>be some shortcuts to still hire a person that is not with a current vendor.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  <a:p>
            <a:pPr indent="-30543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10"/>
              <a:buFont typeface="Roboto"/>
              <a:buChar char="●"/>
            </a:pPr>
            <a:r>
              <a:rPr lang="en" sz="1210">
                <a:latin typeface="Roboto"/>
                <a:ea typeface="Roboto"/>
                <a:cs typeface="Roboto"/>
                <a:sym typeface="Roboto"/>
              </a:rPr>
              <a:t>Contact the AWF coordinator, he can help engage the right parties and initiate the process to onboard a new vendor or help you with workarounds.</a:t>
            </a:r>
            <a:endParaRPr sz="121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63"/>
          <p:cNvSpPr/>
          <p:nvPr/>
        </p:nvSpPr>
        <p:spPr>
          <a:xfrm>
            <a:off x="892475" y="3757800"/>
            <a:ext cx="6843300" cy="87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71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Some vendor’s models are unique and will require additional scrutiny, which may make onboarding a vendor more time consuming. When doing this, remember it can take up to 6 months before that vendor is onboarded!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8" name="Google Shape;6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725" y="3927302"/>
            <a:ext cx="190800" cy="5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al_eBayAds_PPTTemplate">
  <a:themeElements>
    <a:clrScheme name="eBay Ads Teal">
      <a:dk1>
        <a:srgbClr val="41413F"/>
      </a:dk1>
      <a:lt1>
        <a:srgbClr val="FFFFFF"/>
      </a:lt1>
      <a:dk2>
        <a:srgbClr val="003047"/>
      </a:dk2>
      <a:lt2>
        <a:srgbClr val="C7C7C7"/>
      </a:lt2>
      <a:accent1>
        <a:srgbClr val="02A2A7"/>
      </a:accent1>
      <a:accent2>
        <a:srgbClr val="0E496C"/>
      </a:accent2>
      <a:accent3>
        <a:srgbClr val="01718F"/>
      </a:accent3>
      <a:accent4>
        <a:srgbClr val="1DCBCA"/>
      </a:accent4>
      <a:accent5>
        <a:srgbClr val="71E3E2"/>
      </a:accent5>
      <a:accent6>
        <a:srgbClr val="C2F2EC"/>
      </a:accent6>
      <a:hlink>
        <a:srgbClr val="003047"/>
      </a:hlink>
      <a:folHlink>
        <a:srgbClr val="02A2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