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21"/>
  </p:notesMasterIdLst>
  <p:handoutMasterIdLst>
    <p:handoutMasterId r:id="rId22"/>
  </p:handoutMasterIdLst>
  <p:sldIdLst>
    <p:sldId id="289" r:id="rId6"/>
    <p:sldId id="290" r:id="rId7"/>
    <p:sldId id="291" r:id="rId8"/>
    <p:sldId id="277" r:id="rId9"/>
    <p:sldId id="292" r:id="rId10"/>
    <p:sldId id="283" r:id="rId11"/>
    <p:sldId id="282" r:id="rId12"/>
    <p:sldId id="279" r:id="rId13"/>
    <p:sldId id="280" r:id="rId14"/>
    <p:sldId id="281" r:id="rId15"/>
    <p:sldId id="284" r:id="rId16"/>
    <p:sldId id="287" r:id="rId17"/>
    <p:sldId id="288" r:id="rId18"/>
    <p:sldId id="293" r:id="rId19"/>
    <p:sldId id="285"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1B1B"/>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433" autoAdjust="0"/>
  </p:normalViewPr>
  <p:slideViewPr>
    <p:cSldViewPr snapToGrid="0">
      <p:cViewPr varScale="1">
        <p:scale>
          <a:sx n="83" d="100"/>
          <a:sy n="83" d="100"/>
        </p:scale>
        <p:origin x="643" y="82"/>
      </p:cViewPr>
      <p:guideLst/>
    </p:cSldViewPr>
  </p:slideViewPr>
  <p:notesTextViewPr>
    <p:cViewPr>
      <p:scale>
        <a:sx n="3" d="2"/>
        <a:sy n="3" d="2"/>
      </p:scale>
      <p:origin x="0" y="0"/>
    </p:cViewPr>
  </p:notesTextViewPr>
  <p:sorterViewPr>
    <p:cViewPr>
      <p:scale>
        <a:sx n="100" d="100"/>
        <a:sy n="100" d="100"/>
      </p:scale>
      <p:origin x="0" y="-175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872DA9-8983-4A52-963F-DB9D69E3CCC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612CA546-CFE4-4D2A-A728-1ADCC945CCAF}" type="asst">
      <dgm:prSet phldrT="[Text]" custT="1"/>
      <dgm:spPr/>
      <dgm:t>
        <a:bodyPr/>
        <a:lstStyle/>
        <a:p>
          <a:r>
            <a:rPr lang="en-US" sz="2400" dirty="0" smtClean="0"/>
            <a:t>Advisory Board</a:t>
          </a:r>
          <a:endParaRPr lang="en-US" sz="2400" dirty="0"/>
        </a:p>
      </dgm:t>
    </dgm:pt>
    <dgm:pt modelId="{A6776484-8167-413B-A523-826A6037BA62}" type="parTrans" cxnId="{3486B909-137D-4BBC-BBA6-D36642B66A50}">
      <dgm:prSet/>
      <dgm:spPr/>
      <dgm:t>
        <a:bodyPr/>
        <a:lstStyle/>
        <a:p>
          <a:endParaRPr lang="en-US"/>
        </a:p>
      </dgm:t>
    </dgm:pt>
    <dgm:pt modelId="{925D4C53-CDFF-4417-9A53-0D1EEABB73D1}" type="sibTrans" cxnId="{3486B909-137D-4BBC-BBA6-D36642B66A50}">
      <dgm:prSet/>
      <dgm:spPr/>
      <dgm:t>
        <a:bodyPr/>
        <a:lstStyle/>
        <a:p>
          <a:endParaRPr lang="en-US"/>
        </a:p>
      </dgm:t>
    </dgm:pt>
    <dgm:pt modelId="{CE0DCAD9-1E8F-4A7F-B14D-35F165056CBA}">
      <dgm:prSet phldrT="[Text]" custT="1"/>
      <dgm:spPr/>
      <dgm:t>
        <a:bodyPr/>
        <a:lstStyle/>
        <a:p>
          <a:r>
            <a:rPr lang="en-US" sz="2400" dirty="0" smtClean="0"/>
            <a:t>Network &amp; Security Lab</a:t>
          </a:r>
          <a:br>
            <a:rPr lang="en-US" sz="2400" dirty="0" smtClean="0"/>
          </a:br>
          <a:r>
            <a:rPr lang="en-US" sz="2400" dirty="0" smtClean="0"/>
            <a:t>(TI-Driven)</a:t>
          </a:r>
          <a:endParaRPr lang="en-US" sz="2400" dirty="0"/>
        </a:p>
      </dgm:t>
    </dgm:pt>
    <dgm:pt modelId="{1928DCCE-D1D7-4352-97CB-2F344B3F2C0E}" type="parTrans" cxnId="{31F4FBB0-8560-4C78-8CCD-53B4E1507FC0}">
      <dgm:prSet/>
      <dgm:spPr/>
      <dgm:t>
        <a:bodyPr/>
        <a:lstStyle/>
        <a:p>
          <a:endParaRPr lang="en-US"/>
        </a:p>
      </dgm:t>
    </dgm:pt>
    <dgm:pt modelId="{63DAE4B7-AD47-4BF8-8F87-1EA860E1D222}" type="sibTrans" cxnId="{31F4FBB0-8560-4C78-8CCD-53B4E1507FC0}">
      <dgm:prSet/>
      <dgm:spPr/>
      <dgm:t>
        <a:bodyPr/>
        <a:lstStyle/>
        <a:p>
          <a:endParaRPr lang="en-US"/>
        </a:p>
      </dgm:t>
    </dgm:pt>
    <dgm:pt modelId="{AE0788FC-7AFF-488B-8DFA-AE61203CBB4E}">
      <dgm:prSet phldrT="[Text]" custT="1"/>
      <dgm:spPr/>
      <dgm:t>
        <a:bodyPr/>
        <a:lstStyle/>
        <a:p>
          <a:r>
            <a:rPr lang="en-US" sz="2400" dirty="0" smtClean="0"/>
            <a:t>Smart &amp; Secure Computing Research Group</a:t>
          </a:r>
        </a:p>
        <a:p>
          <a:r>
            <a:rPr lang="en-US" sz="2400" dirty="0" smtClean="0"/>
            <a:t>(TI Faculty-Driven)</a:t>
          </a:r>
          <a:endParaRPr lang="en-US" sz="2400" dirty="0"/>
        </a:p>
      </dgm:t>
    </dgm:pt>
    <dgm:pt modelId="{DFB23644-EAD4-4FC0-B0AE-3C160AAE62CC}" type="parTrans" cxnId="{D77D42B3-02DF-4318-98CB-A4E6362EC205}">
      <dgm:prSet/>
      <dgm:spPr/>
      <dgm:t>
        <a:bodyPr/>
        <a:lstStyle/>
        <a:p>
          <a:endParaRPr lang="en-US"/>
        </a:p>
      </dgm:t>
    </dgm:pt>
    <dgm:pt modelId="{6CAA16C8-2A56-445E-B871-681CE272CFD0}" type="sibTrans" cxnId="{D77D42B3-02DF-4318-98CB-A4E6362EC205}">
      <dgm:prSet/>
      <dgm:spPr/>
      <dgm:t>
        <a:bodyPr/>
        <a:lstStyle/>
        <a:p>
          <a:endParaRPr lang="en-US"/>
        </a:p>
      </dgm:t>
    </dgm:pt>
    <dgm:pt modelId="{7D6ED839-3991-4AF7-9C96-971292CC3E4F}">
      <dgm:prSet phldrT="[Text]" custT="1"/>
      <dgm:spPr/>
      <dgm:t>
        <a:bodyPr/>
        <a:lstStyle/>
        <a:p>
          <a:r>
            <a:rPr lang="en-US" sz="2400" dirty="0" smtClean="0"/>
            <a:t>Cybersecurity Club</a:t>
          </a:r>
          <a:br>
            <a:rPr lang="en-US" sz="2400" dirty="0" smtClean="0"/>
          </a:br>
          <a:r>
            <a:rPr lang="en-US" sz="2400" dirty="0" smtClean="0"/>
            <a:t>(Student-Driven)</a:t>
          </a:r>
          <a:endParaRPr lang="en-US" sz="2400" dirty="0"/>
        </a:p>
      </dgm:t>
    </dgm:pt>
    <dgm:pt modelId="{9CF9D3D2-80AD-47A1-9E40-2CF7AD03F52D}" type="parTrans" cxnId="{E1E0C005-2F0A-458B-9BD9-312A9DD4A9EE}">
      <dgm:prSet/>
      <dgm:spPr/>
      <dgm:t>
        <a:bodyPr/>
        <a:lstStyle/>
        <a:p>
          <a:endParaRPr lang="en-US"/>
        </a:p>
      </dgm:t>
    </dgm:pt>
    <dgm:pt modelId="{03CC2812-4E4A-4134-BEB8-F5FA9FDB1597}" type="sibTrans" cxnId="{E1E0C005-2F0A-458B-9BD9-312A9DD4A9EE}">
      <dgm:prSet/>
      <dgm:spPr/>
      <dgm:t>
        <a:bodyPr/>
        <a:lstStyle/>
        <a:p>
          <a:endParaRPr lang="en-US"/>
        </a:p>
      </dgm:t>
    </dgm:pt>
    <dgm:pt modelId="{03AACB0B-D017-470D-93EC-C6F31B6DA15F}">
      <dgm:prSet phldrT="[Text]" custT="1"/>
      <dgm:spPr/>
      <dgm:t>
        <a:bodyPr/>
        <a:lstStyle/>
        <a:p>
          <a:r>
            <a:rPr lang="en-US" sz="2400" dirty="0" smtClean="0"/>
            <a:t>Center for Information Assurance Education (CIAE)</a:t>
          </a:r>
        </a:p>
        <a:p>
          <a:r>
            <a:rPr lang="en-US" sz="2400" dirty="0" smtClean="0"/>
            <a:t>(NSA/DHS CAE-CDE)</a:t>
          </a:r>
          <a:endParaRPr lang="en-US" sz="2400" dirty="0"/>
        </a:p>
      </dgm:t>
    </dgm:pt>
    <dgm:pt modelId="{2EB45FF2-7F6D-4C64-AD81-31690D3E524A}" type="sibTrans" cxnId="{6755F859-9646-4AF2-B403-348A2D80EDBA}">
      <dgm:prSet/>
      <dgm:spPr/>
      <dgm:t>
        <a:bodyPr/>
        <a:lstStyle/>
        <a:p>
          <a:endParaRPr lang="en-US"/>
        </a:p>
      </dgm:t>
    </dgm:pt>
    <dgm:pt modelId="{92B0B46A-BC9E-4DFF-88C0-F86BCFA6FFAF}" type="parTrans" cxnId="{6755F859-9646-4AF2-B403-348A2D80EDBA}">
      <dgm:prSet/>
      <dgm:spPr/>
      <dgm:t>
        <a:bodyPr/>
        <a:lstStyle/>
        <a:p>
          <a:endParaRPr lang="en-US"/>
        </a:p>
      </dgm:t>
    </dgm:pt>
    <dgm:pt modelId="{035B2C2C-FACF-4D2A-B27A-5C58AF018B88}">
      <dgm:prSet custT="1"/>
      <dgm:spPr/>
      <dgm:t>
        <a:bodyPr/>
        <a:lstStyle/>
        <a:p>
          <a:r>
            <a:rPr lang="en-US" sz="2400" dirty="0" smtClean="0"/>
            <a:t>Secure Coding Club</a:t>
          </a:r>
          <a:br>
            <a:rPr lang="en-US" sz="2400" dirty="0" smtClean="0"/>
          </a:br>
          <a:r>
            <a:rPr lang="en-US" sz="2400" dirty="0" smtClean="0"/>
            <a:t>(Student-Driven)</a:t>
          </a:r>
          <a:endParaRPr lang="en-US" sz="2400" dirty="0"/>
        </a:p>
      </dgm:t>
    </dgm:pt>
    <dgm:pt modelId="{FADE0C69-EF19-41DE-B464-B9CD6AB3013A}" type="parTrans" cxnId="{D8BA98D6-562B-4555-80D1-EA885A4A9497}">
      <dgm:prSet/>
      <dgm:spPr/>
      <dgm:t>
        <a:bodyPr/>
        <a:lstStyle/>
        <a:p>
          <a:endParaRPr lang="en-US"/>
        </a:p>
      </dgm:t>
    </dgm:pt>
    <dgm:pt modelId="{1DFDB13D-3E3F-4BFF-9DA9-134A5E83D911}" type="sibTrans" cxnId="{D8BA98D6-562B-4555-80D1-EA885A4A9497}">
      <dgm:prSet/>
      <dgm:spPr/>
      <dgm:t>
        <a:bodyPr/>
        <a:lstStyle/>
        <a:p>
          <a:endParaRPr lang="en-US"/>
        </a:p>
      </dgm:t>
    </dgm:pt>
    <dgm:pt modelId="{9F3C8BE6-24D8-4267-A2F7-BC5227956251}" type="pres">
      <dgm:prSet presAssocID="{E1872DA9-8983-4A52-963F-DB9D69E3CCC1}" presName="hierChild1" presStyleCnt="0">
        <dgm:presLayoutVars>
          <dgm:orgChart val="1"/>
          <dgm:chPref val="1"/>
          <dgm:dir/>
          <dgm:animOne val="branch"/>
          <dgm:animLvl val="lvl"/>
          <dgm:resizeHandles/>
        </dgm:presLayoutVars>
      </dgm:prSet>
      <dgm:spPr/>
      <dgm:t>
        <a:bodyPr/>
        <a:lstStyle/>
        <a:p>
          <a:endParaRPr lang="en-US"/>
        </a:p>
      </dgm:t>
    </dgm:pt>
    <dgm:pt modelId="{CF0A920D-DA3A-4A2F-A411-5921B6D39EDD}" type="pres">
      <dgm:prSet presAssocID="{03AACB0B-D017-470D-93EC-C6F31B6DA15F}" presName="hierRoot1" presStyleCnt="0">
        <dgm:presLayoutVars>
          <dgm:hierBranch val="init"/>
        </dgm:presLayoutVars>
      </dgm:prSet>
      <dgm:spPr/>
    </dgm:pt>
    <dgm:pt modelId="{CEA1FD11-4410-4930-B380-3DCE85F2BED5}" type="pres">
      <dgm:prSet presAssocID="{03AACB0B-D017-470D-93EC-C6F31B6DA15F}" presName="rootComposite1" presStyleCnt="0"/>
      <dgm:spPr/>
    </dgm:pt>
    <dgm:pt modelId="{3074DA4A-443C-4727-AD8E-134528B8A7D4}" type="pres">
      <dgm:prSet presAssocID="{03AACB0B-D017-470D-93EC-C6F31B6DA15F}" presName="rootText1" presStyleLbl="node0" presStyleIdx="0" presStyleCnt="1" custScaleX="186715" custScaleY="137542" custLinFactNeighborX="-630" custLinFactNeighborY="-1890">
        <dgm:presLayoutVars>
          <dgm:chPref val="3"/>
        </dgm:presLayoutVars>
      </dgm:prSet>
      <dgm:spPr/>
      <dgm:t>
        <a:bodyPr/>
        <a:lstStyle/>
        <a:p>
          <a:endParaRPr lang="en-US"/>
        </a:p>
      </dgm:t>
    </dgm:pt>
    <dgm:pt modelId="{2D4478A8-EF4C-4EE3-9BD1-DCC64A550C86}" type="pres">
      <dgm:prSet presAssocID="{03AACB0B-D017-470D-93EC-C6F31B6DA15F}" presName="rootConnector1" presStyleLbl="node1" presStyleIdx="0" presStyleCnt="0"/>
      <dgm:spPr/>
      <dgm:t>
        <a:bodyPr/>
        <a:lstStyle/>
        <a:p>
          <a:endParaRPr lang="en-US"/>
        </a:p>
      </dgm:t>
    </dgm:pt>
    <dgm:pt modelId="{55E9B169-85A1-4BD5-9152-158D9B4A0CF8}" type="pres">
      <dgm:prSet presAssocID="{03AACB0B-D017-470D-93EC-C6F31B6DA15F}" presName="hierChild2" presStyleCnt="0"/>
      <dgm:spPr/>
    </dgm:pt>
    <dgm:pt modelId="{85D28C45-F598-499E-B776-8D0B0F6310EC}" type="pres">
      <dgm:prSet presAssocID="{1928DCCE-D1D7-4352-97CB-2F344B3F2C0E}" presName="Name37" presStyleLbl="parChTrans1D2" presStyleIdx="0" presStyleCnt="5"/>
      <dgm:spPr/>
      <dgm:t>
        <a:bodyPr/>
        <a:lstStyle/>
        <a:p>
          <a:endParaRPr lang="en-US"/>
        </a:p>
      </dgm:t>
    </dgm:pt>
    <dgm:pt modelId="{7A2AD463-568E-4D83-8779-8880372D40AE}" type="pres">
      <dgm:prSet presAssocID="{CE0DCAD9-1E8F-4A7F-B14D-35F165056CBA}" presName="hierRoot2" presStyleCnt="0">
        <dgm:presLayoutVars>
          <dgm:hierBranch val="init"/>
        </dgm:presLayoutVars>
      </dgm:prSet>
      <dgm:spPr/>
    </dgm:pt>
    <dgm:pt modelId="{6B571220-FC47-4C0E-82C3-202F1068031F}" type="pres">
      <dgm:prSet presAssocID="{CE0DCAD9-1E8F-4A7F-B14D-35F165056CBA}" presName="rootComposite" presStyleCnt="0"/>
      <dgm:spPr/>
    </dgm:pt>
    <dgm:pt modelId="{C6BF3844-4FD1-459E-8901-F4AA14CC6CE3}" type="pres">
      <dgm:prSet presAssocID="{CE0DCAD9-1E8F-4A7F-B14D-35F165056CBA}" presName="rootText" presStyleLbl="node2" presStyleIdx="0" presStyleCnt="4" custScaleY="172535">
        <dgm:presLayoutVars>
          <dgm:chPref val="3"/>
        </dgm:presLayoutVars>
      </dgm:prSet>
      <dgm:spPr/>
      <dgm:t>
        <a:bodyPr/>
        <a:lstStyle/>
        <a:p>
          <a:endParaRPr lang="en-US"/>
        </a:p>
      </dgm:t>
    </dgm:pt>
    <dgm:pt modelId="{2CB6C0EA-5A31-4511-9518-9D9A0CEB3A32}" type="pres">
      <dgm:prSet presAssocID="{CE0DCAD9-1E8F-4A7F-B14D-35F165056CBA}" presName="rootConnector" presStyleLbl="node2" presStyleIdx="0" presStyleCnt="4"/>
      <dgm:spPr/>
      <dgm:t>
        <a:bodyPr/>
        <a:lstStyle/>
        <a:p>
          <a:endParaRPr lang="en-US"/>
        </a:p>
      </dgm:t>
    </dgm:pt>
    <dgm:pt modelId="{CD2E97D6-73B6-4A90-BBE7-52F0DD0D0D89}" type="pres">
      <dgm:prSet presAssocID="{CE0DCAD9-1E8F-4A7F-B14D-35F165056CBA}" presName="hierChild4" presStyleCnt="0"/>
      <dgm:spPr/>
    </dgm:pt>
    <dgm:pt modelId="{43B66110-D74D-4986-A63E-C9F2383E870C}" type="pres">
      <dgm:prSet presAssocID="{CE0DCAD9-1E8F-4A7F-B14D-35F165056CBA}" presName="hierChild5" presStyleCnt="0"/>
      <dgm:spPr/>
    </dgm:pt>
    <dgm:pt modelId="{2A8A5FE2-B732-4994-A365-37630D0036E2}" type="pres">
      <dgm:prSet presAssocID="{DFB23644-EAD4-4FC0-B0AE-3C160AAE62CC}" presName="Name37" presStyleLbl="parChTrans1D2" presStyleIdx="1" presStyleCnt="5"/>
      <dgm:spPr/>
      <dgm:t>
        <a:bodyPr/>
        <a:lstStyle/>
        <a:p>
          <a:endParaRPr lang="en-US"/>
        </a:p>
      </dgm:t>
    </dgm:pt>
    <dgm:pt modelId="{1B2EC4FC-4F24-469E-A38C-A1BEDD2D6C09}" type="pres">
      <dgm:prSet presAssocID="{AE0788FC-7AFF-488B-8DFA-AE61203CBB4E}" presName="hierRoot2" presStyleCnt="0">
        <dgm:presLayoutVars>
          <dgm:hierBranch val="init"/>
        </dgm:presLayoutVars>
      </dgm:prSet>
      <dgm:spPr/>
    </dgm:pt>
    <dgm:pt modelId="{73DEF36F-C2E9-45FB-827C-47A939A085BB}" type="pres">
      <dgm:prSet presAssocID="{AE0788FC-7AFF-488B-8DFA-AE61203CBB4E}" presName="rootComposite" presStyleCnt="0"/>
      <dgm:spPr/>
    </dgm:pt>
    <dgm:pt modelId="{E5885075-D26B-4D43-9B11-890CFB5E57AA}" type="pres">
      <dgm:prSet presAssocID="{AE0788FC-7AFF-488B-8DFA-AE61203CBB4E}" presName="rootText" presStyleLbl="node2" presStyleIdx="1" presStyleCnt="4" custScaleY="172535">
        <dgm:presLayoutVars>
          <dgm:chPref val="3"/>
        </dgm:presLayoutVars>
      </dgm:prSet>
      <dgm:spPr/>
      <dgm:t>
        <a:bodyPr/>
        <a:lstStyle/>
        <a:p>
          <a:endParaRPr lang="en-US"/>
        </a:p>
      </dgm:t>
    </dgm:pt>
    <dgm:pt modelId="{5B16D9ED-B446-4414-8773-2F4B5DCC8CE1}" type="pres">
      <dgm:prSet presAssocID="{AE0788FC-7AFF-488B-8DFA-AE61203CBB4E}" presName="rootConnector" presStyleLbl="node2" presStyleIdx="1" presStyleCnt="4"/>
      <dgm:spPr/>
      <dgm:t>
        <a:bodyPr/>
        <a:lstStyle/>
        <a:p>
          <a:endParaRPr lang="en-US"/>
        </a:p>
      </dgm:t>
    </dgm:pt>
    <dgm:pt modelId="{687197A5-B750-48DD-BE83-9C63D596D5CE}" type="pres">
      <dgm:prSet presAssocID="{AE0788FC-7AFF-488B-8DFA-AE61203CBB4E}" presName="hierChild4" presStyleCnt="0"/>
      <dgm:spPr/>
    </dgm:pt>
    <dgm:pt modelId="{4D2F15C2-A249-4849-97CA-852E1465F9DE}" type="pres">
      <dgm:prSet presAssocID="{AE0788FC-7AFF-488B-8DFA-AE61203CBB4E}" presName="hierChild5" presStyleCnt="0"/>
      <dgm:spPr/>
    </dgm:pt>
    <dgm:pt modelId="{A349DFEB-0912-4E6C-81A8-DCC32A911E87}" type="pres">
      <dgm:prSet presAssocID="{9CF9D3D2-80AD-47A1-9E40-2CF7AD03F52D}" presName="Name37" presStyleLbl="parChTrans1D2" presStyleIdx="2" presStyleCnt="5"/>
      <dgm:spPr/>
      <dgm:t>
        <a:bodyPr/>
        <a:lstStyle/>
        <a:p>
          <a:endParaRPr lang="en-US"/>
        </a:p>
      </dgm:t>
    </dgm:pt>
    <dgm:pt modelId="{42900C10-2F7B-4442-A677-B6458864A02D}" type="pres">
      <dgm:prSet presAssocID="{7D6ED839-3991-4AF7-9C96-971292CC3E4F}" presName="hierRoot2" presStyleCnt="0">
        <dgm:presLayoutVars>
          <dgm:hierBranch val="init"/>
        </dgm:presLayoutVars>
      </dgm:prSet>
      <dgm:spPr/>
    </dgm:pt>
    <dgm:pt modelId="{C3A616B0-AD8E-406D-BDEC-A900A37BEFB1}" type="pres">
      <dgm:prSet presAssocID="{7D6ED839-3991-4AF7-9C96-971292CC3E4F}" presName="rootComposite" presStyleCnt="0"/>
      <dgm:spPr/>
    </dgm:pt>
    <dgm:pt modelId="{123AE007-574B-4A81-96A0-CAA4EA6824C8}" type="pres">
      <dgm:prSet presAssocID="{7D6ED839-3991-4AF7-9C96-971292CC3E4F}" presName="rootText" presStyleLbl="node2" presStyleIdx="2" presStyleCnt="4" custScaleY="172535">
        <dgm:presLayoutVars>
          <dgm:chPref val="3"/>
        </dgm:presLayoutVars>
      </dgm:prSet>
      <dgm:spPr/>
      <dgm:t>
        <a:bodyPr/>
        <a:lstStyle/>
        <a:p>
          <a:endParaRPr lang="en-US"/>
        </a:p>
      </dgm:t>
    </dgm:pt>
    <dgm:pt modelId="{7063C8E7-E4E8-4BEF-9B6C-8614EF7440F3}" type="pres">
      <dgm:prSet presAssocID="{7D6ED839-3991-4AF7-9C96-971292CC3E4F}" presName="rootConnector" presStyleLbl="node2" presStyleIdx="2" presStyleCnt="4"/>
      <dgm:spPr/>
      <dgm:t>
        <a:bodyPr/>
        <a:lstStyle/>
        <a:p>
          <a:endParaRPr lang="en-US"/>
        </a:p>
      </dgm:t>
    </dgm:pt>
    <dgm:pt modelId="{E9AE109B-1A13-4CE1-9285-8FC6EFBE3163}" type="pres">
      <dgm:prSet presAssocID="{7D6ED839-3991-4AF7-9C96-971292CC3E4F}" presName="hierChild4" presStyleCnt="0"/>
      <dgm:spPr/>
    </dgm:pt>
    <dgm:pt modelId="{A54D02E1-8E40-4E95-A1A1-5751097CB516}" type="pres">
      <dgm:prSet presAssocID="{7D6ED839-3991-4AF7-9C96-971292CC3E4F}" presName="hierChild5" presStyleCnt="0"/>
      <dgm:spPr/>
    </dgm:pt>
    <dgm:pt modelId="{89830848-C561-43A5-B38E-B4A4FB491006}" type="pres">
      <dgm:prSet presAssocID="{FADE0C69-EF19-41DE-B464-B9CD6AB3013A}" presName="Name37" presStyleLbl="parChTrans1D2" presStyleIdx="3" presStyleCnt="5"/>
      <dgm:spPr/>
      <dgm:t>
        <a:bodyPr/>
        <a:lstStyle/>
        <a:p>
          <a:endParaRPr lang="en-US"/>
        </a:p>
      </dgm:t>
    </dgm:pt>
    <dgm:pt modelId="{297B85BB-F609-4581-834B-6B663F590AFF}" type="pres">
      <dgm:prSet presAssocID="{035B2C2C-FACF-4D2A-B27A-5C58AF018B88}" presName="hierRoot2" presStyleCnt="0">
        <dgm:presLayoutVars>
          <dgm:hierBranch val="init"/>
        </dgm:presLayoutVars>
      </dgm:prSet>
      <dgm:spPr/>
    </dgm:pt>
    <dgm:pt modelId="{44C2D996-C4A5-4FF2-9835-3CF7C2C1EFEA}" type="pres">
      <dgm:prSet presAssocID="{035B2C2C-FACF-4D2A-B27A-5C58AF018B88}" presName="rootComposite" presStyleCnt="0"/>
      <dgm:spPr/>
    </dgm:pt>
    <dgm:pt modelId="{EB4AF423-A625-443B-A2E8-A2280CEAB477}" type="pres">
      <dgm:prSet presAssocID="{035B2C2C-FACF-4D2A-B27A-5C58AF018B88}" presName="rootText" presStyleLbl="node2" presStyleIdx="3" presStyleCnt="4" custScaleY="172535">
        <dgm:presLayoutVars>
          <dgm:chPref val="3"/>
        </dgm:presLayoutVars>
      </dgm:prSet>
      <dgm:spPr/>
      <dgm:t>
        <a:bodyPr/>
        <a:lstStyle/>
        <a:p>
          <a:endParaRPr lang="en-US"/>
        </a:p>
      </dgm:t>
    </dgm:pt>
    <dgm:pt modelId="{F6D81A7E-3023-444E-A773-CB12D51AEDA0}" type="pres">
      <dgm:prSet presAssocID="{035B2C2C-FACF-4D2A-B27A-5C58AF018B88}" presName="rootConnector" presStyleLbl="node2" presStyleIdx="3" presStyleCnt="4"/>
      <dgm:spPr/>
      <dgm:t>
        <a:bodyPr/>
        <a:lstStyle/>
        <a:p>
          <a:endParaRPr lang="en-US"/>
        </a:p>
      </dgm:t>
    </dgm:pt>
    <dgm:pt modelId="{8451A6BA-7DCD-45F0-A086-CE4C1FA9A080}" type="pres">
      <dgm:prSet presAssocID="{035B2C2C-FACF-4D2A-B27A-5C58AF018B88}" presName="hierChild4" presStyleCnt="0"/>
      <dgm:spPr/>
    </dgm:pt>
    <dgm:pt modelId="{BCE143D4-3626-4A96-8080-DAFC484757A2}" type="pres">
      <dgm:prSet presAssocID="{035B2C2C-FACF-4D2A-B27A-5C58AF018B88}" presName="hierChild5" presStyleCnt="0"/>
      <dgm:spPr/>
    </dgm:pt>
    <dgm:pt modelId="{0D81A288-224F-4723-8E77-0C36AC9C3331}" type="pres">
      <dgm:prSet presAssocID="{03AACB0B-D017-470D-93EC-C6F31B6DA15F}" presName="hierChild3" presStyleCnt="0"/>
      <dgm:spPr/>
    </dgm:pt>
    <dgm:pt modelId="{D46F5A97-4877-4C45-AE68-BA6D80273201}" type="pres">
      <dgm:prSet presAssocID="{A6776484-8167-413B-A523-826A6037BA62}" presName="Name111" presStyleLbl="parChTrans1D2" presStyleIdx="4" presStyleCnt="5"/>
      <dgm:spPr/>
      <dgm:t>
        <a:bodyPr/>
        <a:lstStyle/>
        <a:p>
          <a:endParaRPr lang="en-US"/>
        </a:p>
      </dgm:t>
    </dgm:pt>
    <dgm:pt modelId="{C99F2C7D-11CA-4D1F-8014-209F562BFF71}" type="pres">
      <dgm:prSet presAssocID="{612CA546-CFE4-4D2A-A728-1ADCC945CCAF}" presName="hierRoot3" presStyleCnt="0">
        <dgm:presLayoutVars>
          <dgm:hierBranch val="init"/>
        </dgm:presLayoutVars>
      </dgm:prSet>
      <dgm:spPr/>
    </dgm:pt>
    <dgm:pt modelId="{8341C60F-673E-4B10-9096-1948E8EEF0B6}" type="pres">
      <dgm:prSet presAssocID="{612CA546-CFE4-4D2A-A728-1ADCC945CCAF}" presName="rootComposite3" presStyleCnt="0"/>
      <dgm:spPr/>
    </dgm:pt>
    <dgm:pt modelId="{9F54534A-A9F2-4CB2-9984-6794973030A8}" type="pres">
      <dgm:prSet presAssocID="{612CA546-CFE4-4D2A-A728-1ADCC945CCAF}" presName="rootText3" presStyleLbl="asst1" presStyleIdx="0" presStyleCnt="1">
        <dgm:presLayoutVars>
          <dgm:chPref val="3"/>
        </dgm:presLayoutVars>
      </dgm:prSet>
      <dgm:spPr/>
      <dgm:t>
        <a:bodyPr/>
        <a:lstStyle/>
        <a:p>
          <a:endParaRPr lang="en-US"/>
        </a:p>
      </dgm:t>
    </dgm:pt>
    <dgm:pt modelId="{8F58E416-34CA-44F2-9506-A0E3D725B396}" type="pres">
      <dgm:prSet presAssocID="{612CA546-CFE4-4D2A-A728-1ADCC945CCAF}" presName="rootConnector3" presStyleLbl="asst1" presStyleIdx="0" presStyleCnt="1"/>
      <dgm:spPr/>
      <dgm:t>
        <a:bodyPr/>
        <a:lstStyle/>
        <a:p>
          <a:endParaRPr lang="en-US"/>
        </a:p>
      </dgm:t>
    </dgm:pt>
    <dgm:pt modelId="{47DE373E-0E0E-4C47-997C-5A435904F72C}" type="pres">
      <dgm:prSet presAssocID="{612CA546-CFE4-4D2A-A728-1ADCC945CCAF}" presName="hierChild6" presStyleCnt="0"/>
      <dgm:spPr/>
    </dgm:pt>
    <dgm:pt modelId="{075E4ADC-9E49-4569-B960-671ECA6B8805}" type="pres">
      <dgm:prSet presAssocID="{612CA546-CFE4-4D2A-A728-1ADCC945CCAF}" presName="hierChild7" presStyleCnt="0"/>
      <dgm:spPr/>
    </dgm:pt>
  </dgm:ptLst>
  <dgm:cxnLst>
    <dgm:cxn modelId="{A93A0314-5BFE-43A7-A1D0-E12EA4EAFC97}" type="presOf" srcId="{03AACB0B-D017-470D-93EC-C6F31B6DA15F}" destId="{3074DA4A-443C-4727-AD8E-134528B8A7D4}" srcOrd="0" destOrd="0" presId="urn:microsoft.com/office/officeart/2005/8/layout/orgChart1"/>
    <dgm:cxn modelId="{8FCBBD2C-46D3-483C-8B71-EFE2C46E2557}" type="presOf" srcId="{612CA546-CFE4-4D2A-A728-1ADCC945CCAF}" destId="{8F58E416-34CA-44F2-9506-A0E3D725B396}" srcOrd="1" destOrd="0" presId="urn:microsoft.com/office/officeart/2005/8/layout/orgChart1"/>
    <dgm:cxn modelId="{D88F882B-FE6E-4672-A7C9-DD4F43D1BBB8}" type="presOf" srcId="{7D6ED839-3991-4AF7-9C96-971292CC3E4F}" destId="{7063C8E7-E4E8-4BEF-9B6C-8614EF7440F3}" srcOrd="1" destOrd="0" presId="urn:microsoft.com/office/officeart/2005/8/layout/orgChart1"/>
    <dgm:cxn modelId="{361D80A7-FA65-4398-AC07-0C823C566C64}" type="presOf" srcId="{CE0DCAD9-1E8F-4A7F-B14D-35F165056CBA}" destId="{2CB6C0EA-5A31-4511-9518-9D9A0CEB3A32}" srcOrd="1" destOrd="0" presId="urn:microsoft.com/office/officeart/2005/8/layout/orgChart1"/>
    <dgm:cxn modelId="{DDB94E53-7597-4B99-8943-E1CD50A50952}" type="presOf" srcId="{FADE0C69-EF19-41DE-B464-B9CD6AB3013A}" destId="{89830848-C561-43A5-B38E-B4A4FB491006}" srcOrd="0" destOrd="0" presId="urn:microsoft.com/office/officeart/2005/8/layout/orgChart1"/>
    <dgm:cxn modelId="{3486B909-137D-4BBC-BBA6-D36642B66A50}" srcId="{03AACB0B-D017-470D-93EC-C6F31B6DA15F}" destId="{612CA546-CFE4-4D2A-A728-1ADCC945CCAF}" srcOrd="0" destOrd="0" parTransId="{A6776484-8167-413B-A523-826A6037BA62}" sibTransId="{925D4C53-CDFF-4417-9A53-0D1EEABB73D1}"/>
    <dgm:cxn modelId="{18F93322-D802-4CDA-A3BD-41F51D1F2CBD}" type="presOf" srcId="{A6776484-8167-413B-A523-826A6037BA62}" destId="{D46F5A97-4877-4C45-AE68-BA6D80273201}" srcOrd="0" destOrd="0" presId="urn:microsoft.com/office/officeart/2005/8/layout/orgChart1"/>
    <dgm:cxn modelId="{9EE4DE23-8232-4EE7-9CF5-6B56D670A312}" type="presOf" srcId="{03AACB0B-D017-470D-93EC-C6F31B6DA15F}" destId="{2D4478A8-EF4C-4EE3-9BD1-DCC64A550C86}" srcOrd="1" destOrd="0" presId="urn:microsoft.com/office/officeart/2005/8/layout/orgChart1"/>
    <dgm:cxn modelId="{D6485ACF-ACF6-4915-B68D-7E2F84151CFA}" type="presOf" srcId="{035B2C2C-FACF-4D2A-B27A-5C58AF018B88}" destId="{EB4AF423-A625-443B-A2E8-A2280CEAB477}" srcOrd="0" destOrd="0" presId="urn:microsoft.com/office/officeart/2005/8/layout/orgChart1"/>
    <dgm:cxn modelId="{CC51C550-F400-4198-8F2B-C444225AA5D7}" type="presOf" srcId="{CE0DCAD9-1E8F-4A7F-B14D-35F165056CBA}" destId="{C6BF3844-4FD1-459E-8901-F4AA14CC6CE3}" srcOrd="0" destOrd="0" presId="urn:microsoft.com/office/officeart/2005/8/layout/orgChart1"/>
    <dgm:cxn modelId="{23782076-0928-4144-AD6F-AF87EFF1BD4D}" type="presOf" srcId="{9CF9D3D2-80AD-47A1-9E40-2CF7AD03F52D}" destId="{A349DFEB-0912-4E6C-81A8-DCC32A911E87}" srcOrd="0" destOrd="0" presId="urn:microsoft.com/office/officeart/2005/8/layout/orgChart1"/>
    <dgm:cxn modelId="{603476FF-8C6C-425D-91ED-1955E545570A}" type="presOf" srcId="{E1872DA9-8983-4A52-963F-DB9D69E3CCC1}" destId="{9F3C8BE6-24D8-4267-A2F7-BC5227956251}" srcOrd="0" destOrd="0" presId="urn:microsoft.com/office/officeart/2005/8/layout/orgChart1"/>
    <dgm:cxn modelId="{7875767B-B27C-4D11-8ED6-9BF96AC03CC4}" type="presOf" srcId="{7D6ED839-3991-4AF7-9C96-971292CC3E4F}" destId="{123AE007-574B-4A81-96A0-CAA4EA6824C8}" srcOrd="0" destOrd="0" presId="urn:microsoft.com/office/officeart/2005/8/layout/orgChart1"/>
    <dgm:cxn modelId="{C37A7E4F-924F-4B76-B197-83DD9EF03CB8}" type="presOf" srcId="{AE0788FC-7AFF-488B-8DFA-AE61203CBB4E}" destId="{5B16D9ED-B446-4414-8773-2F4B5DCC8CE1}" srcOrd="1" destOrd="0" presId="urn:microsoft.com/office/officeart/2005/8/layout/orgChart1"/>
    <dgm:cxn modelId="{D77D42B3-02DF-4318-98CB-A4E6362EC205}" srcId="{03AACB0B-D017-470D-93EC-C6F31B6DA15F}" destId="{AE0788FC-7AFF-488B-8DFA-AE61203CBB4E}" srcOrd="2" destOrd="0" parTransId="{DFB23644-EAD4-4FC0-B0AE-3C160AAE62CC}" sibTransId="{6CAA16C8-2A56-445E-B871-681CE272CFD0}"/>
    <dgm:cxn modelId="{E59DCD58-B7B1-4BDA-9A76-EBC345415AD7}" type="presOf" srcId="{035B2C2C-FACF-4D2A-B27A-5C58AF018B88}" destId="{F6D81A7E-3023-444E-A773-CB12D51AEDA0}" srcOrd="1" destOrd="0" presId="urn:microsoft.com/office/officeart/2005/8/layout/orgChart1"/>
    <dgm:cxn modelId="{E1E0C005-2F0A-458B-9BD9-312A9DD4A9EE}" srcId="{03AACB0B-D017-470D-93EC-C6F31B6DA15F}" destId="{7D6ED839-3991-4AF7-9C96-971292CC3E4F}" srcOrd="3" destOrd="0" parTransId="{9CF9D3D2-80AD-47A1-9E40-2CF7AD03F52D}" sibTransId="{03CC2812-4E4A-4134-BEB8-F5FA9FDB1597}"/>
    <dgm:cxn modelId="{26D69476-1E2A-4966-B200-BAE5EEEC490F}" type="presOf" srcId="{612CA546-CFE4-4D2A-A728-1ADCC945CCAF}" destId="{9F54534A-A9F2-4CB2-9984-6794973030A8}" srcOrd="0" destOrd="0" presId="urn:microsoft.com/office/officeart/2005/8/layout/orgChart1"/>
    <dgm:cxn modelId="{7FC81078-8D8C-4208-A39B-BDC3C7501DE2}" type="presOf" srcId="{AE0788FC-7AFF-488B-8DFA-AE61203CBB4E}" destId="{E5885075-D26B-4D43-9B11-890CFB5E57AA}" srcOrd="0" destOrd="0" presId="urn:microsoft.com/office/officeart/2005/8/layout/orgChart1"/>
    <dgm:cxn modelId="{6755F859-9646-4AF2-B403-348A2D80EDBA}" srcId="{E1872DA9-8983-4A52-963F-DB9D69E3CCC1}" destId="{03AACB0B-D017-470D-93EC-C6F31B6DA15F}" srcOrd="0" destOrd="0" parTransId="{92B0B46A-BC9E-4DFF-88C0-F86BCFA6FFAF}" sibTransId="{2EB45FF2-7F6D-4C64-AD81-31690D3E524A}"/>
    <dgm:cxn modelId="{D8BA98D6-562B-4555-80D1-EA885A4A9497}" srcId="{03AACB0B-D017-470D-93EC-C6F31B6DA15F}" destId="{035B2C2C-FACF-4D2A-B27A-5C58AF018B88}" srcOrd="4" destOrd="0" parTransId="{FADE0C69-EF19-41DE-B464-B9CD6AB3013A}" sibTransId="{1DFDB13D-3E3F-4BFF-9DA9-134A5E83D911}"/>
    <dgm:cxn modelId="{31F4FBB0-8560-4C78-8CCD-53B4E1507FC0}" srcId="{03AACB0B-D017-470D-93EC-C6F31B6DA15F}" destId="{CE0DCAD9-1E8F-4A7F-B14D-35F165056CBA}" srcOrd="1" destOrd="0" parTransId="{1928DCCE-D1D7-4352-97CB-2F344B3F2C0E}" sibTransId="{63DAE4B7-AD47-4BF8-8F87-1EA860E1D222}"/>
    <dgm:cxn modelId="{CBE1E2FE-7EC9-4377-8B64-599608422CA7}" type="presOf" srcId="{DFB23644-EAD4-4FC0-B0AE-3C160AAE62CC}" destId="{2A8A5FE2-B732-4994-A365-37630D0036E2}" srcOrd="0" destOrd="0" presId="urn:microsoft.com/office/officeart/2005/8/layout/orgChart1"/>
    <dgm:cxn modelId="{D1DA1918-BB73-4759-9948-0D1313C99408}" type="presOf" srcId="{1928DCCE-D1D7-4352-97CB-2F344B3F2C0E}" destId="{85D28C45-F598-499E-B776-8D0B0F6310EC}" srcOrd="0" destOrd="0" presId="urn:microsoft.com/office/officeart/2005/8/layout/orgChart1"/>
    <dgm:cxn modelId="{3E20DC43-8645-4AC7-A23A-DBF511AE23C3}" type="presParOf" srcId="{9F3C8BE6-24D8-4267-A2F7-BC5227956251}" destId="{CF0A920D-DA3A-4A2F-A411-5921B6D39EDD}" srcOrd="0" destOrd="0" presId="urn:microsoft.com/office/officeart/2005/8/layout/orgChart1"/>
    <dgm:cxn modelId="{E361BCDB-16AA-49C3-A908-683C7F4FD73A}" type="presParOf" srcId="{CF0A920D-DA3A-4A2F-A411-5921B6D39EDD}" destId="{CEA1FD11-4410-4930-B380-3DCE85F2BED5}" srcOrd="0" destOrd="0" presId="urn:microsoft.com/office/officeart/2005/8/layout/orgChart1"/>
    <dgm:cxn modelId="{65386300-ABED-4BF0-9EBA-E3039D3B3919}" type="presParOf" srcId="{CEA1FD11-4410-4930-B380-3DCE85F2BED5}" destId="{3074DA4A-443C-4727-AD8E-134528B8A7D4}" srcOrd="0" destOrd="0" presId="urn:microsoft.com/office/officeart/2005/8/layout/orgChart1"/>
    <dgm:cxn modelId="{6C1AFF16-507E-436B-869A-CDF7A14ED71C}" type="presParOf" srcId="{CEA1FD11-4410-4930-B380-3DCE85F2BED5}" destId="{2D4478A8-EF4C-4EE3-9BD1-DCC64A550C86}" srcOrd="1" destOrd="0" presId="urn:microsoft.com/office/officeart/2005/8/layout/orgChart1"/>
    <dgm:cxn modelId="{EC61FD61-5B37-4EC2-98F3-505629CC33F6}" type="presParOf" srcId="{CF0A920D-DA3A-4A2F-A411-5921B6D39EDD}" destId="{55E9B169-85A1-4BD5-9152-158D9B4A0CF8}" srcOrd="1" destOrd="0" presId="urn:microsoft.com/office/officeart/2005/8/layout/orgChart1"/>
    <dgm:cxn modelId="{7F7E0986-ADC6-4B52-9702-5505C16AD53F}" type="presParOf" srcId="{55E9B169-85A1-4BD5-9152-158D9B4A0CF8}" destId="{85D28C45-F598-499E-B776-8D0B0F6310EC}" srcOrd="0" destOrd="0" presId="urn:microsoft.com/office/officeart/2005/8/layout/orgChart1"/>
    <dgm:cxn modelId="{33AEAE57-A1EB-4BF9-8AE8-6B62A95832F1}" type="presParOf" srcId="{55E9B169-85A1-4BD5-9152-158D9B4A0CF8}" destId="{7A2AD463-568E-4D83-8779-8880372D40AE}" srcOrd="1" destOrd="0" presId="urn:microsoft.com/office/officeart/2005/8/layout/orgChart1"/>
    <dgm:cxn modelId="{9667530D-727D-4415-A576-3B3F9C073DA1}" type="presParOf" srcId="{7A2AD463-568E-4D83-8779-8880372D40AE}" destId="{6B571220-FC47-4C0E-82C3-202F1068031F}" srcOrd="0" destOrd="0" presId="urn:microsoft.com/office/officeart/2005/8/layout/orgChart1"/>
    <dgm:cxn modelId="{04BC9515-58AA-4292-9A8C-F5E40753FBF0}" type="presParOf" srcId="{6B571220-FC47-4C0E-82C3-202F1068031F}" destId="{C6BF3844-4FD1-459E-8901-F4AA14CC6CE3}" srcOrd="0" destOrd="0" presId="urn:microsoft.com/office/officeart/2005/8/layout/orgChart1"/>
    <dgm:cxn modelId="{8C080BF1-938B-4950-B14D-7EDE8C2381AE}" type="presParOf" srcId="{6B571220-FC47-4C0E-82C3-202F1068031F}" destId="{2CB6C0EA-5A31-4511-9518-9D9A0CEB3A32}" srcOrd="1" destOrd="0" presId="urn:microsoft.com/office/officeart/2005/8/layout/orgChart1"/>
    <dgm:cxn modelId="{F885785D-A8FA-4B32-8391-FEB59385983D}" type="presParOf" srcId="{7A2AD463-568E-4D83-8779-8880372D40AE}" destId="{CD2E97D6-73B6-4A90-BBE7-52F0DD0D0D89}" srcOrd="1" destOrd="0" presId="urn:microsoft.com/office/officeart/2005/8/layout/orgChart1"/>
    <dgm:cxn modelId="{822129F6-DF94-48D5-9E7D-8FC107A1C66E}" type="presParOf" srcId="{7A2AD463-568E-4D83-8779-8880372D40AE}" destId="{43B66110-D74D-4986-A63E-C9F2383E870C}" srcOrd="2" destOrd="0" presId="urn:microsoft.com/office/officeart/2005/8/layout/orgChart1"/>
    <dgm:cxn modelId="{9C24DD71-4791-4C3A-863C-5C86C1D1AC7E}" type="presParOf" srcId="{55E9B169-85A1-4BD5-9152-158D9B4A0CF8}" destId="{2A8A5FE2-B732-4994-A365-37630D0036E2}" srcOrd="2" destOrd="0" presId="urn:microsoft.com/office/officeart/2005/8/layout/orgChart1"/>
    <dgm:cxn modelId="{151EA62F-BB3D-413C-B746-9F0D0E7860F4}" type="presParOf" srcId="{55E9B169-85A1-4BD5-9152-158D9B4A0CF8}" destId="{1B2EC4FC-4F24-469E-A38C-A1BEDD2D6C09}" srcOrd="3" destOrd="0" presId="urn:microsoft.com/office/officeart/2005/8/layout/orgChart1"/>
    <dgm:cxn modelId="{5B843B77-5660-4F65-8454-FFD877C0322F}" type="presParOf" srcId="{1B2EC4FC-4F24-469E-A38C-A1BEDD2D6C09}" destId="{73DEF36F-C2E9-45FB-827C-47A939A085BB}" srcOrd="0" destOrd="0" presId="urn:microsoft.com/office/officeart/2005/8/layout/orgChart1"/>
    <dgm:cxn modelId="{EEA428B7-C826-41D2-8146-59284DE21AF3}" type="presParOf" srcId="{73DEF36F-C2E9-45FB-827C-47A939A085BB}" destId="{E5885075-D26B-4D43-9B11-890CFB5E57AA}" srcOrd="0" destOrd="0" presId="urn:microsoft.com/office/officeart/2005/8/layout/orgChart1"/>
    <dgm:cxn modelId="{6CACCFFF-8F71-40C5-8FC9-E39DCFD49A65}" type="presParOf" srcId="{73DEF36F-C2E9-45FB-827C-47A939A085BB}" destId="{5B16D9ED-B446-4414-8773-2F4B5DCC8CE1}" srcOrd="1" destOrd="0" presId="urn:microsoft.com/office/officeart/2005/8/layout/orgChart1"/>
    <dgm:cxn modelId="{73AAD02B-1922-47CB-97AE-5AD97625E2E7}" type="presParOf" srcId="{1B2EC4FC-4F24-469E-A38C-A1BEDD2D6C09}" destId="{687197A5-B750-48DD-BE83-9C63D596D5CE}" srcOrd="1" destOrd="0" presId="urn:microsoft.com/office/officeart/2005/8/layout/orgChart1"/>
    <dgm:cxn modelId="{F0ECD291-0961-4146-91F4-52461504C6C0}" type="presParOf" srcId="{1B2EC4FC-4F24-469E-A38C-A1BEDD2D6C09}" destId="{4D2F15C2-A249-4849-97CA-852E1465F9DE}" srcOrd="2" destOrd="0" presId="urn:microsoft.com/office/officeart/2005/8/layout/orgChart1"/>
    <dgm:cxn modelId="{6A0C5295-91DA-478E-8641-DD6F983EF5B1}" type="presParOf" srcId="{55E9B169-85A1-4BD5-9152-158D9B4A0CF8}" destId="{A349DFEB-0912-4E6C-81A8-DCC32A911E87}" srcOrd="4" destOrd="0" presId="urn:microsoft.com/office/officeart/2005/8/layout/orgChart1"/>
    <dgm:cxn modelId="{08D783DD-853C-44AA-8E5D-291251BE709C}" type="presParOf" srcId="{55E9B169-85A1-4BD5-9152-158D9B4A0CF8}" destId="{42900C10-2F7B-4442-A677-B6458864A02D}" srcOrd="5" destOrd="0" presId="urn:microsoft.com/office/officeart/2005/8/layout/orgChart1"/>
    <dgm:cxn modelId="{329E381E-1D8C-4B70-8FE7-8662CF9857EF}" type="presParOf" srcId="{42900C10-2F7B-4442-A677-B6458864A02D}" destId="{C3A616B0-AD8E-406D-BDEC-A900A37BEFB1}" srcOrd="0" destOrd="0" presId="urn:microsoft.com/office/officeart/2005/8/layout/orgChart1"/>
    <dgm:cxn modelId="{69F711A3-4113-46D9-AAAD-37B6F01D289A}" type="presParOf" srcId="{C3A616B0-AD8E-406D-BDEC-A900A37BEFB1}" destId="{123AE007-574B-4A81-96A0-CAA4EA6824C8}" srcOrd="0" destOrd="0" presId="urn:microsoft.com/office/officeart/2005/8/layout/orgChart1"/>
    <dgm:cxn modelId="{31D67C89-956D-4B71-8B9F-CE20383B5E3D}" type="presParOf" srcId="{C3A616B0-AD8E-406D-BDEC-A900A37BEFB1}" destId="{7063C8E7-E4E8-4BEF-9B6C-8614EF7440F3}" srcOrd="1" destOrd="0" presId="urn:microsoft.com/office/officeart/2005/8/layout/orgChart1"/>
    <dgm:cxn modelId="{3D932F52-8CC9-4A72-80D2-1334DAFC58D7}" type="presParOf" srcId="{42900C10-2F7B-4442-A677-B6458864A02D}" destId="{E9AE109B-1A13-4CE1-9285-8FC6EFBE3163}" srcOrd="1" destOrd="0" presId="urn:microsoft.com/office/officeart/2005/8/layout/orgChart1"/>
    <dgm:cxn modelId="{25B2E0F7-116C-492E-BE35-A6A6FE007313}" type="presParOf" srcId="{42900C10-2F7B-4442-A677-B6458864A02D}" destId="{A54D02E1-8E40-4E95-A1A1-5751097CB516}" srcOrd="2" destOrd="0" presId="urn:microsoft.com/office/officeart/2005/8/layout/orgChart1"/>
    <dgm:cxn modelId="{F6D583B1-3919-42B4-AD6D-EB77ADA737CC}" type="presParOf" srcId="{55E9B169-85A1-4BD5-9152-158D9B4A0CF8}" destId="{89830848-C561-43A5-B38E-B4A4FB491006}" srcOrd="6" destOrd="0" presId="urn:microsoft.com/office/officeart/2005/8/layout/orgChart1"/>
    <dgm:cxn modelId="{8CF4D752-43C0-4FA1-919D-679801906003}" type="presParOf" srcId="{55E9B169-85A1-4BD5-9152-158D9B4A0CF8}" destId="{297B85BB-F609-4581-834B-6B663F590AFF}" srcOrd="7" destOrd="0" presId="urn:microsoft.com/office/officeart/2005/8/layout/orgChart1"/>
    <dgm:cxn modelId="{AA03A7F2-DE93-4824-B0D5-B5BA7AFF467A}" type="presParOf" srcId="{297B85BB-F609-4581-834B-6B663F590AFF}" destId="{44C2D996-C4A5-4FF2-9835-3CF7C2C1EFEA}" srcOrd="0" destOrd="0" presId="urn:microsoft.com/office/officeart/2005/8/layout/orgChart1"/>
    <dgm:cxn modelId="{915C54AB-0791-4C0F-BB09-8CA51C3D27D2}" type="presParOf" srcId="{44C2D996-C4A5-4FF2-9835-3CF7C2C1EFEA}" destId="{EB4AF423-A625-443B-A2E8-A2280CEAB477}" srcOrd="0" destOrd="0" presId="urn:microsoft.com/office/officeart/2005/8/layout/orgChart1"/>
    <dgm:cxn modelId="{75314A61-3CE4-4BE8-9863-0DE2150A6FD4}" type="presParOf" srcId="{44C2D996-C4A5-4FF2-9835-3CF7C2C1EFEA}" destId="{F6D81A7E-3023-444E-A773-CB12D51AEDA0}" srcOrd="1" destOrd="0" presId="urn:microsoft.com/office/officeart/2005/8/layout/orgChart1"/>
    <dgm:cxn modelId="{94EE74D3-2B9B-4FC6-BEA3-90A7472D07EB}" type="presParOf" srcId="{297B85BB-F609-4581-834B-6B663F590AFF}" destId="{8451A6BA-7DCD-45F0-A086-CE4C1FA9A080}" srcOrd="1" destOrd="0" presId="urn:microsoft.com/office/officeart/2005/8/layout/orgChart1"/>
    <dgm:cxn modelId="{21A4EA36-7465-4563-9D81-5A6112476A95}" type="presParOf" srcId="{297B85BB-F609-4581-834B-6B663F590AFF}" destId="{BCE143D4-3626-4A96-8080-DAFC484757A2}" srcOrd="2" destOrd="0" presId="urn:microsoft.com/office/officeart/2005/8/layout/orgChart1"/>
    <dgm:cxn modelId="{F5EBB95B-3B66-4377-9761-1E53E0132257}" type="presParOf" srcId="{CF0A920D-DA3A-4A2F-A411-5921B6D39EDD}" destId="{0D81A288-224F-4723-8E77-0C36AC9C3331}" srcOrd="2" destOrd="0" presId="urn:microsoft.com/office/officeart/2005/8/layout/orgChart1"/>
    <dgm:cxn modelId="{6AAB81F9-4A92-4C63-B914-D25CF9D28D04}" type="presParOf" srcId="{0D81A288-224F-4723-8E77-0C36AC9C3331}" destId="{D46F5A97-4877-4C45-AE68-BA6D80273201}" srcOrd="0" destOrd="0" presId="urn:microsoft.com/office/officeart/2005/8/layout/orgChart1"/>
    <dgm:cxn modelId="{AF17679A-E174-443E-91A4-7D6E987A87BC}" type="presParOf" srcId="{0D81A288-224F-4723-8E77-0C36AC9C3331}" destId="{C99F2C7D-11CA-4D1F-8014-209F562BFF71}" srcOrd="1" destOrd="0" presId="urn:microsoft.com/office/officeart/2005/8/layout/orgChart1"/>
    <dgm:cxn modelId="{6BD37A0E-0B83-405E-848D-7AA80047A95C}" type="presParOf" srcId="{C99F2C7D-11CA-4D1F-8014-209F562BFF71}" destId="{8341C60F-673E-4B10-9096-1948E8EEF0B6}" srcOrd="0" destOrd="0" presId="urn:microsoft.com/office/officeart/2005/8/layout/orgChart1"/>
    <dgm:cxn modelId="{56972271-61FC-4D93-9F40-BA7DAC0CE291}" type="presParOf" srcId="{8341C60F-673E-4B10-9096-1948E8EEF0B6}" destId="{9F54534A-A9F2-4CB2-9984-6794973030A8}" srcOrd="0" destOrd="0" presId="urn:microsoft.com/office/officeart/2005/8/layout/orgChart1"/>
    <dgm:cxn modelId="{C3598E15-5548-40AE-8A5F-A81D4EB36A4A}" type="presParOf" srcId="{8341C60F-673E-4B10-9096-1948E8EEF0B6}" destId="{8F58E416-34CA-44F2-9506-A0E3D725B396}" srcOrd="1" destOrd="0" presId="urn:microsoft.com/office/officeart/2005/8/layout/orgChart1"/>
    <dgm:cxn modelId="{DE6F2DD3-B888-4C79-A18A-E0A18DB16A0C}" type="presParOf" srcId="{C99F2C7D-11CA-4D1F-8014-209F562BFF71}" destId="{47DE373E-0E0E-4C47-997C-5A435904F72C}" srcOrd="1" destOrd="0" presId="urn:microsoft.com/office/officeart/2005/8/layout/orgChart1"/>
    <dgm:cxn modelId="{EDE5B368-D105-418E-8DE3-1963F6634A4B}" type="presParOf" srcId="{C99F2C7D-11CA-4D1F-8014-209F562BFF71}" destId="{075E4ADC-9E49-4569-B960-671ECA6B880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F5A97-4877-4C45-AE68-BA6D80273201}">
      <dsp:nvSpPr>
        <dsp:cNvPr id="0" name=""/>
        <dsp:cNvSpPr/>
      </dsp:nvSpPr>
      <dsp:spPr>
        <a:xfrm>
          <a:off x="4636802" y="1624225"/>
          <a:ext cx="206858" cy="983885"/>
        </a:xfrm>
        <a:custGeom>
          <a:avLst/>
          <a:gdLst/>
          <a:ahLst/>
          <a:cxnLst/>
          <a:rect l="0" t="0" r="0" b="0"/>
          <a:pathLst>
            <a:path>
              <a:moveTo>
                <a:pt x="206858" y="0"/>
              </a:moveTo>
              <a:lnTo>
                <a:pt x="206858" y="983885"/>
              </a:lnTo>
              <a:lnTo>
                <a:pt x="0" y="9838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830848-C561-43A5-B38E-B4A4FB491006}">
      <dsp:nvSpPr>
        <dsp:cNvPr id="0" name=""/>
        <dsp:cNvSpPr/>
      </dsp:nvSpPr>
      <dsp:spPr>
        <a:xfrm>
          <a:off x="4843660" y="1624225"/>
          <a:ext cx="3817129" cy="1947966"/>
        </a:xfrm>
        <a:custGeom>
          <a:avLst/>
          <a:gdLst/>
          <a:ahLst/>
          <a:cxnLst/>
          <a:rect l="0" t="0" r="0" b="0"/>
          <a:pathLst>
            <a:path>
              <a:moveTo>
                <a:pt x="0" y="0"/>
              </a:moveTo>
              <a:lnTo>
                <a:pt x="0" y="1727904"/>
              </a:lnTo>
              <a:lnTo>
                <a:pt x="3817129" y="1727904"/>
              </a:lnTo>
              <a:lnTo>
                <a:pt x="3817129" y="19479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49DFEB-0912-4E6C-81A8-DCC32A911E87}">
      <dsp:nvSpPr>
        <dsp:cNvPr id="0" name=""/>
        <dsp:cNvSpPr/>
      </dsp:nvSpPr>
      <dsp:spPr>
        <a:xfrm>
          <a:off x="4843660" y="1624225"/>
          <a:ext cx="1281179" cy="1947966"/>
        </a:xfrm>
        <a:custGeom>
          <a:avLst/>
          <a:gdLst/>
          <a:ahLst/>
          <a:cxnLst/>
          <a:rect l="0" t="0" r="0" b="0"/>
          <a:pathLst>
            <a:path>
              <a:moveTo>
                <a:pt x="0" y="0"/>
              </a:moveTo>
              <a:lnTo>
                <a:pt x="0" y="1727904"/>
              </a:lnTo>
              <a:lnTo>
                <a:pt x="1281179" y="1727904"/>
              </a:lnTo>
              <a:lnTo>
                <a:pt x="1281179" y="19479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8A5FE2-B732-4994-A365-37630D0036E2}">
      <dsp:nvSpPr>
        <dsp:cNvPr id="0" name=""/>
        <dsp:cNvSpPr/>
      </dsp:nvSpPr>
      <dsp:spPr>
        <a:xfrm>
          <a:off x="3588888" y="1624225"/>
          <a:ext cx="1254771" cy="1947966"/>
        </a:xfrm>
        <a:custGeom>
          <a:avLst/>
          <a:gdLst/>
          <a:ahLst/>
          <a:cxnLst/>
          <a:rect l="0" t="0" r="0" b="0"/>
          <a:pathLst>
            <a:path>
              <a:moveTo>
                <a:pt x="1254771" y="0"/>
              </a:moveTo>
              <a:lnTo>
                <a:pt x="1254771" y="1727904"/>
              </a:lnTo>
              <a:lnTo>
                <a:pt x="0" y="1727904"/>
              </a:lnTo>
              <a:lnTo>
                <a:pt x="0" y="19479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D28C45-F598-499E-B776-8D0B0F6310EC}">
      <dsp:nvSpPr>
        <dsp:cNvPr id="0" name=""/>
        <dsp:cNvSpPr/>
      </dsp:nvSpPr>
      <dsp:spPr>
        <a:xfrm>
          <a:off x="1052938" y="1624225"/>
          <a:ext cx="3790722" cy="1947966"/>
        </a:xfrm>
        <a:custGeom>
          <a:avLst/>
          <a:gdLst/>
          <a:ahLst/>
          <a:cxnLst/>
          <a:rect l="0" t="0" r="0" b="0"/>
          <a:pathLst>
            <a:path>
              <a:moveTo>
                <a:pt x="3790722" y="0"/>
              </a:moveTo>
              <a:lnTo>
                <a:pt x="3790722" y="1727904"/>
              </a:lnTo>
              <a:lnTo>
                <a:pt x="0" y="1727904"/>
              </a:lnTo>
              <a:lnTo>
                <a:pt x="0" y="19479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74DA4A-443C-4727-AD8E-134528B8A7D4}">
      <dsp:nvSpPr>
        <dsp:cNvPr id="0" name=""/>
        <dsp:cNvSpPr/>
      </dsp:nvSpPr>
      <dsp:spPr>
        <a:xfrm>
          <a:off x="2887048" y="182904"/>
          <a:ext cx="3913223" cy="14413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Center for Information Assurance Education (CIAE)</a:t>
          </a:r>
        </a:p>
        <a:p>
          <a:pPr lvl="0" algn="ctr" defTabSz="1066800">
            <a:lnSpc>
              <a:spcPct val="90000"/>
            </a:lnSpc>
            <a:spcBef>
              <a:spcPct val="0"/>
            </a:spcBef>
            <a:spcAft>
              <a:spcPct val="35000"/>
            </a:spcAft>
          </a:pPr>
          <a:r>
            <a:rPr lang="en-US" sz="2400" kern="1200" dirty="0" smtClean="0"/>
            <a:t>(NSA/DHS CAE-CDE)</a:t>
          </a:r>
          <a:endParaRPr lang="en-US" sz="2400" kern="1200" dirty="0"/>
        </a:p>
      </dsp:txBody>
      <dsp:txXfrm>
        <a:off x="2887048" y="182904"/>
        <a:ext cx="3913223" cy="1441321"/>
      </dsp:txXfrm>
    </dsp:sp>
    <dsp:sp modelId="{C6BF3844-4FD1-459E-8901-F4AA14CC6CE3}">
      <dsp:nvSpPr>
        <dsp:cNvPr id="0" name=""/>
        <dsp:cNvSpPr/>
      </dsp:nvSpPr>
      <dsp:spPr>
        <a:xfrm>
          <a:off x="5024" y="3572192"/>
          <a:ext cx="2095826" cy="18080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Network &amp; Security Lab</a:t>
          </a:r>
          <a:br>
            <a:rPr lang="en-US" sz="2400" kern="1200" dirty="0" smtClean="0"/>
          </a:br>
          <a:r>
            <a:rPr lang="en-US" sz="2400" kern="1200" dirty="0" smtClean="0"/>
            <a:t>(TI-Driven)</a:t>
          </a:r>
          <a:endParaRPr lang="en-US" sz="2400" kern="1200" dirty="0"/>
        </a:p>
      </dsp:txBody>
      <dsp:txXfrm>
        <a:off x="5024" y="3572192"/>
        <a:ext cx="2095826" cy="1808017"/>
      </dsp:txXfrm>
    </dsp:sp>
    <dsp:sp modelId="{E5885075-D26B-4D43-9B11-890CFB5E57AA}">
      <dsp:nvSpPr>
        <dsp:cNvPr id="0" name=""/>
        <dsp:cNvSpPr/>
      </dsp:nvSpPr>
      <dsp:spPr>
        <a:xfrm>
          <a:off x="2540975" y="3572192"/>
          <a:ext cx="2095826" cy="18080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Smart &amp; Secure Computing Research Group</a:t>
          </a:r>
        </a:p>
        <a:p>
          <a:pPr lvl="0" algn="ctr" defTabSz="1066800">
            <a:lnSpc>
              <a:spcPct val="90000"/>
            </a:lnSpc>
            <a:spcBef>
              <a:spcPct val="0"/>
            </a:spcBef>
            <a:spcAft>
              <a:spcPct val="35000"/>
            </a:spcAft>
          </a:pPr>
          <a:r>
            <a:rPr lang="en-US" sz="2400" kern="1200" dirty="0" smtClean="0"/>
            <a:t>(TI Faculty-Driven)</a:t>
          </a:r>
          <a:endParaRPr lang="en-US" sz="2400" kern="1200" dirty="0"/>
        </a:p>
      </dsp:txBody>
      <dsp:txXfrm>
        <a:off x="2540975" y="3572192"/>
        <a:ext cx="2095826" cy="1808017"/>
      </dsp:txXfrm>
    </dsp:sp>
    <dsp:sp modelId="{123AE007-574B-4A81-96A0-CAA4EA6824C8}">
      <dsp:nvSpPr>
        <dsp:cNvPr id="0" name=""/>
        <dsp:cNvSpPr/>
      </dsp:nvSpPr>
      <dsp:spPr>
        <a:xfrm>
          <a:off x="5076925" y="3572192"/>
          <a:ext cx="2095826" cy="18080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Cybersecurity Club</a:t>
          </a:r>
          <a:br>
            <a:rPr lang="en-US" sz="2400" kern="1200" dirty="0" smtClean="0"/>
          </a:br>
          <a:r>
            <a:rPr lang="en-US" sz="2400" kern="1200" dirty="0" smtClean="0"/>
            <a:t>(Student-Driven)</a:t>
          </a:r>
          <a:endParaRPr lang="en-US" sz="2400" kern="1200" dirty="0"/>
        </a:p>
      </dsp:txBody>
      <dsp:txXfrm>
        <a:off x="5076925" y="3572192"/>
        <a:ext cx="2095826" cy="1808017"/>
      </dsp:txXfrm>
    </dsp:sp>
    <dsp:sp modelId="{EB4AF423-A625-443B-A2E8-A2280CEAB477}">
      <dsp:nvSpPr>
        <dsp:cNvPr id="0" name=""/>
        <dsp:cNvSpPr/>
      </dsp:nvSpPr>
      <dsp:spPr>
        <a:xfrm>
          <a:off x="7612876" y="3572192"/>
          <a:ext cx="2095826" cy="18080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Secure Coding Club</a:t>
          </a:r>
          <a:br>
            <a:rPr lang="en-US" sz="2400" kern="1200" dirty="0" smtClean="0"/>
          </a:br>
          <a:r>
            <a:rPr lang="en-US" sz="2400" kern="1200" dirty="0" smtClean="0"/>
            <a:t>(Student-Driven)</a:t>
          </a:r>
          <a:endParaRPr lang="en-US" sz="2400" kern="1200" dirty="0"/>
        </a:p>
      </dsp:txBody>
      <dsp:txXfrm>
        <a:off x="7612876" y="3572192"/>
        <a:ext cx="2095826" cy="1808017"/>
      </dsp:txXfrm>
    </dsp:sp>
    <dsp:sp modelId="{9F54534A-A9F2-4CB2-9984-6794973030A8}">
      <dsp:nvSpPr>
        <dsp:cNvPr id="0" name=""/>
        <dsp:cNvSpPr/>
      </dsp:nvSpPr>
      <dsp:spPr>
        <a:xfrm>
          <a:off x="2540975" y="2084155"/>
          <a:ext cx="2095826" cy="10479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Advisory Board</a:t>
          </a:r>
          <a:endParaRPr lang="en-US" sz="2400" kern="1200" dirty="0"/>
        </a:p>
      </dsp:txBody>
      <dsp:txXfrm>
        <a:off x="2540975" y="2084155"/>
        <a:ext cx="2095826" cy="10479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526CD24B-250E-4636-B422-0D71739A27C1}" type="datetimeFigureOut">
              <a:rPr lang="en-US" smtClean="0"/>
              <a:t>8/20/2018</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882CC934-153A-409F-B453-A7EAC61CF1A5}" type="slidenum">
              <a:rPr lang="en-US" smtClean="0"/>
              <a:t>‹#›</a:t>
            </a:fld>
            <a:endParaRPr lang="en-US"/>
          </a:p>
        </p:txBody>
      </p:sp>
    </p:spTree>
    <p:extLst>
      <p:ext uri="{BB962C8B-B14F-4D97-AF65-F5344CB8AC3E}">
        <p14:creationId xmlns:p14="http://schemas.microsoft.com/office/powerpoint/2010/main" val="672083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5A491759-4922-48C7-B1E9-770E8B94AB97}" type="datetimeFigureOut">
              <a:rPr lang="en-US" smtClean="0"/>
              <a:t>8/20/2018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0E0691E-7785-413E-8E54-D5F3191B49F0}" type="slidenum">
              <a:rPr lang="en-US" smtClean="0"/>
              <a:t>‹#›</a:t>
            </a:fld>
            <a:endParaRPr lang="en-US"/>
          </a:p>
        </p:txBody>
      </p:sp>
    </p:spTree>
    <p:extLst>
      <p:ext uri="{BB962C8B-B14F-4D97-AF65-F5344CB8AC3E}">
        <p14:creationId xmlns:p14="http://schemas.microsoft.com/office/powerpoint/2010/main" val="1057259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BB26D0-FB07-4B39-AE51-460C44BD5743}" type="datetime1">
              <a:rPr lang="en-US" smtClean="0"/>
              <a:t>8/20/2018</a:t>
            </a:fld>
            <a:endParaRPr lang="en-US"/>
          </a:p>
        </p:txBody>
      </p:sp>
      <p:sp>
        <p:nvSpPr>
          <p:cNvPr id="5" name="Footer Placeholder 4"/>
          <p:cNvSpPr>
            <a:spLocks noGrp="1"/>
          </p:cNvSpPr>
          <p:nvPr>
            <p:ph type="ftr" sz="quarter" idx="11"/>
          </p:nvPr>
        </p:nvSpPr>
        <p:spPr/>
        <p:txBody>
          <a:bodyPr/>
          <a:lstStyle/>
          <a:p>
            <a:r>
              <a:rPr lang="en-US" smtClean="0"/>
              <a:t>Sam Chung, Ph.D.</a:t>
            </a:r>
            <a:endParaRPr lang="en-US"/>
          </a:p>
        </p:txBody>
      </p:sp>
      <p:sp>
        <p:nvSpPr>
          <p:cNvPr id="6" name="Slide Number Placeholder 5"/>
          <p:cNvSpPr>
            <a:spLocks noGrp="1"/>
          </p:cNvSpPr>
          <p:nvPr>
            <p:ph type="sldNum" sz="quarter" idx="12"/>
          </p:nvPr>
        </p:nvSpPr>
        <p:spPr/>
        <p:txBody>
          <a:bodyPr/>
          <a:lstStyle/>
          <a:p>
            <a:fld id="{31438B54-7C6C-4F30-AAC5-724344B0E79B}" type="slidenum">
              <a:rPr lang="en-US" smtClean="0"/>
              <a:t>‹#›</a:t>
            </a:fld>
            <a:endParaRPr lang="en-US"/>
          </a:p>
        </p:txBody>
      </p:sp>
    </p:spTree>
    <p:extLst>
      <p:ext uri="{BB962C8B-B14F-4D97-AF65-F5344CB8AC3E}">
        <p14:creationId xmlns:p14="http://schemas.microsoft.com/office/powerpoint/2010/main" val="5344050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EC9859-FA13-4BE1-BB36-26E071C21354}" type="datetime1">
              <a:rPr lang="en-US" smtClean="0"/>
              <a:t>8/20/2018</a:t>
            </a:fld>
            <a:endParaRPr lang="en-US"/>
          </a:p>
        </p:txBody>
      </p:sp>
      <p:sp>
        <p:nvSpPr>
          <p:cNvPr id="5" name="Footer Placeholder 4"/>
          <p:cNvSpPr>
            <a:spLocks noGrp="1"/>
          </p:cNvSpPr>
          <p:nvPr>
            <p:ph type="ftr" sz="quarter" idx="11"/>
          </p:nvPr>
        </p:nvSpPr>
        <p:spPr/>
        <p:txBody>
          <a:bodyPr/>
          <a:lstStyle/>
          <a:p>
            <a:r>
              <a:rPr lang="en-US" smtClean="0"/>
              <a:t>Sam Chung, Ph.D.</a:t>
            </a:r>
            <a:endParaRPr lang="en-US"/>
          </a:p>
        </p:txBody>
      </p:sp>
      <p:sp>
        <p:nvSpPr>
          <p:cNvPr id="6" name="Slide Number Placeholder 5"/>
          <p:cNvSpPr>
            <a:spLocks noGrp="1"/>
          </p:cNvSpPr>
          <p:nvPr>
            <p:ph type="sldNum" sz="quarter" idx="12"/>
          </p:nvPr>
        </p:nvSpPr>
        <p:spPr/>
        <p:txBody>
          <a:bodyPr/>
          <a:lstStyle/>
          <a:p>
            <a:fld id="{31438B54-7C6C-4F30-AAC5-724344B0E79B}" type="slidenum">
              <a:rPr lang="en-US" smtClean="0"/>
              <a:t>‹#›</a:t>
            </a:fld>
            <a:endParaRPr lang="en-US"/>
          </a:p>
        </p:txBody>
      </p:sp>
    </p:spTree>
    <p:extLst>
      <p:ext uri="{BB962C8B-B14F-4D97-AF65-F5344CB8AC3E}">
        <p14:creationId xmlns:p14="http://schemas.microsoft.com/office/powerpoint/2010/main" val="738809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E9058D-4CB8-4886-A2F8-46D53BDAF9B8}" type="datetime1">
              <a:rPr lang="en-US" smtClean="0"/>
              <a:t>8/20/2018</a:t>
            </a:fld>
            <a:endParaRPr lang="en-US"/>
          </a:p>
        </p:txBody>
      </p:sp>
      <p:sp>
        <p:nvSpPr>
          <p:cNvPr id="5" name="Footer Placeholder 4"/>
          <p:cNvSpPr>
            <a:spLocks noGrp="1"/>
          </p:cNvSpPr>
          <p:nvPr>
            <p:ph type="ftr" sz="quarter" idx="11"/>
          </p:nvPr>
        </p:nvSpPr>
        <p:spPr/>
        <p:txBody>
          <a:bodyPr/>
          <a:lstStyle/>
          <a:p>
            <a:r>
              <a:rPr lang="en-US" smtClean="0"/>
              <a:t>Sam Chung, Ph.D.</a:t>
            </a:r>
            <a:endParaRPr lang="en-US"/>
          </a:p>
        </p:txBody>
      </p:sp>
      <p:sp>
        <p:nvSpPr>
          <p:cNvPr id="6" name="Slide Number Placeholder 5"/>
          <p:cNvSpPr>
            <a:spLocks noGrp="1"/>
          </p:cNvSpPr>
          <p:nvPr>
            <p:ph type="sldNum" sz="quarter" idx="12"/>
          </p:nvPr>
        </p:nvSpPr>
        <p:spPr/>
        <p:txBody>
          <a:bodyPr/>
          <a:lstStyle/>
          <a:p>
            <a:fld id="{31438B54-7C6C-4F30-AAC5-724344B0E79B}" type="slidenum">
              <a:rPr lang="en-US" smtClean="0"/>
              <a:t>‹#›</a:t>
            </a:fld>
            <a:endParaRPr lang="en-US"/>
          </a:p>
        </p:txBody>
      </p:sp>
    </p:spTree>
    <p:extLst>
      <p:ext uri="{BB962C8B-B14F-4D97-AF65-F5344CB8AC3E}">
        <p14:creationId xmlns:p14="http://schemas.microsoft.com/office/powerpoint/2010/main" val="299002795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A507D8-9FBD-423B-A978-635A32A85FB8}" type="datetime1">
              <a:rPr lang="en-US" smtClean="0"/>
              <a:t>8/20/2018</a:t>
            </a:fld>
            <a:endParaRPr lang="en-US"/>
          </a:p>
        </p:txBody>
      </p:sp>
      <p:sp>
        <p:nvSpPr>
          <p:cNvPr id="6" name="Footer Placeholder 5"/>
          <p:cNvSpPr>
            <a:spLocks noGrp="1"/>
          </p:cNvSpPr>
          <p:nvPr>
            <p:ph type="ftr" sz="quarter" idx="11"/>
          </p:nvPr>
        </p:nvSpPr>
        <p:spPr/>
        <p:txBody>
          <a:bodyPr/>
          <a:lstStyle/>
          <a:p>
            <a:r>
              <a:rPr lang="en-US" smtClean="0"/>
              <a:t>Sam Chung, Ph.D.</a:t>
            </a:r>
            <a:endParaRPr lang="en-US"/>
          </a:p>
        </p:txBody>
      </p:sp>
      <p:sp>
        <p:nvSpPr>
          <p:cNvPr id="7" name="Slide Number Placeholder 6"/>
          <p:cNvSpPr>
            <a:spLocks noGrp="1"/>
          </p:cNvSpPr>
          <p:nvPr>
            <p:ph type="sldNum" sz="quarter" idx="12"/>
          </p:nvPr>
        </p:nvSpPr>
        <p:spPr/>
        <p:txBody>
          <a:bodyPr/>
          <a:lstStyle/>
          <a:p>
            <a:fld id="{31438B54-7C6C-4F30-AAC5-724344B0E79B}" type="slidenum">
              <a:rPr lang="en-US" smtClean="0"/>
              <a:t>‹#›</a:t>
            </a:fld>
            <a:endParaRPr lang="en-US"/>
          </a:p>
        </p:txBody>
      </p:sp>
    </p:spTree>
    <p:extLst>
      <p:ext uri="{BB962C8B-B14F-4D97-AF65-F5344CB8AC3E}">
        <p14:creationId xmlns:p14="http://schemas.microsoft.com/office/powerpoint/2010/main" val="34430649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E5772F-7969-40DA-872F-9C68BD34C646}" type="datetime1">
              <a:rPr lang="en-US" smtClean="0"/>
              <a:t>8/20/2018</a:t>
            </a:fld>
            <a:endParaRPr lang="en-US"/>
          </a:p>
        </p:txBody>
      </p:sp>
      <p:sp>
        <p:nvSpPr>
          <p:cNvPr id="8" name="Footer Placeholder 7"/>
          <p:cNvSpPr>
            <a:spLocks noGrp="1"/>
          </p:cNvSpPr>
          <p:nvPr>
            <p:ph type="ftr" sz="quarter" idx="11"/>
          </p:nvPr>
        </p:nvSpPr>
        <p:spPr/>
        <p:txBody>
          <a:bodyPr/>
          <a:lstStyle/>
          <a:p>
            <a:r>
              <a:rPr lang="en-US" smtClean="0"/>
              <a:t>Sam Chung, Ph.D.</a:t>
            </a:r>
            <a:endParaRPr lang="en-US"/>
          </a:p>
        </p:txBody>
      </p:sp>
      <p:sp>
        <p:nvSpPr>
          <p:cNvPr id="9" name="Slide Number Placeholder 8"/>
          <p:cNvSpPr>
            <a:spLocks noGrp="1"/>
          </p:cNvSpPr>
          <p:nvPr>
            <p:ph type="sldNum" sz="quarter" idx="12"/>
          </p:nvPr>
        </p:nvSpPr>
        <p:spPr/>
        <p:txBody>
          <a:bodyPr/>
          <a:lstStyle/>
          <a:p>
            <a:fld id="{31438B54-7C6C-4F30-AAC5-724344B0E79B}" type="slidenum">
              <a:rPr lang="en-US" smtClean="0"/>
              <a:t>‹#›</a:t>
            </a:fld>
            <a:endParaRPr lang="en-US"/>
          </a:p>
        </p:txBody>
      </p:sp>
    </p:spTree>
    <p:extLst>
      <p:ext uri="{BB962C8B-B14F-4D97-AF65-F5344CB8AC3E}">
        <p14:creationId xmlns:p14="http://schemas.microsoft.com/office/powerpoint/2010/main" val="17753914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69C270-A22A-491C-A051-BA4C14DED481}" type="datetime1">
              <a:rPr lang="en-US" smtClean="0"/>
              <a:t>8/20/2018</a:t>
            </a:fld>
            <a:endParaRPr lang="en-US"/>
          </a:p>
        </p:txBody>
      </p:sp>
      <p:sp>
        <p:nvSpPr>
          <p:cNvPr id="4" name="Footer Placeholder 3"/>
          <p:cNvSpPr>
            <a:spLocks noGrp="1"/>
          </p:cNvSpPr>
          <p:nvPr>
            <p:ph type="ftr" sz="quarter" idx="11"/>
          </p:nvPr>
        </p:nvSpPr>
        <p:spPr/>
        <p:txBody>
          <a:bodyPr/>
          <a:lstStyle/>
          <a:p>
            <a:r>
              <a:rPr lang="en-US" smtClean="0"/>
              <a:t>Sam Chung, Ph.D.</a:t>
            </a:r>
            <a:endParaRPr lang="en-US"/>
          </a:p>
        </p:txBody>
      </p:sp>
      <p:sp>
        <p:nvSpPr>
          <p:cNvPr id="5" name="Slide Number Placeholder 4"/>
          <p:cNvSpPr>
            <a:spLocks noGrp="1"/>
          </p:cNvSpPr>
          <p:nvPr>
            <p:ph type="sldNum" sz="quarter" idx="12"/>
          </p:nvPr>
        </p:nvSpPr>
        <p:spPr/>
        <p:txBody>
          <a:bodyPr/>
          <a:lstStyle/>
          <a:p>
            <a:fld id="{31438B54-7C6C-4F30-AAC5-724344B0E79B}" type="slidenum">
              <a:rPr lang="en-US" smtClean="0"/>
              <a:t>‹#›</a:t>
            </a:fld>
            <a:endParaRPr lang="en-US"/>
          </a:p>
        </p:txBody>
      </p:sp>
    </p:spTree>
    <p:extLst>
      <p:ext uri="{BB962C8B-B14F-4D97-AF65-F5344CB8AC3E}">
        <p14:creationId xmlns:p14="http://schemas.microsoft.com/office/powerpoint/2010/main" val="32796461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2E4BF4-66FE-4022-BA2E-22FB2D0578FD}" type="datetime1">
              <a:rPr lang="en-US" smtClean="0"/>
              <a:t>8/20/2018</a:t>
            </a:fld>
            <a:endParaRPr lang="en-US"/>
          </a:p>
        </p:txBody>
      </p:sp>
      <p:sp>
        <p:nvSpPr>
          <p:cNvPr id="3" name="Footer Placeholder 2"/>
          <p:cNvSpPr>
            <a:spLocks noGrp="1"/>
          </p:cNvSpPr>
          <p:nvPr>
            <p:ph type="ftr" sz="quarter" idx="11"/>
          </p:nvPr>
        </p:nvSpPr>
        <p:spPr/>
        <p:txBody>
          <a:bodyPr/>
          <a:lstStyle/>
          <a:p>
            <a:r>
              <a:rPr lang="en-US" smtClean="0"/>
              <a:t>Sam Chung, Ph.D.</a:t>
            </a:r>
            <a:endParaRPr lang="en-US"/>
          </a:p>
        </p:txBody>
      </p:sp>
      <p:sp>
        <p:nvSpPr>
          <p:cNvPr id="4" name="Slide Number Placeholder 3"/>
          <p:cNvSpPr>
            <a:spLocks noGrp="1"/>
          </p:cNvSpPr>
          <p:nvPr>
            <p:ph type="sldNum" sz="quarter" idx="12"/>
          </p:nvPr>
        </p:nvSpPr>
        <p:spPr/>
        <p:txBody>
          <a:bodyPr/>
          <a:lstStyle/>
          <a:p>
            <a:fld id="{31438B54-7C6C-4F30-AAC5-724344B0E79B}" type="slidenum">
              <a:rPr lang="en-US" smtClean="0"/>
              <a:t>‹#›</a:t>
            </a:fld>
            <a:endParaRPr lang="en-US"/>
          </a:p>
        </p:txBody>
      </p:sp>
    </p:spTree>
    <p:extLst>
      <p:ext uri="{BB962C8B-B14F-4D97-AF65-F5344CB8AC3E}">
        <p14:creationId xmlns:p14="http://schemas.microsoft.com/office/powerpoint/2010/main" val="4024965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EAE893-4C83-4A8E-9CE0-B2D9202C70C4}" type="datetime1">
              <a:rPr lang="en-US" smtClean="0"/>
              <a:t>8/20/2018</a:t>
            </a:fld>
            <a:endParaRPr lang="en-US"/>
          </a:p>
        </p:txBody>
      </p:sp>
      <p:sp>
        <p:nvSpPr>
          <p:cNvPr id="6" name="Footer Placeholder 5"/>
          <p:cNvSpPr>
            <a:spLocks noGrp="1"/>
          </p:cNvSpPr>
          <p:nvPr>
            <p:ph type="ftr" sz="quarter" idx="11"/>
          </p:nvPr>
        </p:nvSpPr>
        <p:spPr/>
        <p:txBody>
          <a:bodyPr/>
          <a:lstStyle/>
          <a:p>
            <a:r>
              <a:rPr lang="en-US" smtClean="0"/>
              <a:t>Sam Chung, Ph.D.</a:t>
            </a:r>
            <a:endParaRPr lang="en-US"/>
          </a:p>
        </p:txBody>
      </p:sp>
      <p:sp>
        <p:nvSpPr>
          <p:cNvPr id="7" name="Slide Number Placeholder 6"/>
          <p:cNvSpPr>
            <a:spLocks noGrp="1"/>
          </p:cNvSpPr>
          <p:nvPr>
            <p:ph type="sldNum" sz="quarter" idx="12"/>
          </p:nvPr>
        </p:nvSpPr>
        <p:spPr/>
        <p:txBody>
          <a:bodyPr/>
          <a:lstStyle/>
          <a:p>
            <a:fld id="{31438B54-7C6C-4F30-AAC5-724344B0E79B}" type="slidenum">
              <a:rPr lang="en-US" smtClean="0"/>
              <a:t>‹#›</a:t>
            </a:fld>
            <a:endParaRPr lang="en-US"/>
          </a:p>
        </p:txBody>
      </p:sp>
    </p:spTree>
    <p:extLst>
      <p:ext uri="{BB962C8B-B14F-4D97-AF65-F5344CB8AC3E}">
        <p14:creationId xmlns:p14="http://schemas.microsoft.com/office/powerpoint/2010/main" val="801508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260A73-AFBC-47F1-82A5-3C3C8F964EF7}" type="datetime1">
              <a:rPr lang="en-US" smtClean="0"/>
              <a:t>8/20/2018</a:t>
            </a:fld>
            <a:endParaRPr lang="en-US"/>
          </a:p>
        </p:txBody>
      </p:sp>
      <p:sp>
        <p:nvSpPr>
          <p:cNvPr id="6" name="Footer Placeholder 5"/>
          <p:cNvSpPr>
            <a:spLocks noGrp="1"/>
          </p:cNvSpPr>
          <p:nvPr>
            <p:ph type="ftr" sz="quarter" idx="11"/>
          </p:nvPr>
        </p:nvSpPr>
        <p:spPr/>
        <p:txBody>
          <a:bodyPr/>
          <a:lstStyle/>
          <a:p>
            <a:r>
              <a:rPr lang="en-US" smtClean="0"/>
              <a:t>Sam Chung, Ph.D.</a:t>
            </a:r>
            <a:endParaRPr lang="en-US"/>
          </a:p>
        </p:txBody>
      </p:sp>
      <p:sp>
        <p:nvSpPr>
          <p:cNvPr id="7" name="Slide Number Placeholder 6"/>
          <p:cNvSpPr>
            <a:spLocks noGrp="1"/>
          </p:cNvSpPr>
          <p:nvPr>
            <p:ph type="sldNum" sz="quarter" idx="12"/>
          </p:nvPr>
        </p:nvSpPr>
        <p:spPr/>
        <p:txBody>
          <a:bodyPr/>
          <a:lstStyle/>
          <a:p>
            <a:fld id="{31438B54-7C6C-4F30-AAC5-724344B0E79B}" type="slidenum">
              <a:rPr lang="en-US" smtClean="0"/>
              <a:t>‹#›</a:t>
            </a:fld>
            <a:endParaRPr lang="en-US"/>
          </a:p>
        </p:txBody>
      </p:sp>
    </p:spTree>
    <p:extLst>
      <p:ext uri="{BB962C8B-B14F-4D97-AF65-F5344CB8AC3E}">
        <p14:creationId xmlns:p14="http://schemas.microsoft.com/office/powerpoint/2010/main" val="288357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28A496-F688-404F-B39D-33FEC21BA414}" type="datetime1">
              <a:rPr lang="en-US" smtClean="0"/>
              <a:t>8/20/2018</a:t>
            </a:fld>
            <a:endParaRPr lang="en-US"/>
          </a:p>
        </p:txBody>
      </p:sp>
      <p:sp>
        <p:nvSpPr>
          <p:cNvPr id="5" name="Footer Placeholder 4"/>
          <p:cNvSpPr>
            <a:spLocks noGrp="1"/>
          </p:cNvSpPr>
          <p:nvPr>
            <p:ph type="ftr" sz="quarter" idx="11"/>
          </p:nvPr>
        </p:nvSpPr>
        <p:spPr/>
        <p:txBody>
          <a:bodyPr/>
          <a:lstStyle/>
          <a:p>
            <a:r>
              <a:rPr lang="en-US" smtClean="0"/>
              <a:t>Sam Chung, Ph.D.</a:t>
            </a:r>
            <a:endParaRPr lang="en-US"/>
          </a:p>
        </p:txBody>
      </p:sp>
      <p:sp>
        <p:nvSpPr>
          <p:cNvPr id="6" name="Slide Number Placeholder 5"/>
          <p:cNvSpPr>
            <a:spLocks noGrp="1"/>
          </p:cNvSpPr>
          <p:nvPr>
            <p:ph type="sldNum" sz="quarter" idx="12"/>
          </p:nvPr>
        </p:nvSpPr>
        <p:spPr/>
        <p:txBody>
          <a:bodyPr/>
          <a:lstStyle/>
          <a:p>
            <a:fld id="{31438B54-7C6C-4F30-AAC5-724344B0E79B}" type="slidenum">
              <a:rPr lang="en-US" smtClean="0"/>
              <a:t>‹#›</a:t>
            </a:fld>
            <a:endParaRPr lang="en-US"/>
          </a:p>
        </p:txBody>
      </p:sp>
    </p:spTree>
    <p:extLst>
      <p:ext uri="{BB962C8B-B14F-4D97-AF65-F5344CB8AC3E}">
        <p14:creationId xmlns:p14="http://schemas.microsoft.com/office/powerpoint/2010/main" val="1908455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3">
                <a:lumMod val="0"/>
                <a:lumOff val="100000"/>
              </a:schemeClr>
            </a:gs>
            <a:gs pos="11000">
              <a:srgbClr val="3BBABD">
                <a:alpha val="59000"/>
              </a:srgbClr>
            </a:gs>
            <a:gs pos="38000">
              <a:srgbClr val="3BBABD"/>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AA8BB-FE49-4338-91B7-578817D60B11}" type="datetime1">
              <a:rPr lang="en-US" smtClean="0"/>
              <a:t>8/20/2018</a:t>
            </a:fld>
            <a:endParaRPr lang="en-US"/>
          </a:p>
        </p:txBody>
      </p:sp>
      <p:sp>
        <p:nvSpPr>
          <p:cNvPr id="5" name="Footer Placeholder 4"/>
          <p:cNvSpPr>
            <a:spLocks noGrp="1"/>
          </p:cNvSpPr>
          <p:nvPr>
            <p:ph type="ftr" sz="quarter" idx="3"/>
          </p:nvPr>
        </p:nvSpPr>
        <p:spPr>
          <a:xfrm>
            <a:off x="8812161" y="6356350"/>
            <a:ext cx="136914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Sam Chung, Ph.D.</a:t>
            </a:r>
            <a:endParaRPr lang="en-US" dirty="0"/>
          </a:p>
        </p:txBody>
      </p:sp>
      <p:sp>
        <p:nvSpPr>
          <p:cNvPr id="6" name="Slide Number Placeholder 5"/>
          <p:cNvSpPr>
            <a:spLocks noGrp="1"/>
          </p:cNvSpPr>
          <p:nvPr>
            <p:ph type="sldNum" sz="quarter" idx="4"/>
          </p:nvPr>
        </p:nvSpPr>
        <p:spPr>
          <a:xfrm>
            <a:off x="10375490" y="6356350"/>
            <a:ext cx="97831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438B54-7C6C-4F30-AAC5-724344B0E79B}" type="slidenum">
              <a:rPr lang="en-US" smtClean="0"/>
              <a:t>‹#›</a:t>
            </a:fld>
            <a:endParaRPr lang="en-US" dirty="0"/>
          </a:p>
        </p:txBody>
      </p:sp>
      <p:pic>
        <p:nvPicPr>
          <p:cNvPr id="7" name="Picture 6"/>
          <p:cNvPicPr>
            <a:picLocks noChangeAspect="1"/>
          </p:cNvPicPr>
          <p:nvPr userDrawn="1"/>
        </p:nvPicPr>
        <p:blipFill>
          <a:blip r:embed="rId12"/>
          <a:stretch>
            <a:fillRect/>
          </a:stretch>
        </p:blipFill>
        <p:spPr>
          <a:xfrm>
            <a:off x="-1904" y="5505450"/>
            <a:ext cx="2419350" cy="1352550"/>
          </a:xfrm>
          <a:prstGeom prst="rect">
            <a:avLst/>
          </a:prstGeom>
        </p:spPr>
      </p:pic>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477224" y="5791528"/>
            <a:ext cx="1237551" cy="747384"/>
          </a:xfrm>
          <a:prstGeom prst="rect">
            <a:avLst/>
          </a:prstGeom>
        </p:spPr>
      </p:pic>
    </p:spTree>
    <p:extLst>
      <p:ext uri="{BB962C8B-B14F-4D97-AF65-F5344CB8AC3E}">
        <p14:creationId xmlns:p14="http://schemas.microsoft.com/office/powerpoint/2010/main" val="3997707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gif"/></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1.xml"/><Relationship Id="rId7" Type="http://schemas.openxmlformats.org/officeDocument/2006/relationships/image" Target="../media/image9.jpe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t>
            </a:r>
            <a:r>
              <a:rPr lang="en-US" dirty="0" err="1" smtClean="0"/>
              <a:t>eScience</a:t>
            </a:r>
            <a:r>
              <a:rPr lang="en-US" dirty="0" smtClean="0"/>
              <a:t>, and Big Data</a:t>
            </a:r>
            <a:endParaRPr lang="en-US" dirty="0"/>
          </a:p>
        </p:txBody>
      </p:sp>
      <p:sp>
        <p:nvSpPr>
          <p:cNvPr id="3" name="Content Placeholder 2"/>
          <p:cNvSpPr>
            <a:spLocks noGrp="1"/>
          </p:cNvSpPr>
          <p:nvPr>
            <p:ph idx="1"/>
          </p:nvPr>
        </p:nvSpPr>
        <p:spPr>
          <a:xfrm>
            <a:off x="838200" y="1825625"/>
            <a:ext cx="7018867" cy="2719282"/>
          </a:xfrm>
        </p:spPr>
        <p:txBody>
          <a:bodyPr/>
          <a:lstStyle/>
          <a:p>
            <a:pPr marL="0" indent="0">
              <a:buNone/>
            </a:pPr>
            <a:r>
              <a:rPr lang="en-US" b="1" dirty="0" smtClean="0"/>
              <a:t>Sam Chung, PhD, Professor/Director</a:t>
            </a:r>
            <a:r>
              <a:rPr lang="en-US" dirty="0" smtClean="0"/>
              <a:t/>
            </a:r>
            <a:br>
              <a:rPr lang="en-US" dirty="0" smtClean="0"/>
            </a:br>
            <a:r>
              <a:rPr lang="en-US" dirty="0" smtClean="0"/>
              <a:t>Information Security Program Director</a:t>
            </a:r>
            <a:br>
              <a:rPr lang="en-US" dirty="0" smtClean="0"/>
            </a:br>
            <a:r>
              <a:rPr lang="en-US" dirty="0" smtClean="0"/>
              <a:t>Center for Information Assurance Education</a:t>
            </a:r>
            <a:br>
              <a:rPr lang="en-US" dirty="0" smtClean="0"/>
            </a:br>
            <a:r>
              <a:rPr lang="en-US" dirty="0" smtClean="0"/>
              <a:t>Technology Institute</a:t>
            </a:r>
            <a:br>
              <a:rPr lang="en-US" dirty="0" smtClean="0"/>
            </a:br>
            <a:r>
              <a:rPr lang="en-US" dirty="0" smtClean="0"/>
              <a:t>School of Management</a:t>
            </a:r>
            <a:br>
              <a:rPr lang="en-US" dirty="0" smtClean="0"/>
            </a:br>
            <a:r>
              <a:rPr lang="en-US" dirty="0" smtClean="0"/>
              <a:t>City University of Seattle</a:t>
            </a:r>
            <a:endParaRPr lang="en-US" dirty="0"/>
          </a:p>
        </p:txBody>
      </p:sp>
      <p:sp>
        <p:nvSpPr>
          <p:cNvPr id="4" name="Date Placeholder 3"/>
          <p:cNvSpPr>
            <a:spLocks noGrp="1"/>
          </p:cNvSpPr>
          <p:nvPr>
            <p:ph type="dt" sz="half" idx="10"/>
          </p:nvPr>
        </p:nvSpPr>
        <p:spPr/>
        <p:txBody>
          <a:bodyPr/>
          <a:lstStyle/>
          <a:p>
            <a:fld id="{FABB26D0-FB07-4B39-AE51-460C44BD5743}" type="datetime1">
              <a:rPr lang="en-US" smtClean="0"/>
              <a:t>8/20/2018</a:t>
            </a:fld>
            <a:endParaRPr lang="en-US"/>
          </a:p>
        </p:txBody>
      </p:sp>
      <p:sp>
        <p:nvSpPr>
          <p:cNvPr id="5" name="Footer Placeholder 4"/>
          <p:cNvSpPr>
            <a:spLocks noGrp="1"/>
          </p:cNvSpPr>
          <p:nvPr>
            <p:ph type="ftr" sz="quarter" idx="11"/>
          </p:nvPr>
        </p:nvSpPr>
        <p:spPr/>
        <p:txBody>
          <a:bodyPr/>
          <a:lstStyle/>
          <a:p>
            <a:r>
              <a:rPr lang="en-US" smtClean="0"/>
              <a:t>Sam Chung, Ph.D.</a:t>
            </a:r>
            <a:endParaRPr lang="en-US"/>
          </a:p>
        </p:txBody>
      </p:sp>
      <p:sp>
        <p:nvSpPr>
          <p:cNvPr id="6" name="Slide Number Placeholder 5"/>
          <p:cNvSpPr>
            <a:spLocks noGrp="1"/>
          </p:cNvSpPr>
          <p:nvPr>
            <p:ph type="sldNum" sz="quarter" idx="12"/>
          </p:nvPr>
        </p:nvSpPr>
        <p:spPr/>
        <p:txBody>
          <a:bodyPr/>
          <a:lstStyle/>
          <a:p>
            <a:fld id="{31438B54-7C6C-4F30-AAC5-724344B0E79B}" type="slidenum">
              <a:rPr lang="en-US" smtClean="0"/>
              <a:t>1</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7211" y="1690688"/>
            <a:ext cx="1888278" cy="1888278"/>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31191" y="4200256"/>
            <a:ext cx="1553420" cy="1408545"/>
          </a:xfrm>
          <a:prstGeom prst="rect">
            <a:avLst/>
          </a:prstGeom>
        </p:spPr>
      </p:pic>
      <p:grpSp>
        <p:nvGrpSpPr>
          <p:cNvPr id="15" name="Group 14"/>
          <p:cNvGrpSpPr/>
          <p:nvPr/>
        </p:nvGrpSpPr>
        <p:grpSpPr>
          <a:xfrm>
            <a:off x="406399" y="4466109"/>
            <a:ext cx="3565781" cy="876838"/>
            <a:chOff x="480291" y="4544907"/>
            <a:chExt cx="3565781" cy="876838"/>
          </a:xfrm>
        </p:grpSpPr>
        <p:sp>
          <p:nvSpPr>
            <p:cNvPr id="14" name="Rectangle 13"/>
            <p:cNvSpPr/>
            <p:nvPr/>
          </p:nvSpPr>
          <p:spPr>
            <a:xfrm>
              <a:off x="480291" y="4544907"/>
              <a:ext cx="3565781" cy="8768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327" y="4667951"/>
              <a:ext cx="3075709" cy="630751"/>
            </a:xfrm>
            <a:prstGeom prst="rect">
              <a:avLst/>
            </a:prstGeom>
          </p:spPr>
        </p:pic>
      </p:gr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19599" y="4209519"/>
            <a:ext cx="1441927" cy="1390018"/>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41847" y="4284537"/>
            <a:ext cx="1239982" cy="1239982"/>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51496" y="4412649"/>
            <a:ext cx="2498436" cy="983759"/>
          </a:xfrm>
          <a:prstGeom prst="rect">
            <a:avLst/>
          </a:prstGeom>
        </p:spPr>
      </p:pic>
    </p:spTree>
    <p:extLst>
      <p:ext uri="{BB962C8B-B14F-4D97-AF65-F5344CB8AC3E}">
        <p14:creationId xmlns:p14="http://schemas.microsoft.com/office/powerpoint/2010/main" val="3272860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Visual Studio Code</a:t>
            </a:r>
            <a:endParaRPr lang="en-US" dirty="0"/>
          </a:p>
        </p:txBody>
      </p:sp>
      <p:sp>
        <p:nvSpPr>
          <p:cNvPr id="3" name="Content Placeholder 2"/>
          <p:cNvSpPr>
            <a:spLocks noGrp="1"/>
          </p:cNvSpPr>
          <p:nvPr>
            <p:ph idx="1"/>
          </p:nvPr>
        </p:nvSpPr>
        <p:spPr>
          <a:xfrm>
            <a:off x="838200" y="1825625"/>
            <a:ext cx="8285480" cy="4351338"/>
          </a:xfrm>
        </p:spPr>
        <p:txBody>
          <a:bodyPr/>
          <a:lstStyle/>
          <a:p>
            <a:r>
              <a:rPr lang="en-US" dirty="0"/>
              <a:t>Visual Studio Code is a lightweight but powerful source code editor which runs on your desktop and is available for Windows, </a:t>
            </a:r>
            <a:r>
              <a:rPr lang="en-US" dirty="0" err="1"/>
              <a:t>macOS</a:t>
            </a:r>
            <a:r>
              <a:rPr lang="en-US" dirty="0"/>
              <a:t> and Linux. </a:t>
            </a:r>
            <a:endParaRPr lang="en-US" dirty="0" smtClean="0"/>
          </a:p>
          <a:p>
            <a:r>
              <a:rPr lang="en-US" dirty="0" smtClean="0"/>
              <a:t>It </a:t>
            </a:r>
            <a:r>
              <a:rPr lang="en-US" dirty="0"/>
              <a:t>comes with built-in support for JavaScript, </a:t>
            </a:r>
            <a:r>
              <a:rPr lang="en-US" dirty="0" err="1"/>
              <a:t>TypeScript</a:t>
            </a:r>
            <a:r>
              <a:rPr lang="en-US" dirty="0"/>
              <a:t> and Node.js and has a rich ecosystem of extensions for other languages (such as C++, C#, Java, Python, PHP, Go) and runtimes (such as .NET and Unity)</a:t>
            </a:r>
          </a:p>
        </p:txBody>
      </p:sp>
      <p:sp>
        <p:nvSpPr>
          <p:cNvPr id="4" name="Date Placeholder 3"/>
          <p:cNvSpPr>
            <a:spLocks noGrp="1"/>
          </p:cNvSpPr>
          <p:nvPr>
            <p:ph type="dt" sz="half" idx="10"/>
          </p:nvPr>
        </p:nvSpPr>
        <p:spPr/>
        <p:txBody>
          <a:bodyPr/>
          <a:lstStyle/>
          <a:p>
            <a:fld id="{FABB26D0-FB07-4B39-AE51-460C44BD5743}" type="datetime1">
              <a:rPr lang="en-US" smtClean="0"/>
              <a:t>8/20/2018</a:t>
            </a:fld>
            <a:endParaRPr lang="en-US"/>
          </a:p>
        </p:txBody>
      </p:sp>
      <p:sp>
        <p:nvSpPr>
          <p:cNvPr id="5" name="Footer Placeholder 4"/>
          <p:cNvSpPr>
            <a:spLocks noGrp="1"/>
          </p:cNvSpPr>
          <p:nvPr>
            <p:ph type="ftr" sz="quarter" idx="11"/>
          </p:nvPr>
        </p:nvSpPr>
        <p:spPr/>
        <p:txBody>
          <a:bodyPr/>
          <a:lstStyle/>
          <a:p>
            <a:r>
              <a:rPr lang="en-US" smtClean="0"/>
              <a:t>Sam Chung, Ph.D.</a:t>
            </a:r>
            <a:endParaRPr lang="en-US"/>
          </a:p>
        </p:txBody>
      </p:sp>
      <p:sp>
        <p:nvSpPr>
          <p:cNvPr id="6" name="Slide Number Placeholder 5"/>
          <p:cNvSpPr>
            <a:spLocks noGrp="1"/>
          </p:cNvSpPr>
          <p:nvPr>
            <p:ph type="sldNum" sz="quarter" idx="12"/>
          </p:nvPr>
        </p:nvSpPr>
        <p:spPr/>
        <p:txBody>
          <a:bodyPr/>
          <a:lstStyle/>
          <a:p>
            <a:fld id="{31438B54-7C6C-4F30-AAC5-724344B0E79B}" type="slidenum">
              <a:rPr lang="en-US" smtClean="0"/>
              <a:t>10</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6732" y="2253827"/>
            <a:ext cx="2143125" cy="2133600"/>
          </a:xfrm>
          <a:prstGeom prst="rect">
            <a:avLst/>
          </a:prstGeom>
        </p:spPr>
      </p:pic>
      <p:sp>
        <p:nvSpPr>
          <p:cNvPr id="8" name="TextBox 7"/>
          <p:cNvSpPr txBox="1"/>
          <p:nvPr/>
        </p:nvSpPr>
        <p:spPr>
          <a:xfrm>
            <a:off x="6871854" y="4950566"/>
            <a:ext cx="4676280" cy="523220"/>
          </a:xfrm>
          <a:prstGeom prst="rect">
            <a:avLst/>
          </a:prstGeom>
          <a:noFill/>
        </p:spPr>
        <p:txBody>
          <a:bodyPr wrap="none" rtlCol="0">
            <a:spAutoFit/>
          </a:bodyPr>
          <a:lstStyle/>
          <a:p>
            <a:r>
              <a:rPr lang="en-US" sz="2800" dirty="0"/>
              <a:t>https://code.visualstudio.com/</a:t>
            </a:r>
          </a:p>
        </p:txBody>
      </p:sp>
    </p:spTree>
    <p:extLst>
      <p:ext uri="{BB962C8B-B14F-4D97-AF65-F5344CB8AC3E}">
        <p14:creationId xmlns:p14="http://schemas.microsoft.com/office/powerpoint/2010/main" val="1577493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BB26D0-FB07-4B39-AE51-460C44BD5743}" type="datetime1">
              <a:rPr lang="en-US" smtClean="0"/>
              <a:t>8/20/2018</a:t>
            </a:fld>
            <a:endParaRPr lang="en-US"/>
          </a:p>
        </p:txBody>
      </p:sp>
      <p:sp>
        <p:nvSpPr>
          <p:cNvPr id="5" name="Footer Placeholder 4"/>
          <p:cNvSpPr>
            <a:spLocks noGrp="1"/>
          </p:cNvSpPr>
          <p:nvPr>
            <p:ph type="ftr" sz="quarter" idx="11"/>
          </p:nvPr>
        </p:nvSpPr>
        <p:spPr/>
        <p:txBody>
          <a:bodyPr/>
          <a:lstStyle/>
          <a:p>
            <a:r>
              <a:rPr lang="en-US" smtClean="0"/>
              <a:t>Sam Chung, Ph.D.</a:t>
            </a:r>
            <a:endParaRPr lang="en-US"/>
          </a:p>
        </p:txBody>
      </p:sp>
      <p:sp>
        <p:nvSpPr>
          <p:cNvPr id="6" name="Slide Number Placeholder 5"/>
          <p:cNvSpPr>
            <a:spLocks noGrp="1"/>
          </p:cNvSpPr>
          <p:nvPr>
            <p:ph type="sldNum" sz="quarter" idx="12"/>
          </p:nvPr>
        </p:nvSpPr>
        <p:spPr/>
        <p:txBody>
          <a:bodyPr/>
          <a:lstStyle/>
          <a:p>
            <a:fld id="{31438B54-7C6C-4F30-AAC5-724344B0E79B}" type="slidenum">
              <a:rPr lang="en-US" smtClean="0"/>
              <a:t>11</a:t>
            </a:fld>
            <a:endParaRPr lang="en-US"/>
          </a:p>
        </p:txBody>
      </p:sp>
      <p:pic>
        <p:nvPicPr>
          <p:cNvPr id="7" name="Picture 6"/>
          <p:cNvPicPr>
            <a:picLocks noChangeAspect="1"/>
          </p:cNvPicPr>
          <p:nvPr/>
        </p:nvPicPr>
        <p:blipFill>
          <a:blip r:embed="rId2"/>
          <a:stretch>
            <a:fillRect/>
          </a:stretch>
        </p:blipFill>
        <p:spPr>
          <a:xfrm>
            <a:off x="2309167" y="181414"/>
            <a:ext cx="7187565" cy="5415581"/>
          </a:xfrm>
          <a:prstGeom prst="rect">
            <a:avLst/>
          </a:prstGeom>
        </p:spPr>
      </p:pic>
    </p:spTree>
    <p:extLst>
      <p:ext uri="{BB962C8B-B14F-4D97-AF65-F5344CB8AC3E}">
        <p14:creationId xmlns:p14="http://schemas.microsoft.com/office/powerpoint/2010/main" val="3623633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Pandas</a:t>
            </a:r>
            <a:endParaRPr lang="en-US" dirty="0"/>
          </a:p>
        </p:txBody>
      </p:sp>
      <p:sp>
        <p:nvSpPr>
          <p:cNvPr id="3" name="Content Placeholder 2"/>
          <p:cNvSpPr>
            <a:spLocks noGrp="1"/>
          </p:cNvSpPr>
          <p:nvPr>
            <p:ph idx="1"/>
          </p:nvPr>
        </p:nvSpPr>
        <p:spPr/>
        <p:txBody>
          <a:bodyPr/>
          <a:lstStyle/>
          <a:p>
            <a:r>
              <a:rPr lang="en-US" dirty="0"/>
              <a:t>Python Data Analysis Library</a:t>
            </a:r>
          </a:p>
          <a:p>
            <a:pPr marL="0" indent="0">
              <a:buNone/>
            </a:pPr>
            <a:endParaRPr lang="en-US" dirty="0"/>
          </a:p>
        </p:txBody>
      </p:sp>
      <p:sp>
        <p:nvSpPr>
          <p:cNvPr id="4" name="Date Placeholder 3"/>
          <p:cNvSpPr>
            <a:spLocks noGrp="1"/>
          </p:cNvSpPr>
          <p:nvPr>
            <p:ph type="dt" sz="half" idx="10"/>
          </p:nvPr>
        </p:nvSpPr>
        <p:spPr/>
        <p:txBody>
          <a:bodyPr/>
          <a:lstStyle/>
          <a:p>
            <a:fld id="{FABB26D0-FB07-4B39-AE51-460C44BD5743}" type="datetime1">
              <a:rPr lang="en-US" smtClean="0"/>
              <a:t>8/20/2018</a:t>
            </a:fld>
            <a:endParaRPr lang="en-US"/>
          </a:p>
        </p:txBody>
      </p:sp>
      <p:sp>
        <p:nvSpPr>
          <p:cNvPr id="5" name="Footer Placeholder 4"/>
          <p:cNvSpPr>
            <a:spLocks noGrp="1"/>
          </p:cNvSpPr>
          <p:nvPr>
            <p:ph type="ftr" sz="quarter" idx="11"/>
          </p:nvPr>
        </p:nvSpPr>
        <p:spPr/>
        <p:txBody>
          <a:bodyPr/>
          <a:lstStyle/>
          <a:p>
            <a:r>
              <a:rPr lang="en-US" smtClean="0"/>
              <a:t>Sam Chung, Ph.D.</a:t>
            </a:r>
            <a:endParaRPr lang="en-US"/>
          </a:p>
        </p:txBody>
      </p:sp>
      <p:sp>
        <p:nvSpPr>
          <p:cNvPr id="6" name="Slide Number Placeholder 5"/>
          <p:cNvSpPr>
            <a:spLocks noGrp="1"/>
          </p:cNvSpPr>
          <p:nvPr>
            <p:ph type="sldNum" sz="quarter" idx="12"/>
          </p:nvPr>
        </p:nvSpPr>
        <p:spPr/>
        <p:txBody>
          <a:bodyPr/>
          <a:lstStyle/>
          <a:p>
            <a:fld id="{31438B54-7C6C-4F30-AAC5-724344B0E79B}" type="slidenum">
              <a:rPr lang="en-US" smtClean="0"/>
              <a:t>12</a:t>
            </a:fld>
            <a:endParaRPr lang="en-US"/>
          </a:p>
        </p:txBody>
      </p:sp>
      <p:pic>
        <p:nvPicPr>
          <p:cNvPr id="7" name="Picture 6"/>
          <p:cNvPicPr>
            <a:picLocks noChangeAspect="1"/>
          </p:cNvPicPr>
          <p:nvPr/>
        </p:nvPicPr>
        <p:blipFill>
          <a:blip r:embed="rId2"/>
          <a:stretch>
            <a:fillRect/>
          </a:stretch>
        </p:blipFill>
        <p:spPr>
          <a:xfrm>
            <a:off x="6096000" y="657014"/>
            <a:ext cx="5312619" cy="481975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674" y="2826809"/>
            <a:ext cx="2971800" cy="1543050"/>
          </a:xfrm>
          <a:prstGeom prst="rect">
            <a:avLst/>
          </a:prstGeom>
        </p:spPr>
      </p:pic>
      <p:sp>
        <p:nvSpPr>
          <p:cNvPr id="9" name="TextBox 8"/>
          <p:cNvSpPr txBox="1"/>
          <p:nvPr/>
        </p:nvSpPr>
        <p:spPr>
          <a:xfrm>
            <a:off x="931565" y="4549246"/>
            <a:ext cx="4163447" cy="523220"/>
          </a:xfrm>
          <a:prstGeom prst="rect">
            <a:avLst/>
          </a:prstGeom>
          <a:noFill/>
        </p:spPr>
        <p:txBody>
          <a:bodyPr wrap="none" rtlCol="0">
            <a:spAutoFit/>
          </a:bodyPr>
          <a:lstStyle/>
          <a:p>
            <a:r>
              <a:rPr lang="en-US" sz="2800" dirty="0"/>
              <a:t>https://pandas.pydata.org/</a:t>
            </a:r>
          </a:p>
        </p:txBody>
      </p:sp>
    </p:spTree>
    <p:extLst>
      <p:ext uri="{BB962C8B-B14F-4D97-AF65-F5344CB8AC3E}">
        <p14:creationId xmlns:p14="http://schemas.microsoft.com/office/powerpoint/2010/main" val="3103798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832"/>
            <a:ext cx="10515600" cy="1030181"/>
          </a:xfrm>
        </p:spPr>
        <p:txBody>
          <a:bodyPr/>
          <a:lstStyle/>
          <a:p>
            <a:r>
              <a:rPr lang="en-US" b="1" dirty="0"/>
              <a:t>Python Package Index (</a:t>
            </a:r>
            <a:r>
              <a:rPr lang="en-US" b="1" dirty="0" err="1"/>
              <a:t>PyPI</a:t>
            </a:r>
            <a:r>
              <a:rPr lang="en-US" b="1" dirty="0"/>
              <a:t>) </a:t>
            </a:r>
            <a:endParaRPr lang="en-US" dirty="0"/>
          </a:p>
        </p:txBody>
      </p:sp>
      <p:sp>
        <p:nvSpPr>
          <p:cNvPr id="4" name="Date Placeholder 3"/>
          <p:cNvSpPr>
            <a:spLocks noGrp="1"/>
          </p:cNvSpPr>
          <p:nvPr>
            <p:ph type="dt" sz="half" idx="10"/>
          </p:nvPr>
        </p:nvSpPr>
        <p:spPr/>
        <p:txBody>
          <a:bodyPr/>
          <a:lstStyle/>
          <a:p>
            <a:fld id="{FABB26D0-FB07-4B39-AE51-460C44BD5743}" type="datetime1">
              <a:rPr lang="en-US" smtClean="0"/>
              <a:t>8/20/2018</a:t>
            </a:fld>
            <a:endParaRPr lang="en-US"/>
          </a:p>
        </p:txBody>
      </p:sp>
      <p:sp>
        <p:nvSpPr>
          <p:cNvPr id="5" name="Footer Placeholder 4"/>
          <p:cNvSpPr>
            <a:spLocks noGrp="1"/>
          </p:cNvSpPr>
          <p:nvPr>
            <p:ph type="ftr" sz="quarter" idx="11"/>
          </p:nvPr>
        </p:nvSpPr>
        <p:spPr/>
        <p:txBody>
          <a:bodyPr/>
          <a:lstStyle/>
          <a:p>
            <a:r>
              <a:rPr lang="en-US" smtClean="0"/>
              <a:t>Sam Chung, Ph.D.</a:t>
            </a:r>
            <a:endParaRPr lang="en-US"/>
          </a:p>
        </p:txBody>
      </p:sp>
      <p:sp>
        <p:nvSpPr>
          <p:cNvPr id="6" name="Slide Number Placeholder 5"/>
          <p:cNvSpPr>
            <a:spLocks noGrp="1"/>
          </p:cNvSpPr>
          <p:nvPr>
            <p:ph type="sldNum" sz="quarter" idx="12"/>
          </p:nvPr>
        </p:nvSpPr>
        <p:spPr/>
        <p:txBody>
          <a:bodyPr/>
          <a:lstStyle/>
          <a:p>
            <a:fld id="{31438B54-7C6C-4F30-AAC5-724344B0E79B}" type="slidenum">
              <a:rPr lang="en-US" smtClean="0"/>
              <a:t>13</a:t>
            </a:fld>
            <a:endParaRPr lang="en-US"/>
          </a:p>
        </p:txBody>
      </p:sp>
      <p:pic>
        <p:nvPicPr>
          <p:cNvPr id="7" name="Picture 6"/>
          <p:cNvPicPr>
            <a:picLocks noChangeAspect="1"/>
          </p:cNvPicPr>
          <p:nvPr/>
        </p:nvPicPr>
        <p:blipFill>
          <a:blip r:embed="rId2"/>
          <a:stretch>
            <a:fillRect/>
          </a:stretch>
        </p:blipFill>
        <p:spPr>
          <a:xfrm>
            <a:off x="577110" y="1073309"/>
            <a:ext cx="4745206" cy="430498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3686" y="1712489"/>
            <a:ext cx="6076950" cy="3419475"/>
          </a:xfrm>
          <a:prstGeom prst="rect">
            <a:avLst/>
          </a:prstGeom>
        </p:spPr>
      </p:pic>
      <p:sp>
        <p:nvSpPr>
          <p:cNvPr id="8" name="TextBox 7"/>
          <p:cNvSpPr txBox="1"/>
          <p:nvPr/>
        </p:nvSpPr>
        <p:spPr>
          <a:xfrm>
            <a:off x="6582869" y="5156220"/>
            <a:ext cx="3910109" cy="523220"/>
          </a:xfrm>
          <a:prstGeom prst="rect">
            <a:avLst/>
          </a:prstGeom>
          <a:noFill/>
        </p:spPr>
        <p:txBody>
          <a:bodyPr wrap="none" rtlCol="0">
            <a:spAutoFit/>
          </a:bodyPr>
          <a:lstStyle/>
          <a:p>
            <a:r>
              <a:rPr lang="en-US" sz="2800" dirty="0"/>
              <a:t>https://www.python.org/</a:t>
            </a:r>
          </a:p>
        </p:txBody>
      </p:sp>
    </p:spTree>
    <p:extLst>
      <p:ext uri="{BB962C8B-B14F-4D97-AF65-F5344CB8AC3E}">
        <p14:creationId xmlns:p14="http://schemas.microsoft.com/office/powerpoint/2010/main" val="42301670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BB26D0-FB07-4B39-AE51-460C44BD5743}" type="datetime1">
              <a:rPr lang="en-US" smtClean="0"/>
              <a:t>8/20/2018</a:t>
            </a:fld>
            <a:endParaRPr lang="en-US"/>
          </a:p>
        </p:txBody>
      </p:sp>
      <p:sp>
        <p:nvSpPr>
          <p:cNvPr id="5" name="Footer Placeholder 4"/>
          <p:cNvSpPr>
            <a:spLocks noGrp="1"/>
          </p:cNvSpPr>
          <p:nvPr>
            <p:ph type="ftr" sz="quarter" idx="11"/>
          </p:nvPr>
        </p:nvSpPr>
        <p:spPr/>
        <p:txBody>
          <a:bodyPr/>
          <a:lstStyle/>
          <a:p>
            <a:r>
              <a:rPr lang="en-US" smtClean="0"/>
              <a:t>Sam Chung, Ph.D.</a:t>
            </a:r>
            <a:endParaRPr lang="en-US"/>
          </a:p>
        </p:txBody>
      </p:sp>
      <p:sp>
        <p:nvSpPr>
          <p:cNvPr id="6" name="Slide Number Placeholder 5"/>
          <p:cNvSpPr>
            <a:spLocks noGrp="1"/>
          </p:cNvSpPr>
          <p:nvPr>
            <p:ph type="sldNum" sz="quarter" idx="12"/>
          </p:nvPr>
        </p:nvSpPr>
        <p:spPr/>
        <p:txBody>
          <a:bodyPr/>
          <a:lstStyle/>
          <a:p>
            <a:fld id="{31438B54-7C6C-4F30-AAC5-724344B0E79B}" type="slidenum">
              <a:rPr lang="en-US" smtClean="0"/>
              <a:t>14</a:t>
            </a:fld>
            <a:endParaRPr lang="en-US"/>
          </a:p>
        </p:txBody>
      </p:sp>
      <p:grpSp>
        <p:nvGrpSpPr>
          <p:cNvPr id="3" name="Group 2"/>
          <p:cNvGrpSpPr/>
          <p:nvPr/>
        </p:nvGrpSpPr>
        <p:grpSpPr>
          <a:xfrm>
            <a:off x="1189612" y="1182748"/>
            <a:ext cx="5213740" cy="3934970"/>
            <a:chOff x="6719147" y="1337548"/>
            <a:chExt cx="5213740" cy="3934970"/>
          </a:xfrm>
        </p:grpSpPr>
        <p:sp>
          <p:nvSpPr>
            <p:cNvPr id="7" name="Isosceles Triangle 6"/>
            <p:cNvSpPr/>
            <p:nvPr/>
          </p:nvSpPr>
          <p:spPr>
            <a:xfrm>
              <a:off x="7211907" y="1706880"/>
              <a:ext cx="3969172" cy="282448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Learning Languages in Cyber Space</a:t>
              </a:r>
              <a:endParaRPr lang="en-US" dirty="0"/>
            </a:p>
          </p:txBody>
        </p:sp>
        <p:sp>
          <p:nvSpPr>
            <p:cNvPr id="9" name="TextBox 8"/>
            <p:cNvSpPr txBox="1"/>
            <p:nvPr/>
          </p:nvSpPr>
          <p:spPr>
            <a:xfrm>
              <a:off x="6719147" y="4626187"/>
              <a:ext cx="2396041" cy="646331"/>
            </a:xfrm>
            <a:prstGeom prst="rect">
              <a:avLst/>
            </a:prstGeom>
            <a:noFill/>
          </p:spPr>
          <p:txBody>
            <a:bodyPr wrap="none" rtlCol="0">
              <a:spAutoFit/>
            </a:bodyPr>
            <a:lstStyle/>
            <a:p>
              <a:r>
                <a:rPr lang="en-US" dirty="0" smtClean="0"/>
                <a:t>Programming Language</a:t>
              </a:r>
              <a:br>
                <a:rPr lang="en-US" dirty="0" smtClean="0"/>
              </a:br>
              <a:r>
                <a:rPr lang="en-US" dirty="0" smtClean="0"/>
                <a:t>- Python</a:t>
              </a:r>
              <a:endParaRPr lang="en-US" dirty="0"/>
            </a:p>
          </p:txBody>
        </p:sp>
        <p:sp>
          <p:nvSpPr>
            <p:cNvPr id="10" name="TextBox 9"/>
            <p:cNvSpPr txBox="1"/>
            <p:nvPr/>
          </p:nvSpPr>
          <p:spPr>
            <a:xfrm>
              <a:off x="9983058" y="4626187"/>
              <a:ext cx="1949829" cy="646331"/>
            </a:xfrm>
            <a:prstGeom prst="rect">
              <a:avLst/>
            </a:prstGeom>
            <a:noFill/>
          </p:spPr>
          <p:txBody>
            <a:bodyPr wrap="none" rtlCol="0">
              <a:spAutoFit/>
            </a:bodyPr>
            <a:lstStyle/>
            <a:p>
              <a:r>
                <a:rPr lang="en-US" dirty="0" smtClean="0"/>
                <a:t>Culture – Libraries,</a:t>
              </a:r>
              <a:br>
                <a:rPr lang="en-US" dirty="0" smtClean="0"/>
              </a:br>
              <a:r>
                <a:rPr lang="en-US" dirty="0" smtClean="0"/>
                <a:t>Framework </a:t>
              </a:r>
              <a:endParaRPr lang="en-US" dirty="0"/>
            </a:p>
          </p:txBody>
        </p:sp>
        <p:sp>
          <p:nvSpPr>
            <p:cNvPr id="11" name="TextBox 10"/>
            <p:cNvSpPr txBox="1"/>
            <p:nvPr/>
          </p:nvSpPr>
          <p:spPr>
            <a:xfrm>
              <a:off x="8947867" y="1337548"/>
              <a:ext cx="497252" cy="369332"/>
            </a:xfrm>
            <a:prstGeom prst="rect">
              <a:avLst/>
            </a:prstGeom>
            <a:noFill/>
          </p:spPr>
          <p:txBody>
            <a:bodyPr wrap="none" rtlCol="0">
              <a:spAutoFit/>
            </a:bodyPr>
            <a:lstStyle/>
            <a:p>
              <a:r>
                <a:rPr lang="en-US" dirty="0" smtClean="0"/>
                <a:t>IDE</a:t>
              </a:r>
              <a:endParaRPr lang="en-US" dirty="0"/>
            </a:p>
          </p:txBody>
        </p:sp>
      </p:grpSp>
      <p:sp>
        <p:nvSpPr>
          <p:cNvPr id="16" name="Title 1"/>
          <p:cNvSpPr>
            <a:spLocks noGrp="1"/>
          </p:cNvSpPr>
          <p:nvPr>
            <p:ph type="title"/>
          </p:nvPr>
        </p:nvSpPr>
        <p:spPr>
          <a:xfrm>
            <a:off x="838200" y="365125"/>
            <a:ext cx="10515600" cy="1067249"/>
          </a:xfrm>
        </p:spPr>
        <p:txBody>
          <a:bodyPr/>
          <a:lstStyle/>
          <a:p>
            <a:r>
              <a:rPr lang="en-US" b="1" dirty="0" smtClean="0"/>
              <a:t>Cyber-Physical System (CPS)</a:t>
            </a:r>
            <a:endParaRPr lang="en-US" b="1" dirty="0"/>
          </a:p>
        </p:txBody>
      </p:sp>
      <p:sp>
        <p:nvSpPr>
          <p:cNvPr id="17" name="Up Arrow 16"/>
          <p:cNvSpPr/>
          <p:nvPr/>
        </p:nvSpPr>
        <p:spPr>
          <a:xfrm>
            <a:off x="4183439" y="5117718"/>
            <a:ext cx="1564706" cy="1087293"/>
          </a:xfrm>
          <a:prstGeom prs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3140" y="1467473"/>
            <a:ext cx="3758041" cy="3546550"/>
          </a:xfrm>
          <a:prstGeom prst="rect">
            <a:avLst/>
          </a:prstGeom>
        </p:spPr>
      </p:pic>
      <p:sp>
        <p:nvSpPr>
          <p:cNvPr id="19" name="Explosion 1 18"/>
          <p:cNvSpPr/>
          <p:nvPr/>
        </p:nvSpPr>
        <p:spPr>
          <a:xfrm>
            <a:off x="7178905" y="5069439"/>
            <a:ext cx="3706463" cy="1390245"/>
          </a:xfrm>
          <a:prstGeom prst="irregularSeal1">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Openness</a:t>
            </a:r>
            <a:endParaRPr lang="en-US" sz="2800" dirty="0"/>
          </a:p>
        </p:txBody>
      </p:sp>
    </p:spTree>
    <p:extLst>
      <p:ext uri="{BB962C8B-B14F-4D97-AF65-F5344CB8AC3E}">
        <p14:creationId xmlns:p14="http://schemas.microsoft.com/office/powerpoint/2010/main" val="1880770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82695"/>
          </a:xfrm>
        </p:spPr>
        <p:txBody>
          <a:bodyPr/>
          <a:lstStyle/>
          <a:p>
            <a:r>
              <a:rPr lang="en-US" dirty="0" smtClean="0"/>
              <a:t>Two </a:t>
            </a:r>
            <a:r>
              <a:rPr lang="en-US" dirty="0" smtClean="0"/>
              <a:t>Talks  - Community &amp; Industry</a:t>
            </a:r>
            <a:endParaRPr lang="en-US" dirty="0"/>
          </a:p>
        </p:txBody>
      </p:sp>
      <p:sp>
        <p:nvSpPr>
          <p:cNvPr id="3" name="Content Placeholder 2"/>
          <p:cNvSpPr>
            <a:spLocks noGrp="1"/>
          </p:cNvSpPr>
          <p:nvPr>
            <p:ph idx="1"/>
          </p:nvPr>
        </p:nvSpPr>
        <p:spPr>
          <a:xfrm>
            <a:off x="5941007" y="1489055"/>
            <a:ext cx="6018735" cy="1556761"/>
          </a:xfrm>
        </p:spPr>
        <p:txBody>
          <a:bodyPr>
            <a:normAutofit lnSpcReduction="10000"/>
          </a:bodyPr>
          <a:lstStyle/>
          <a:p>
            <a:r>
              <a:rPr lang="en-US" dirty="0" smtClean="0"/>
              <a:t>Dr</a:t>
            </a:r>
            <a:r>
              <a:rPr lang="en-US" dirty="0" smtClean="0"/>
              <a:t>. </a:t>
            </a:r>
            <a:r>
              <a:rPr lang="en-US" dirty="0" err="1" smtClean="0"/>
              <a:t>Garyson</a:t>
            </a:r>
            <a:r>
              <a:rPr lang="en-US" dirty="0" smtClean="0"/>
              <a:t> </a:t>
            </a:r>
            <a:r>
              <a:rPr lang="en-US" dirty="0" smtClean="0"/>
              <a:t>Williams</a:t>
            </a:r>
            <a:br>
              <a:rPr lang="en-US" dirty="0" smtClean="0"/>
            </a:br>
            <a:r>
              <a:rPr lang="en-US" dirty="0" smtClean="0"/>
              <a:t>Software </a:t>
            </a:r>
            <a:r>
              <a:rPr lang="en-US" dirty="0" smtClean="0"/>
              <a:t>engineer at Mercedes </a:t>
            </a:r>
            <a:r>
              <a:rPr lang="en-US" dirty="0"/>
              <a:t>Benz Research and Development North America (MBRDNA</a:t>
            </a:r>
            <a:r>
              <a:rPr lang="en-US" dirty="0" smtClean="0"/>
              <a:t>)</a:t>
            </a:r>
            <a:endParaRPr lang="en-US" dirty="0"/>
          </a:p>
        </p:txBody>
      </p:sp>
      <p:sp>
        <p:nvSpPr>
          <p:cNvPr id="4" name="Date Placeholder 3"/>
          <p:cNvSpPr>
            <a:spLocks noGrp="1"/>
          </p:cNvSpPr>
          <p:nvPr>
            <p:ph type="dt" sz="half" idx="10"/>
          </p:nvPr>
        </p:nvSpPr>
        <p:spPr/>
        <p:txBody>
          <a:bodyPr/>
          <a:lstStyle/>
          <a:p>
            <a:fld id="{FABB26D0-FB07-4B39-AE51-460C44BD5743}" type="datetime1">
              <a:rPr lang="en-US" smtClean="0"/>
              <a:t>8/20/2018</a:t>
            </a:fld>
            <a:endParaRPr lang="en-US"/>
          </a:p>
        </p:txBody>
      </p:sp>
      <p:sp>
        <p:nvSpPr>
          <p:cNvPr id="5" name="Footer Placeholder 4"/>
          <p:cNvSpPr>
            <a:spLocks noGrp="1"/>
          </p:cNvSpPr>
          <p:nvPr>
            <p:ph type="ftr" sz="quarter" idx="11"/>
          </p:nvPr>
        </p:nvSpPr>
        <p:spPr/>
        <p:txBody>
          <a:bodyPr/>
          <a:lstStyle/>
          <a:p>
            <a:r>
              <a:rPr lang="en-US" smtClean="0"/>
              <a:t>Sam Chung, Ph.D.</a:t>
            </a:r>
            <a:endParaRPr lang="en-US"/>
          </a:p>
        </p:txBody>
      </p:sp>
      <p:sp>
        <p:nvSpPr>
          <p:cNvPr id="6" name="Slide Number Placeholder 5"/>
          <p:cNvSpPr>
            <a:spLocks noGrp="1"/>
          </p:cNvSpPr>
          <p:nvPr>
            <p:ph type="sldNum" sz="quarter" idx="12"/>
          </p:nvPr>
        </p:nvSpPr>
        <p:spPr/>
        <p:txBody>
          <a:bodyPr/>
          <a:lstStyle/>
          <a:p>
            <a:fld id="{31438B54-7C6C-4F30-AAC5-724344B0E79B}" type="slidenum">
              <a:rPr lang="en-US" smtClean="0"/>
              <a:t>15</a:t>
            </a:fld>
            <a:endParaRPr lang="en-US"/>
          </a:p>
        </p:txBody>
      </p:sp>
      <p:sp>
        <p:nvSpPr>
          <p:cNvPr id="7" name="Content Placeholder 2"/>
          <p:cNvSpPr txBox="1">
            <a:spLocks/>
          </p:cNvSpPr>
          <p:nvPr/>
        </p:nvSpPr>
        <p:spPr>
          <a:xfrm>
            <a:off x="642567" y="1738591"/>
            <a:ext cx="5298440" cy="105769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Dr</a:t>
            </a:r>
            <a:r>
              <a:rPr lang="en-US" dirty="0" smtClean="0"/>
              <a:t>. Sarah </a:t>
            </a:r>
            <a:r>
              <a:rPr lang="en-US" dirty="0" smtClean="0"/>
              <a:t>Stone</a:t>
            </a:r>
            <a:br>
              <a:rPr lang="en-US" dirty="0" smtClean="0"/>
            </a:br>
            <a:r>
              <a:rPr lang="en-US" dirty="0" smtClean="0"/>
              <a:t>Executive </a:t>
            </a:r>
            <a:r>
              <a:rPr lang="en-US" dirty="0" smtClean="0"/>
              <a:t>Director at </a:t>
            </a:r>
            <a:r>
              <a:rPr lang="en-US" dirty="0" err="1" smtClean="0"/>
              <a:t>eScience</a:t>
            </a:r>
            <a:r>
              <a:rPr lang="en-US" dirty="0" smtClean="0"/>
              <a:t> Institute</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226" y="2987052"/>
            <a:ext cx="1905000" cy="19050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1732" y="3223596"/>
            <a:ext cx="1905000" cy="1930066"/>
          </a:xfrm>
          <a:prstGeom prst="rect">
            <a:avLst/>
          </a:prstGeom>
        </p:spPr>
      </p:pic>
      <p:sp>
        <p:nvSpPr>
          <p:cNvPr id="10" name="TextBox 9"/>
          <p:cNvSpPr txBox="1"/>
          <p:nvPr/>
        </p:nvSpPr>
        <p:spPr>
          <a:xfrm>
            <a:off x="838200" y="4892052"/>
            <a:ext cx="5102807" cy="523220"/>
          </a:xfrm>
          <a:prstGeom prst="rect">
            <a:avLst/>
          </a:prstGeom>
          <a:noFill/>
        </p:spPr>
        <p:txBody>
          <a:bodyPr wrap="none" rtlCol="0">
            <a:spAutoFit/>
          </a:bodyPr>
          <a:lstStyle/>
          <a:p>
            <a:r>
              <a:rPr lang="en-US" sz="2800" dirty="0"/>
              <a:t>https://escience.washington.edu/</a:t>
            </a:r>
          </a:p>
        </p:txBody>
      </p:sp>
    </p:spTree>
    <p:extLst>
      <p:ext uri="{BB962C8B-B14F-4D97-AF65-F5344CB8AC3E}">
        <p14:creationId xmlns:p14="http://schemas.microsoft.com/office/powerpoint/2010/main" val="2408188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BB26D0-FB07-4B39-AE51-460C44BD5743}" type="datetime1">
              <a:rPr lang="en-US" smtClean="0"/>
              <a:t>8/20/2018</a:t>
            </a:fld>
            <a:endParaRPr lang="en-US"/>
          </a:p>
        </p:txBody>
      </p:sp>
      <p:sp>
        <p:nvSpPr>
          <p:cNvPr id="5" name="Footer Placeholder 4"/>
          <p:cNvSpPr>
            <a:spLocks noGrp="1"/>
          </p:cNvSpPr>
          <p:nvPr>
            <p:ph type="ftr" sz="quarter" idx="11"/>
          </p:nvPr>
        </p:nvSpPr>
        <p:spPr/>
        <p:txBody>
          <a:bodyPr/>
          <a:lstStyle/>
          <a:p>
            <a:r>
              <a:rPr lang="en-US" smtClean="0"/>
              <a:t>Sam Chung, Ph.D.</a:t>
            </a:r>
            <a:endParaRPr lang="en-US"/>
          </a:p>
        </p:txBody>
      </p:sp>
      <p:sp>
        <p:nvSpPr>
          <p:cNvPr id="6" name="Slide Number Placeholder 5"/>
          <p:cNvSpPr>
            <a:spLocks noGrp="1"/>
          </p:cNvSpPr>
          <p:nvPr>
            <p:ph type="sldNum" sz="quarter" idx="12"/>
          </p:nvPr>
        </p:nvSpPr>
        <p:spPr/>
        <p:txBody>
          <a:bodyPr/>
          <a:lstStyle/>
          <a:p>
            <a:fld id="{31438B54-7C6C-4F30-AAC5-724344B0E79B}" type="slidenum">
              <a:rPr lang="en-US" smtClean="0"/>
              <a:t>2</a:t>
            </a:fld>
            <a:endParaRPr lang="en-US"/>
          </a:p>
        </p:txBody>
      </p:sp>
      <p:graphicFrame>
        <p:nvGraphicFramePr>
          <p:cNvPr id="7" name="Diagram 6"/>
          <p:cNvGraphicFramePr/>
          <p:nvPr>
            <p:extLst>
              <p:ext uri="{D42A27DB-BD31-4B8C-83A1-F6EECF244321}">
                <p14:modId xmlns:p14="http://schemas.microsoft.com/office/powerpoint/2010/main" val="3016451311"/>
              </p:ext>
            </p:extLst>
          </p:nvPr>
        </p:nvGraphicFramePr>
        <p:xfrm>
          <a:off x="1387766" y="223520"/>
          <a:ext cx="9713728" cy="5582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7434" y="738291"/>
            <a:ext cx="2741122" cy="2057400"/>
          </a:xfrm>
          <a:prstGeom prst="rect">
            <a:avLst/>
          </a:prstGeom>
        </p:spPr>
      </p:pic>
      <p:pic>
        <p:nvPicPr>
          <p:cNvPr id="9" name="Content Placeholder 3"/>
          <p:cNvPicPr>
            <a:picLocks noGrp="1" noChangeAspect="1"/>
          </p:cNvPicPr>
          <p:nvPr>
            <p:ph idx="1"/>
          </p:nvPr>
        </p:nvPicPr>
        <p:blipFill>
          <a:blip r:embed="rId8"/>
          <a:stretch>
            <a:fillRect/>
          </a:stretch>
        </p:blipFill>
        <p:spPr>
          <a:xfrm>
            <a:off x="9240415" y="394438"/>
            <a:ext cx="2369078" cy="2874143"/>
          </a:xfrm>
          <a:prstGeom prst="rect">
            <a:avLst/>
          </a:prstGeom>
        </p:spPr>
      </p:pic>
    </p:spTree>
    <p:extLst>
      <p:ext uri="{BB962C8B-B14F-4D97-AF65-F5344CB8AC3E}">
        <p14:creationId xmlns:p14="http://schemas.microsoft.com/office/powerpoint/2010/main" val="3211883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Python?</a:t>
            </a:r>
            <a:endParaRPr lang="en-US" b="1" dirty="0"/>
          </a:p>
        </p:txBody>
      </p:sp>
      <p:sp>
        <p:nvSpPr>
          <p:cNvPr id="3" name="Content Placeholder 2"/>
          <p:cNvSpPr>
            <a:spLocks noGrp="1"/>
          </p:cNvSpPr>
          <p:nvPr>
            <p:ph idx="1"/>
          </p:nvPr>
        </p:nvSpPr>
        <p:spPr>
          <a:xfrm>
            <a:off x="919480" y="1832399"/>
            <a:ext cx="6410007" cy="3477895"/>
          </a:xfrm>
        </p:spPr>
        <p:txBody>
          <a:bodyPr/>
          <a:lstStyle/>
          <a:p>
            <a:r>
              <a:rPr lang="en-US" dirty="0" smtClean="0"/>
              <a:t>Monolingual</a:t>
            </a:r>
          </a:p>
          <a:p>
            <a:r>
              <a:rPr lang="en-US" dirty="0" smtClean="0"/>
              <a:t>Bilingual</a:t>
            </a:r>
          </a:p>
          <a:p>
            <a:r>
              <a:rPr lang="en-US" dirty="0" smtClean="0"/>
              <a:t>Multilingual</a:t>
            </a:r>
            <a:endParaRPr lang="en-US" dirty="0"/>
          </a:p>
        </p:txBody>
      </p:sp>
      <p:sp>
        <p:nvSpPr>
          <p:cNvPr id="4" name="Date Placeholder 3"/>
          <p:cNvSpPr>
            <a:spLocks noGrp="1"/>
          </p:cNvSpPr>
          <p:nvPr>
            <p:ph type="dt" sz="half" idx="10"/>
          </p:nvPr>
        </p:nvSpPr>
        <p:spPr/>
        <p:txBody>
          <a:bodyPr/>
          <a:lstStyle/>
          <a:p>
            <a:fld id="{FABB26D0-FB07-4B39-AE51-460C44BD5743}" type="datetime1">
              <a:rPr lang="en-US" smtClean="0"/>
              <a:t>8/20/2018</a:t>
            </a:fld>
            <a:endParaRPr lang="en-US"/>
          </a:p>
        </p:txBody>
      </p:sp>
      <p:sp>
        <p:nvSpPr>
          <p:cNvPr id="5" name="Footer Placeholder 4"/>
          <p:cNvSpPr>
            <a:spLocks noGrp="1"/>
          </p:cNvSpPr>
          <p:nvPr>
            <p:ph type="ftr" sz="quarter" idx="11"/>
          </p:nvPr>
        </p:nvSpPr>
        <p:spPr/>
        <p:txBody>
          <a:bodyPr/>
          <a:lstStyle/>
          <a:p>
            <a:r>
              <a:rPr lang="en-US" smtClean="0"/>
              <a:t>Sam Chung, Ph.D.</a:t>
            </a:r>
            <a:endParaRPr lang="en-US"/>
          </a:p>
        </p:txBody>
      </p:sp>
      <p:sp>
        <p:nvSpPr>
          <p:cNvPr id="6" name="Slide Number Placeholder 5"/>
          <p:cNvSpPr>
            <a:spLocks noGrp="1"/>
          </p:cNvSpPr>
          <p:nvPr>
            <p:ph type="sldNum" sz="quarter" idx="12"/>
          </p:nvPr>
        </p:nvSpPr>
        <p:spPr/>
        <p:txBody>
          <a:bodyPr/>
          <a:lstStyle/>
          <a:p>
            <a:fld id="{31438B54-7C6C-4F30-AAC5-724344B0E79B}" type="slidenum">
              <a:rPr lang="en-US" smtClean="0"/>
              <a:t>3</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8207" y="2105819"/>
            <a:ext cx="2409825" cy="1895475"/>
          </a:xfrm>
          <a:prstGeom prst="rect">
            <a:avLst/>
          </a:prstGeom>
        </p:spPr>
      </p:pic>
    </p:spTree>
    <p:extLst>
      <p:ext uri="{BB962C8B-B14F-4D97-AF65-F5344CB8AC3E}">
        <p14:creationId xmlns:p14="http://schemas.microsoft.com/office/powerpoint/2010/main" val="2985397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Why </a:t>
            </a:r>
            <a:r>
              <a:rPr lang="en-US" b="1" dirty="0" smtClean="0"/>
              <a:t>Python?</a:t>
            </a:r>
            <a:endParaRPr lang="en-US" dirty="0"/>
          </a:p>
        </p:txBody>
      </p:sp>
      <p:sp>
        <p:nvSpPr>
          <p:cNvPr id="3" name="Content Placeholder 2"/>
          <p:cNvSpPr>
            <a:spLocks noGrp="1"/>
          </p:cNvSpPr>
          <p:nvPr>
            <p:ph idx="1"/>
          </p:nvPr>
        </p:nvSpPr>
        <p:spPr>
          <a:xfrm>
            <a:off x="838200" y="1463040"/>
            <a:ext cx="10515600" cy="4030133"/>
          </a:xfrm>
        </p:spPr>
        <p:txBody>
          <a:bodyPr>
            <a:normAutofit lnSpcReduction="10000"/>
          </a:bodyPr>
          <a:lstStyle/>
          <a:p>
            <a:r>
              <a:rPr lang="en-US" dirty="0"/>
              <a:t>T</a:t>
            </a:r>
            <a:r>
              <a:rPr lang="en-US" dirty="0" smtClean="0"/>
              <a:t>he </a:t>
            </a:r>
            <a:r>
              <a:rPr lang="en-US" dirty="0"/>
              <a:t>first-choice language of a vast majority of students and skilled </a:t>
            </a:r>
            <a:r>
              <a:rPr lang="en-US" dirty="0" smtClean="0"/>
              <a:t>programmers.</a:t>
            </a:r>
          </a:p>
          <a:p>
            <a:pPr lvl="1"/>
            <a:r>
              <a:rPr lang="en-US" dirty="0" smtClean="0"/>
              <a:t>“</a:t>
            </a:r>
            <a:r>
              <a:rPr lang="en-US" dirty="0"/>
              <a:t>Python ‘produces’ fewer lines of code than many other languages, but is still readable and </a:t>
            </a:r>
            <a:r>
              <a:rPr lang="en-US" dirty="0" smtClean="0"/>
              <a:t>modifiable”</a:t>
            </a:r>
          </a:p>
          <a:p>
            <a:r>
              <a:rPr lang="en-US" dirty="0" smtClean="0"/>
              <a:t>A multipurpose </a:t>
            </a:r>
            <a:r>
              <a:rPr lang="en-US" dirty="0"/>
              <a:t>language used for various </a:t>
            </a:r>
            <a:r>
              <a:rPr lang="en-US" dirty="0" smtClean="0"/>
              <a:t>tasks</a:t>
            </a:r>
          </a:p>
          <a:p>
            <a:pPr lvl="1"/>
            <a:r>
              <a:rPr lang="en-US" dirty="0"/>
              <a:t>W</a:t>
            </a:r>
            <a:r>
              <a:rPr lang="en-US" dirty="0" smtClean="0"/>
              <a:t>eb development</a:t>
            </a:r>
          </a:p>
          <a:p>
            <a:pPr lvl="1"/>
            <a:r>
              <a:rPr lang="en-US" dirty="0"/>
              <a:t>D</a:t>
            </a:r>
            <a:r>
              <a:rPr lang="en-US" dirty="0" smtClean="0"/>
              <a:t>ata science</a:t>
            </a:r>
          </a:p>
          <a:p>
            <a:pPr lvl="1"/>
            <a:r>
              <a:rPr lang="en-US" dirty="0" smtClean="0"/>
              <a:t>Networking</a:t>
            </a:r>
            <a:endParaRPr lang="en-US" dirty="0"/>
          </a:p>
          <a:p>
            <a:pPr lvl="1"/>
            <a:r>
              <a:rPr lang="en-US" dirty="0" smtClean="0"/>
              <a:t>Machine  learning</a:t>
            </a:r>
          </a:p>
          <a:p>
            <a:pPr lvl="1"/>
            <a:r>
              <a:rPr lang="en-US" dirty="0" smtClean="0"/>
              <a:t>….</a:t>
            </a:r>
            <a:endParaRPr lang="en-US" dirty="0"/>
          </a:p>
        </p:txBody>
      </p:sp>
      <p:sp>
        <p:nvSpPr>
          <p:cNvPr id="4" name="Date Placeholder 3"/>
          <p:cNvSpPr>
            <a:spLocks noGrp="1"/>
          </p:cNvSpPr>
          <p:nvPr>
            <p:ph type="dt" sz="half" idx="10"/>
          </p:nvPr>
        </p:nvSpPr>
        <p:spPr/>
        <p:txBody>
          <a:bodyPr/>
          <a:lstStyle/>
          <a:p>
            <a:fld id="{FABB26D0-FB07-4B39-AE51-460C44BD5743}" type="datetime1">
              <a:rPr lang="en-US" smtClean="0"/>
              <a:t>8/20/2018</a:t>
            </a:fld>
            <a:endParaRPr lang="en-US"/>
          </a:p>
        </p:txBody>
      </p:sp>
      <p:sp>
        <p:nvSpPr>
          <p:cNvPr id="5" name="Footer Placeholder 4"/>
          <p:cNvSpPr>
            <a:spLocks noGrp="1"/>
          </p:cNvSpPr>
          <p:nvPr>
            <p:ph type="ftr" sz="quarter" idx="11"/>
          </p:nvPr>
        </p:nvSpPr>
        <p:spPr/>
        <p:txBody>
          <a:bodyPr/>
          <a:lstStyle/>
          <a:p>
            <a:r>
              <a:rPr lang="en-US" smtClean="0"/>
              <a:t>Sam Chung, Ph.D.</a:t>
            </a:r>
            <a:endParaRPr lang="en-US"/>
          </a:p>
        </p:txBody>
      </p:sp>
      <p:sp>
        <p:nvSpPr>
          <p:cNvPr id="6" name="Slide Number Placeholder 5"/>
          <p:cNvSpPr>
            <a:spLocks noGrp="1"/>
          </p:cNvSpPr>
          <p:nvPr>
            <p:ph type="sldNum" sz="quarter" idx="12"/>
          </p:nvPr>
        </p:nvSpPr>
        <p:spPr/>
        <p:txBody>
          <a:bodyPr/>
          <a:lstStyle/>
          <a:p>
            <a:fld id="{31438B54-7C6C-4F30-AAC5-724344B0E79B}" type="slidenum">
              <a:rPr lang="en-US" smtClean="0"/>
              <a:t>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2161" y="3068637"/>
            <a:ext cx="2143125" cy="2143125"/>
          </a:xfrm>
          <a:prstGeom prst="rect">
            <a:avLst/>
          </a:prstGeom>
        </p:spPr>
      </p:pic>
    </p:spTree>
    <p:extLst>
      <p:ext uri="{BB962C8B-B14F-4D97-AF65-F5344CB8AC3E}">
        <p14:creationId xmlns:p14="http://schemas.microsoft.com/office/powerpoint/2010/main" val="1102081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Speaking Language</a:t>
            </a:r>
            <a:endParaRPr lang="en-US" b="1" dirty="0"/>
          </a:p>
        </p:txBody>
      </p:sp>
      <p:sp>
        <p:nvSpPr>
          <p:cNvPr id="3" name="Content Placeholder 2"/>
          <p:cNvSpPr>
            <a:spLocks noGrp="1"/>
          </p:cNvSpPr>
          <p:nvPr>
            <p:ph idx="1"/>
          </p:nvPr>
        </p:nvSpPr>
        <p:spPr>
          <a:xfrm>
            <a:off x="270933" y="1825625"/>
            <a:ext cx="6583679" cy="1132310"/>
          </a:xfrm>
        </p:spPr>
        <p:txBody>
          <a:bodyPr/>
          <a:lstStyle/>
          <a:p>
            <a:r>
              <a:rPr lang="en-US" dirty="0" smtClean="0"/>
              <a:t>If you speak English very well in the USA, </a:t>
            </a:r>
            <a:br>
              <a:rPr lang="en-US" dirty="0" smtClean="0"/>
            </a:br>
            <a:r>
              <a:rPr lang="en-US" dirty="0" smtClean="0"/>
              <a:t>can you be very successful?</a:t>
            </a:r>
            <a:endParaRPr lang="en-US" dirty="0"/>
          </a:p>
        </p:txBody>
      </p:sp>
      <p:sp>
        <p:nvSpPr>
          <p:cNvPr id="4" name="Date Placeholder 3"/>
          <p:cNvSpPr>
            <a:spLocks noGrp="1"/>
          </p:cNvSpPr>
          <p:nvPr>
            <p:ph type="dt" sz="half" idx="10"/>
          </p:nvPr>
        </p:nvSpPr>
        <p:spPr/>
        <p:txBody>
          <a:bodyPr/>
          <a:lstStyle/>
          <a:p>
            <a:fld id="{FABB26D0-FB07-4B39-AE51-460C44BD5743}" type="datetime1">
              <a:rPr lang="en-US" smtClean="0"/>
              <a:t>8/20/2018</a:t>
            </a:fld>
            <a:endParaRPr lang="en-US"/>
          </a:p>
        </p:txBody>
      </p:sp>
      <p:sp>
        <p:nvSpPr>
          <p:cNvPr id="5" name="Footer Placeholder 4"/>
          <p:cNvSpPr>
            <a:spLocks noGrp="1"/>
          </p:cNvSpPr>
          <p:nvPr>
            <p:ph type="ftr" sz="quarter" idx="11"/>
          </p:nvPr>
        </p:nvSpPr>
        <p:spPr/>
        <p:txBody>
          <a:bodyPr/>
          <a:lstStyle/>
          <a:p>
            <a:r>
              <a:rPr lang="en-US" smtClean="0"/>
              <a:t>Sam Chung, Ph.D.</a:t>
            </a:r>
            <a:endParaRPr lang="en-US"/>
          </a:p>
        </p:txBody>
      </p:sp>
      <p:sp>
        <p:nvSpPr>
          <p:cNvPr id="6" name="Slide Number Placeholder 5"/>
          <p:cNvSpPr>
            <a:spLocks noGrp="1"/>
          </p:cNvSpPr>
          <p:nvPr>
            <p:ph type="sldNum" sz="quarter" idx="12"/>
          </p:nvPr>
        </p:nvSpPr>
        <p:spPr/>
        <p:txBody>
          <a:bodyPr/>
          <a:lstStyle/>
          <a:p>
            <a:fld id="{31438B54-7C6C-4F30-AAC5-724344B0E79B}" type="slidenum">
              <a:rPr lang="en-US" smtClean="0"/>
              <a:t>5</a:t>
            </a:fld>
            <a:endParaRPr lang="en-US"/>
          </a:p>
        </p:txBody>
      </p:sp>
      <p:grpSp>
        <p:nvGrpSpPr>
          <p:cNvPr id="7" name="Group 6"/>
          <p:cNvGrpSpPr/>
          <p:nvPr/>
        </p:nvGrpSpPr>
        <p:grpSpPr>
          <a:xfrm>
            <a:off x="6143414" y="1263040"/>
            <a:ext cx="5922267" cy="3657971"/>
            <a:chOff x="345440" y="1432374"/>
            <a:chExt cx="5922267" cy="3657971"/>
          </a:xfrm>
        </p:grpSpPr>
        <p:sp>
          <p:nvSpPr>
            <p:cNvPr id="8" name="Isosceles Triangle 7"/>
            <p:cNvSpPr/>
            <p:nvPr/>
          </p:nvSpPr>
          <p:spPr>
            <a:xfrm>
              <a:off x="838200" y="1801706"/>
              <a:ext cx="3969172" cy="282448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Living well in the USA</a:t>
              </a:r>
              <a:endParaRPr lang="en-US" dirty="0"/>
            </a:p>
          </p:txBody>
        </p:sp>
        <p:sp>
          <p:nvSpPr>
            <p:cNvPr id="9" name="TextBox 8"/>
            <p:cNvSpPr txBox="1"/>
            <p:nvPr/>
          </p:nvSpPr>
          <p:spPr>
            <a:xfrm>
              <a:off x="345440" y="4721013"/>
              <a:ext cx="1915589" cy="369332"/>
            </a:xfrm>
            <a:prstGeom prst="rect">
              <a:avLst/>
            </a:prstGeom>
            <a:noFill/>
          </p:spPr>
          <p:txBody>
            <a:bodyPr wrap="none" rtlCol="0">
              <a:spAutoFit/>
            </a:bodyPr>
            <a:lstStyle/>
            <a:p>
              <a:r>
                <a:rPr lang="en-US" dirty="0" smtClean="0"/>
                <a:t>Language - English</a:t>
              </a:r>
              <a:endParaRPr lang="en-US" dirty="0"/>
            </a:p>
          </p:txBody>
        </p:sp>
        <p:sp>
          <p:nvSpPr>
            <p:cNvPr id="10" name="TextBox 9"/>
            <p:cNvSpPr txBox="1"/>
            <p:nvPr/>
          </p:nvSpPr>
          <p:spPr>
            <a:xfrm>
              <a:off x="3148135" y="4721013"/>
              <a:ext cx="3119572" cy="369332"/>
            </a:xfrm>
            <a:prstGeom prst="rect">
              <a:avLst/>
            </a:prstGeom>
            <a:noFill/>
          </p:spPr>
          <p:txBody>
            <a:bodyPr wrap="none" rtlCol="0">
              <a:spAutoFit/>
            </a:bodyPr>
            <a:lstStyle/>
            <a:p>
              <a:r>
                <a:rPr lang="en-US" dirty="0" smtClean="0"/>
                <a:t>Culture – Vocabularies, Idioms</a:t>
              </a:r>
              <a:endParaRPr lang="en-US" dirty="0"/>
            </a:p>
          </p:txBody>
        </p:sp>
        <p:sp>
          <p:nvSpPr>
            <p:cNvPr id="11" name="TextBox 10"/>
            <p:cNvSpPr txBox="1"/>
            <p:nvPr/>
          </p:nvSpPr>
          <p:spPr>
            <a:xfrm>
              <a:off x="1685391" y="1432374"/>
              <a:ext cx="2274790" cy="369332"/>
            </a:xfrm>
            <a:prstGeom prst="rect">
              <a:avLst/>
            </a:prstGeom>
            <a:noFill/>
          </p:spPr>
          <p:txBody>
            <a:bodyPr wrap="none" rtlCol="0">
              <a:spAutoFit/>
            </a:bodyPr>
            <a:lstStyle/>
            <a:p>
              <a:r>
                <a:rPr lang="en-US" dirty="0" smtClean="0"/>
                <a:t>Tool – Word Processor</a:t>
              </a:r>
              <a:endParaRPr lang="en-US" dirty="0"/>
            </a:p>
          </p:txBody>
        </p:sp>
      </p:gr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748" y="2842881"/>
            <a:ext cx="3844612" cy="1996241"/>
          </a:xfrm>
          <a:prstGeom prst="rect">
            <a:avLst/>
          </a:prstGeom>
        </p:spPr>
      </p:pic>
    </p:spTree>
    <p:extLst>
      <p:ext uri="{BB962C8B-B14F-4D97-AF65-F5344CB8AC3E}">
        <p14:creationId xmlns:p14="http://schemas.microsoft.com/office/powerpoint/2010/main" val="136191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BB26D0-FB07-4B39-AE51-460C44BD5743}" type="datetime1">
              <a:rPr lang="en-US" smtClean="0"/>
              <a:t>8/20/2018</a:t>
            </a:fld>
            <a:endParaRPr lang="en-US"/>
          </a:p>
        </p:txBody>
      </p:sp>
      <p:sp>
        <p:nvSpPr>
          <p:cNvPr id="5" name="Footer Placeholder 4"/>
          <p:cNvSpPr>
            <a:spLocks noGrp="1"/>
          </p:cNvSpPr>
          <p:nvPr>
            <p:ph type="ftr" sz="quarter" idx="11"/>
          </p:nvPr>
        </p:nvSpPr>
        <p:spPr/>
        <p:txBody>
          <a:bodyPr/>
          <a:lstStyle/>
          <a:p>
            <a:r>
              <a:rPr lang="en-US" smtClean="0"/>
              <a:t>Sam Chung, Ph.D.</a:t>
            </a:r>
            <a:endParaRPr lang="en-US"/>
          </a:p>
        </p:txBody>
      </p:sp>
      <p:sp>
        <p:nvSpPr>
          <p:cNvPr id="6" name="Slide Number Placeholder 5"/>
          <p:cNvSpPr>
            <a:spLocks noGrp="1"/>
          </p:cNvSpPr>
          <p:nvPr>
            <p:ph type="sldNum" sz="quarter" idx="12"/>
          </p:nvPr>
        </p:nvSpPr>
        <p:spPr/>
        <p:txBody>
          <a:bodyPr/>
          <a:lstStyle/>
          <a:p>
            <a:fld id="{31438B54-7C6C-4F30-AAC5-724344B0E79B}" type="slidenum">
              <a:rPr lang="en-US" smtClean="0"/>
              <a:t>6</a:t>
            </a:fld>
            <a:endParaRPr lang="en-US"/>
          </a:p>
        </p:txBody>
      </p:sp>
      <p:grpSp>
        <p:nvGrpSpPr>
          <p:cNvPr id="3" name="Group 2"/>
          <p:cNvGrpSpPr/>
          <p:nvPr/>
        </p:nvGrpSpPr>
        <p:grpSpPr>
          <a:xfrm>
            <a:off x="6525183" y="1432374"/>
            <a:ext cx="5213740" cy="3934970"/>
            <a:chOff x="6719147" y="1337548"/>
            <a:chExt cx="5213740" cy="3934970"/>
          </a:xfrm>
        </p:grpSpPr>
        <p:sp>
          <p:nvSpPr>
            <p:cNvPr id="7" name="Isosceles Triangle 6"/>
            <p:cNvSpPr/>
            <p:nvPr/>
          </p:nvSpPr>
          <p:spPr>
            <a:xfrm>
              <a:off x="7211907" y="1706880"/>
              <a:ext cx="3969172" cy="282448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Learning Languages in Cyber Space</a:t>
              </a:r>
              <a:endParaRPr lang="en-US" dirty="0"/>
            </a:p>
          </p:txBody>
        </p:sp>
        <p:sp>
          <p:nvSpPr>
            <p:cNvPr id="9" name="TextBox 8"/>
            <p:cNvSpPr txBox="1"/>
            <p:nvPr/>
          </p:nvSpPr>
          <p:spPr>
            <a:xfrm>
              <a:off x="6719147" y="4626187"/>
              <a:ext cx="2396041" cy="646331"/>
            </a:xfrm>
            <a:prstGeom prst="rect">
              <a:avLst/>
            </a:prstGeom>
            <a:noFill/>
          </p:spPr>
          <p:txBody>
            <a:bodyPr wrap="none" rtlCol="0">
              <a:spAutoFit/>
            </a:bodyPr>
            <a:lstStyle/>
            <a:p>
              <a:r>
                <a:rPr lang="en-US" dirty="0" smtClean="0"/>
                <a:t>Programming Language</a:t>
              </a:r>
              <a:br>
                <a:rPr lang="en-US" dirty="0" smtClean="0"/>
              </a:br>
              <a:r>
                <a:rPr lang="en-US" dirty="0" smtClean="0"/>
                <a:t>- Python</a:t>
              </a:r>
              <a:endParaRPr lang="en-US" dirty="0"/>
            </a:p>
          </p:txBody>
        </p:sp>
        <p:sp>
          <p:nvSpPr>
            <p:cNvPr id="10" name="TextBox 9"/>
            <p:cNvSpPr txBox="1"/>
            <p:nvPr/>
          </p:nvSpPr>
          <p:spPr>
            <a:xfrm>
              <a:off x="9983058" y="4626187"/>
              <a:ext cx="1949829" cy="646331"/>
            </a:xfrm>
            <a:prstGeom prst="rect">
              <a:avLst/>
            </a:prstGeom>
            <a:noFill/>
          </p:spPr>
          <p:txBody>
            <a:bodyPr wrap="none" rtlCol="0">
              <a:spAutoFit/>
            </a:bodyPr>
            <a:lstStyle/>
            <a:p>
              <a:r>
                <a:rPr lang="en-US" dirty="0" smtClean="0"/>
                <a:t>Culture – Libraries,</a:t>
              </a:r>
              <a:br>
                <a:rPr lang="en-US" dirty="0" smtClean="0"/>
              </a:br>
              <a:r>
                <a:rPr lang="en-US" dirty="0" smtClean="0"/>
                <a:t>Framework </a:t>
              </a:r>
              <a:endParaRPr lang="en-US" dirty="0"/>
            </a:p>
          </p:txBody>
        </p:sp>
        <p:sp>
          <p:nvSpPr>
            <p:cNvPr id="11" name="TextBox 10"/>
            <p:cNvSpPr txBox="1"/>
            <p:nvPr/>
          </p:nvSpPr>
          <p:spPr>
            <a:xfrm>
              <a:off x="8947867" y="1337548"/>
              <a:ext cx="497252" cy="369332"/>
            </a:xfrm>
            <a:prstGeom prst="rect">
              <a:avLst/>
            </a:prstGeom>
            <a:noFill/>
          </p:spPr>
          <p:txBody>
            <a:bodyPr wrap="none" rtlCol="0">
              <a:spAutoFit/>
            </a:bodyPr>
            <a:lstStyle/>
            <a:p>
              <a:r>
                <a:rPr lang="en-US" dirty="0" smtClean="0"/>
                <a:t>IDE</a:t>
              </a:r>
              <a:endParaRPr lang="en-US" dirty="0"/>
            </a:p>
          </p:txBody>
        </p:sp>
      </p:grpSp>
      <p:grpSp>
        <p:nvGrpSpPr>
          <p:cNvPr id="2" name="Group 1"/>
          <p:cNvGrpSpPr/>
          <p:nvPr/>
        </p:nvGrpSpPr>
        <p:grpSpPr>
          <a:xfrm>
            <a:off x="151476" y="1432374"/>
            <a:ext cx="5922267" cy="3657971"/>
            <a:chOff x="345440" y="1432374"/>
            <a:chExt cx="5922267" cy="3657971"/>
          </a:xfrm>
        </p:grpSpPr>
        <p:sp>
          <p:nvSpPr>
            <p:cNvPr id="12" name="Isosceles Triangle 11"/>
            <p:cNvSpPr/>
            <p:nvPr/>
          </p:nvSpPr>
          <p:spPr>
            <a:xfrm>
              <a:off x="838200" y="1801706"/>
              <a:ext cx="3969172" cy="282448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Learning Languages in Physical Space</a:t>
              </a:r>
              <a:endParaRPr lang="en-US" dirty="0"/>
            </a:p>
          </p:txBody>
        </p:sp>
        <p:sp>
          <p:nvSpPr>
            <p:cNvPr id="13" name="TextBox 12"/>
            <p:cNvSpPr txBox="1"/>
            <p:nvPr/>
          </p:nvSpPr>
          <p:spPr>
            <a:xfrm>
              <a:off x="345440" y="4721013"/>
              <a:ext cx="2663743" cy="369332"/>
            </a:xfrm>
            <a:prstGeom prst="rect">
              <a:avLst/>
            </a:prstGeom>
            <a:noFill/>
          </p:spPr>
          <p:txBody>
            <a:bodyPr wrap="none" rtlCol="0">
              <a:spAutoFit/>
            </a:bodyPr>
            <a:lstStyle/>
            <a:p>
              <a:r>
                <a:rPr lang="en-US" dirty="0" smtClean="0"/>
                <a:t>Natural Language - English</a:t>
              </a:r>
              <a:endParaRPr lang="en-US" dirty="0"/>
            </a:p>
          </p:txBody>
        </p:sp>
        <p:sp>
          <p:nvSpPr>
            <p:cNvPr id="14" name="TextBox 13"/>
            <p:cNvSpPr txBox="1"/>
            <p:nvPr/>
          </p:nvSpPr>
          <p:spPr>
            <a:xfrm>
              <a:off x="3148135" y="4721013"/>
              <a:ext cx="3119572" cy="369332"/>
            </a:xfrm>
            <a:prstGeom prst="rect">
              <a:avLst/>
            </a:prstGeom>
            <a:noFill/>
          </p:spPr>
          <p:txBody>
            <a:bodyPr wrap="none" rtlCol="0">
              <a:spAutoFit/>
            </a:bodyPr>
            <a:lstStyle/>
            <a:p>
              <a:r>
                <a:rPr lang="en-US" dirty="0" smtClean="0"/>
                <a:t>Culture – Vocabularies, Idioms</a:t>
              </a:r>
              <a:endParaRPr lang="en-US" dirty="0"/>
            </a:p>
          </p:txBody>
        </p:sp>
        <p:sp>
          <p:nvSpPr>
            <p:cNvPr id="15" name="TextBox 14"/>
            <p:cNvSpPr txBox="1"/>
            <p:nvPr/>
          </p:nvSpPr>
          <p:spPr>
            <a:xfrm>
              <a:off x="1685391" y="1432374"/>
              <a:ext cx="2274790" cy="369332"/>
            </a:xfrm>
            <a:prstGeom prst="rect">
              <a:avLst/>
            </a:prstGeom>
            <a:noFill/>
          </p:spPr>
          <p:txBody>
            <a:bodyPr wrap="none" rtlCol="0">
              <a:spAutoFit/>
            </a:bodyPr>
            <a:lstStyle/>
            <a:p>
              <a:r>
                <a:rPr lang="en-US" dirty="0" smtClean="0"/>
                <a:t>Tool – Word Processor</a:t>
              </a:r>
              <a:endParaRPr lang="en-US" dirty="0"/>
            </a:p>
          </p:txBody>
        </p:sp>
      </p:grpSp>
      <p:sp>
        <p:nvSpPr>
          <p:cNvPr id="16" name="Title 1"/>
          <p:cNvSpPr>
            <a:spLocks noGrp="1"/>
          </p:cNvSpPr>
          <p:nvPr>
            <p:ph type="title"/>
          </p:nvPr>
        </p:nvSpPr>
        <p:spPr>
          <a:xfrm>
            <a:off x="838200" y="365125"/>
            <a:ext cx="10515600" cy="1067249"/>
          </a:xfrm>
        </p:spPr>
        <p:txBody>
          <a:bodyPr/>
          <a:lstStyle/>
          <a:p>
            <a:r>
              <a:rPr lang="en-US" b="1" dirty="0" smtClean="0"/>
              <a:t>Cyber-Physical System (CPS)</a:t>
            </a:r>
            <a:endParaRPr lang="en-US" b="1" dirty="0"/>
          </a:p>
        </p:txBody>
      </p:sp>
    </p:spTree>
    <p:extLst>
      <p:ext uri="{BB962C8B-B14F-4D97-AF65-F5344CB8AC3E}">
        <p14:creationId xmlns:p14="http://schemas.microsoft.com/office/powerpoint/2010/main" val="513831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&amp; IDLE</a:t>
            </a:r>
            <a:endParaRPr lang="en-US" dirty="0"/>
          </a:p>
        </p:txBody>
      </p:sp>
      <p:sp>
        <p:nvSpPr>
          <p:cNvPr id="4" name="Date Placeholder 3"/>
          <p:cNvSpPr>
            <a:spLocks noGrp="1"/>
          </p:cNvSpPr>
          <p:nvPr>
            <p:ph type="dt" sz="half" idx="10"/>
          </p:nvPr>
        </p:nvSpPr>
        <p:spPr/>
        <p:txBody>
          <a:bodyPr/>
          <a:lstStyle/>
          <a:p>
            <a:fld id="{FABB26D0-FB07-4B39-AE51-460C44BD5743}" type="datetime1">
              <a:rPr lang="en-US" smtClean="0"/>
              <a:t>8/20/2018</a:t>
            </a:fld>
            <a:endParaRPr lang="en-US"/>
          </a:p>
        </p:txBody>
      </p:sp>
      <p:sp>
        <p:nvSpPr>
          <p:cNvPr id="5" name="Footer Placeholder 4"/>
          <p:cNvSpPr>
            <a:spLocks noGrp="1"/>
          </p:cNvSpPr>
          <p:nvPr>
            <p:ph type="ftr" sz="quarter" idx="11"/>
          </p:nvPr>
        </p:nvSpPr>
        <p:spPr/>
        <p:txBody>
          <a:bodyPr/>
          <a:lstStyle/>
          <a:p>
            <a:r>
              <a:rPr lang="en-US" smtClean="0"/>
              <a:t>Sam Chung, Ph.D.</a:t>
            </a:r>
            <a:endParaRPr lang="en-US"/>
          </a:p>
        </p:txBody>
      </p:sp>
      <p:sp>
        <p:nvSpPr>
          <p:cNvPr id="6" name="Slide Number Placeholder 5"/>
          <p:cNvSpPr>
            <a:spLocks noGrp="1"/>
          </p:cNvSpPr>
          <p:nvPr>
            <p:ph type="sldNum" sz="quarter" idx="12"/>
          </p:nvPr>
        </p:nvSpPr>
        <p:spPr/>
        <p:txBody>
          <a:bodyPr/>
          <a:lstStyle/>
          <a:p>
            <a:fld id="{31438B54-7C6C-4F30-AAC5-724344B0E79B}" type="slidenum">
              <a:rPr lang="en-US" smtClean="0"/>
              <a:t>7</a:t>
            </a:fld>
            <a:endParaRPr lang="en-US"/>
          </a:p>
        </p:txBody>
      </p:sp>
      <p:pic>
        <p:nvPicPr>
          <p:cNvPr id="7" name="Picture 6"/>
          <p:cNvPicPr>
            <a:picLocks noChangeAspect="1"/>
          </p:cNvPicPr>
          <p:nvPr/>
        </p:nvPicPr>
        <p:blipFill>
          <a:blip r:embed="rId2"/>
          <a:stretch>
            <a:fillRect/>
          </a:stretch>
        </p:blipFill>
        <p:spPr>
          <a:xfrm>
            <a:off x="7586240" y="1525338"/>
            <a:ext cx="4185814" cy="4468215"/>
          </a:xfrm>
          <a:prstGeom prst="rect">
            <a:avLst/>
          </a:prstGeom>
        </p:spPr>
      </p:pic>
      <p:pic>
        <p:nvPicPr>
          <p:cNvPr id="8" name="Picture 7"/>
          <p:cNvPicPr>
            <a:picLocks noChangeAspect="1"/>
          </p:cNvPicPr>
          <p:nvPr/>
        </p:nvPicPr>
        <p:blipFill>
          <a:blip r:embed="rId3"/>
          <a:stretch>
            <a:fillRect/>
          </a:stretch>
        </p:blipFill>
        <p:spPr>
          <a:xfrm>
            <a:off x="557541" y="1538208"/>
            <a:ext cx="6610445" cy="3580658"/>
          </a:xfrm>
          <a:prstGeom prst="rect">
            <a:avLst/>
          </a:prstGeom>
        </p:spPr>
      </p:pic>
      <p:sp>
        <p:nvSpPr>
          <p:cNvPr id="3" name="Content Placeholder 2"/>
          <p:cNvSpPr>
            <a:spLocks noGrp="1"/>
          </p:cNvSpPr>
          <p:nvPr>
            <p:ph idx="1"/>
          </p:nvPr>
        </p:nvSpPr>
        <p:spPr>
          <a:xfrm>
            <a:off x="7650006" y="3127937"/>
            <a:ext cx="3837567" cy="1464383"/>
          </a:xfrm>
        </p:spPr>
        <p:txBody>
          <a:bodyPr/>
          <a:lstStyle/>
          <a:p>
            <a:r>
              <a:rPr lang="en-US" dirty="0" smtClean="0"/>
              <a:t>Python’s Integrated Development and Learning Environment</a:t>
            </a:r>
            <a:endParaRPr lang="en-US" dirty="0"/>
          </a:p>
        </p:txBody>
      </p:sp>
      <p:sp>
        <p:nvSpPr>
          <p:cNvPr id="9" name="TextBox 8"/>
          <p:cNvSpPr txBox="1"/>
          <p:nvPr/>
        </p:nvSpPr>
        <p:spPr>
          <a:xfrm>
            <a:off x="2417269" y="5214388"/>
            <a:ext cx="3910109" cy="523220"/>
          </a:xfrm>
          <a:prstGeom prst="rect">
            <a:avLst/>
          </a:prstGeom>
          <a:noFill/>
        </p:spPr>
        <p:txBody>
          <a:bodyPr wrap="none" rtlCol="0">
            <a:spAutoFit/>
          </a:bodyPr>
          <a:lstStyle/>
          <a:p>
            <a:r>
              <a:rPr lang="en-US" sz="2800" dirty="0"/>
              <a:t>https://www.python.org/</a:t>
            </a:r>
          </a:p>
        </p:txBody>
      </p:sp>
    </p:spTree>
    <p:extLst>
      <p:ext uri="{BB962C8B-B14F-4D97-AF65-F5344CB8AC3E}">
        <p14:creationId xmlns:p14="http://schemas.microsoft.com/office/powerpoint/2010/main" val="1879086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534400" y="365125"/>
            <a:ext cx="2499360" cy="11995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smtClean="0"/>
              <a:t>Anaconda</a:t>
            </a:r>
            <a:endParaRPr lang="en-US" dirty="0"/>
          </a:p>
        </p:txBody>
      </p:sp>
      <p:sp>
        <p:nvSpPr>
          <p:cNvPr id="3" name="Content Placeholder 2"/>
          <p:cNvSpPr>
            <a:spLocks noGrp="1"/>
          </p:cNvSpPr>
          <p:nvPr>
            <p:ph idx="1"/>
          </p:nvPr>
        </p:nvSpPr>
        <p:spPr>
          <a:xfrm>
            <a:off x="838200" y="1490159"/>
            <a:ext cx="10515600" cy="612775"/>
          </a:xfrm>
        </p:spPr>
        <p:txBody>
          <a:bodyPr/>
          <a:lstStyle/>
          <a:p>
            <a:r>
              <a:rPr lang="en-US" dirty="0"/>
              <a:t>The Most Popular Python Data Science Platform</a:t>
            </a:r>
          </a:p>
          <a:p>
            <a:endParaRPr lang="en-US" dirty="0"/>
          </a:p>
        </p:txBody>
      </p:sp>
      <p:sp>
        <p:nvSpPr>
          <p:cNvPr id="4" name="Date Placeholder 3"/>
          <p:cNvSpPr>
            <a:spLocks noGrp="1"/>
          </p:cNvSpPr>
          <p:nvPr>
            <p:ph type="dt" sz="half" idx="10"/>
          </p:nvPr>
        </p:nvSpPr>
        <p:spPr/>
        <p:txBody>
          <a:bodyPr/>
          <a:lstStyle/>
          <a:p>
            <a:fld id="{FABB26D0-FB07-4B39-AE51-460C44BD5743}" type="datetime1">
              <a:rPr lang="en-US" smtClean="0"/>
              <a:t>8/20/2018</a:t>
            </a:fld>
            <a:endParaRPr lang="en-US"/>
          </a:p>
        </p:txBody>
      </p:sp>
      <p:sp>
        <p:nvSpPr>
          <p:cNvPr id="5" name="Footer Placeholder 4"/>
          <p:cNvSpPr>
            <a:spLocks noGrp="1"/>
          </p:cNvSpPr>
          <p:nvPr>
            <p:ph type="ftr" sz="quarter" idx="11"/>
          </p:nvPr>
        </p:nvSpPr>
        <p:spPr/>
        <p:txBody>
          <a:bodyPr/>
          <a:lstStyle/>
          <a:p>
            <a:r>
              <a:rPr lang="en-US" smtClean="0"/>
              <a:t>Sam Chung, Ph.D.</a:t>
            </a:r>
            <a:endParaRPr lang="en-US"/>
          </a:p>
        </p:txBody>
      </p:sp>
      <p:sp>
        <p:nvSpPr>
          <p:cNvPr id="6" name="Slide Number Placeholder 5"/>
          <p:cNvSpPr>
            <a:spLocks noGrp="1"/>
          </p:cNvSpPr>
          <p:nvPr>
            <p:ph type="sldNum" sz="quarter" idx="12"/>
          </p:nvPr>
        </p:nvSpPr>
        <p:spPr/>
        <p:txBody>
          <a:bodyPr/>
          <a:lstStyle/>
          <a:p>
            <a:fld id="{31438B54-7C6C-4F30-AAC5-724344B0E79B}" type="slidenum">
              <a:rPr lang="en-US" smtClean="0"/>
              <a:t>8</a:t>
            </a:fld>
            <a:endParaRPr lang="en-US"/>
          </a:p>
        </p:txBody>
      </p:sp>
      <p:pic>
        <p:nvPicPr>
          <p:cNvPr id="7" name="Picture 6"/>
          <p:cNvPicPr>
            <a:picLocks noChangeAspect="1"/>
          </p:cNvPicPr>
          <p:nvPr/>
        </p:nvPicPr>
        <p:blipFill>
          <a:blip r:embed="rId2"/>
          <a:stretch>
            <a:fillRect/>
          </a:stretch>
        </p:blipFill>
        <p:spPr>
          <a:xfrm>
            <a:off x="644208" y="1934896"/>
            <a:ext cx="6538774" cy="3539702"/>
          </a:xfrm>
          <a:prstGeom prst="rect">
            <a:avLst/>
          </a:prstGeom>
        </p:spPr>
      </p:pic>
      <p:pic>
        <p:nvPicPr>
          <p:cNvPr id="8" name="Picture 7"/>
          <p:cNvPicPr>
            <a:picLocks noChangeAspect="1"/>
          </p:cNvPicPr>
          <p:nvPr/>
        </p:nvPicPr>
        <p:blipFill>
          <a:blip r:embed="rId3"/>
          <a:stretch>
            <a:fillRect/>
          </a:stretch>
        </p:blipFill>
        <p:spPr>
          <a:xfrm>
            <a:off x="7456349" y="1934896"/>
            <a:ext cx="4539092" cy="3250671"/>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42408" y="586664"/>
            <a:ext cx="1366973" cy="681957"/>
          </a:xfrm>
          <a:prstGeom prst="rect">
            <a:avLst/>
          </a:prstGeom>
        </p:spPr>
      </p:pic>
      <p:sp>
        <p:nvSpPr>
          <p:cNvPr id="11" name="TextBox 10"/>
          <p:cNvSpPr txBox="1"/>
          <p:nvPr/>
        </p:nvSpPr>
        <p:spPr>
          <a:xfrm>
            <a:off x="7656945" y="5399471"/>
            <a:ext cx="3810017" cy="461665"/>
          </a:xfrm>
          <a:prstGeom prst="rect">
            <a:avLst/>
          </a:prstGeom>
          <a:noFill/>
        </p:spPr>
        <p:txBody>
          <a:bodyPr wrap="none" rtlCol="0">
            <a:spAutoFit/>
          </a:bodyPr>
          <a:lstStyle/>
          <a:p>
            <a:r>
              <a:rPr lang="en-US" sz="2400" dirty="0"/>
              <a:t>https://www.anaconda.com/</a:t>
            </a:r>
          </a:p>
        </p:txBody>
      </p:sp>
    </p:spTree>
    <p:extLst>
      <p:ext uri="{BB962C8B-B14F-4D97-AF65-F5344CB8AC3E}">
        <p14:creationId xmlns:p14="http://schemas.microsoft.com/office/powerpoint/2010/main" val="2580697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Jupyter</a:t>
            </a:r>
            <a:r>
              <a:rPr lang="en-US" dirty="0" smtClean="0"/>
              <a:t> Notebook</a:t>
            </a:r>
            <a:endParaRPr lang="en-US" dirty="0"/>
          </a:p>
        </p:txBody>
      </p:sp>
      <p:sp>
        <p:nvSpPr>
          <p:cNvPr id="3" name="Content Placeholder 2"/>
          <p:cNvSpPr>
            <a:spLocks noGrp="1"/>
          </p:cNvSpPr>
          <p:nvPr>
            <p:ph idx="1"/>
          </p:nvPr>
        </p:nvSpPr>
        <p:spPr>
          <a:xfrm>
            <a:off x="316654" y="1690688"/>
            <a:ext cx="5257800" cy="3200188"/>
          </a:xfrm>
        </p:spPr>
        <p:txBody>
          <a:bodyPr>
            <a:normAutofit fontScale="92500" lnSpcReduction="20000"/>
          </a:bodyPr>
          <a:lstStyle/>
          <a:p>
            <a:r>
              <a:rPr lang="en-US" dirty="0"/>
              <a:t>A</a:t>
            </a:r>
            <a:r>
              <a:rPr lang="en-US" dirty="0" smtClean="0"/>
              <a:t>n </a:t>
            </a:r>
            <a:r>
              <a:rPr lang="en-US" dirty="0"/>
              <a:t>open-source web application that allows you to create and share documents that contain live code, equations, visualizations and narrative text. </a:t>
            </a:r>
            <a:endParaRPr lang="en-US" dirty="0" smtClean="0"/>
          </a:p>
          <a:p>
            <a:r>
              <a:rPr lang="en-US" dirty="0" smtClean="0"/>
              <a:t>Uses </a:t>
            </a:r>
            <a:r>
              <a:rPr lang="en-US" dirty="0"/>
              <a:t>include: data cleaning and transformation, numerical simulation, statistical modeling, data visualization, machine learning, and much more.</a:t>
            </a:r>
          </a:p>
          <a:p>
            <a:endParaRPr lang="en-US" dirty="0"/>
          </a:p>
        </p:txBody>
      </p:sp>
      <p:sp>
        <p:nvSpPr>
          <p:cNvPr id="4" name="Date Placeholder 3"/>
          <p:cNvSpPr>
            <a:spLocks noGrp="1"/>
          </p:cNvSpPr>
          <p:nvPr>
            <p:ph type="dt" sz="half" idx="10"/>
          </p:nvPr>
        </p:nvSpPr>
        <p:spPr/>
        <p:txBody>
          <a:bodyPr/>
          <a:lstStyle/>
          <a:p>
            <a:fld id="{FABB26D0-FB07-4B39-AE51-460C44BD5743}" type="datetime1">
              <a:rPr lang="en-US" smtClean="0"/>
              <a:t>8/20/2018</a:t>
            </a:fld>
            <a:endParaRPr lang="en-US"/>
          </a:p>
        </p:txBody>
      </p:sp>
      <p:sp>
        <p:nvSpPr>
          <p:cNvPr id="5" name="Footer Placeholder 4"/>
          <p:cNvSpPr>
            <a:spLocks noGrp="1"/>
          </p:cNvSpPr>
          <p:nvPr>
            <p:ph type="ftr" sz="quarter" idx="11"/>
          </p:nvPr>
        </p:nvSpPr>
        <p:spPr/>
        <p:txBody>
          <a:bodyPr/>
          <a:lstStyle/>
          <a:p>
            <a:r>
              <a:rPr lang="en-US" smtClean="0"/>
              <a:t>Sam Chung, Ph.D.</a:t>
            </a:r>
            <a:endParaRPr lang="en-US"/>
          </a:p>
        </p:txBody>
      </p:sp>
      <p:sp>
        <p:nvSpPr>
          <p:cNvPr id="6" name="Slide Number Placeholder 5"/>
          <p:cNvSpPr>
            <a:spLocks noGrp="1"/>
          </p:cNvSpPr>
          <p:nvPr>
            <p:ph type="sldNum" sz="quarter" idx="12"/>
          </p:nvPr>
        </p:nvSpPr>
        <p:spPr/>
        <p:txBody>
          <a:bodyPr/>
          <a:lstStyle/>
          <a:p>
            <a:fld id="{31438B54-7C6C-4F30-AAC5-724344B0E79B}" type="slidenum">
              <a:rPr lang="en-US" smtClean="0"/>
              <a:t>9</a:t>
            </a:fld>
            <a:endParaRPr lang="en-US"/>
          </a:p>
        </p:txBody>
      </p:sp>
      <p:pic>
        <p:nvPicPr>
          <p:cNvPr id="7" name="Picture 6"/>
          <p:cNvPicPr>
            <a:picLocks noChangeAspect="1"/>
          </p:cNvPicPr>
          <p:nvPr/>
        </p:nvPicPr>
        <p:blipFill>
          <a:blip r:embed="rId2"/>
          <a:stretch>
            <a:fillRect/>
          </a:stretch>
        </p:blipFill>
        <p:spPr>
          <a:xfrm>
            <a:off x="5941693" y="403490"/>
            <a:ext cx="5933653" cy="49149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7015" y="3477010"/>
            <a:ext cx="3038475" cy="1504950"/>
          </a:xfrm>
          <a:prstGeom prst="rect">
            <a:avLst/>
          </a:prstGeom>
        </p:spPr>
      </p:pic>
      <p:sp>
        <p:nvSpPr>
          <p:cNvPr id="9" name="TextBox 8"/>
          <p:cNvSpPr txBox="1"/>
          <p:nvPr/>
        </p:nvSpPr>
        <p:spPr>
          <a:xfrm>
            <a:off x="7846384" y="5468038"/>
            <a:ext cx="2901372" cy="523220"/>
          </a:xfrm>
          <a:prstGeom prst="rect">
            <a:avLst/>
          </a:prstGeom>
          <a:noFill/>
        </p:spPr>
        <p:txBody>
          <a:bodyPr wrap="none" rtlCol="0">
            <a:spAutoFit/>
          </a:bodyPr>
          <a:lstStyle/>
          <a:p>
            <a:r>
              <a:rPr lang="en-US" sz="2800" dirty="0"/>
              <a:t>http://jupyter.org/</a:t>
            </a:r>
          </a:p>
        </p:txBody>
      </p:sp>
    </p:spTree>
    <p:extLst>
      <p:ext uri="{BB962C8B-B14F-4D97-AF65-F5344CB8AC3E}">
        <p14:creationId xmlns:p14="http://schemas.microsoft.com/office/powerpoint/2010/main" val="809318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Keywords xmlns="5669a147-d03c-4da1-853a-dbe2c1ce4cf2" xsi:nil="true"/>
    <Description xmlns="32f8e521-8be3-46ad-bf16-1e267ff8bf2e">Use this template to create powerpoints with the CityU brand</Description>
    <g3476d07510a4af9a21f6810effd640e xmlns="410406b2-4ffc-4c75-abc7-9edba6071f49">
      <Terms xmlns="http://schemas.microsoft.com/office/infopath/2007/PartnerControls"/>
    </g3476d07510a4af9a21f6810effd640e>
    <TaxCatchAll xmlns="5669a147-d03c-4da1-853a-dbe2c1ce4cf2"/>
    <Document_x0020_Date xmlns="5669a147-d03c-4da1-853a-dbe2c1ce4cf2">2017-01-05T08:00:00+00:00</Document_x0020_Date>
    <e7190a81e170426485436ffae26f49f8 xmlns="410406b2-4ffc-4c75-abc7-9edba6071f49">
      <Terms xmlns="http://schemas.microsoft.com/office/infopath/2007/PartnerControls"/>
    </e7190a81e170426485436ffae26f49f8>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81F5345F4765724B942D92BBEA8F1F7F" ma:contentTypeVersion="22" ma:contentTypeDescription="Create a new document." ma:contentTypeScope="" ma:versionID="72133b379a3506997c21f6cd8fde5532">
  <xsd:schema xmlns:xsd="http://www.w3.org/2001/XMLSchema" xmlns:xs="http://www.w3.org/2001/XMLSchema" xmlns:p="http://schemas.microsoft.com/office/2006/metadata/properties" xmlns:ns2="5669a147-d03c-4da1-853a-dbe2c1ce4cf2" xmlns:ns3="32f8e521-8be3-46ad-bf16-1e267ff8bf2e" xmlns:ns4="410406b2-4ffc-4c75-abc7-9edba6071f49" targetNamespace="http://schemas.microsoft.com/office/2006/metadata/properties" ma:root="true" ma:fieldsID="12fff546a4843a5b1d5810dbf1e4a319" ns2:_="" ns3:_="" ns4:_="">
    <xsd:import namespace="5669a147-d03c-4da1-853a-dbe2c1ce4cf2"/>
    <xsd:import namespace="32f8e521-8be3-46ad-bf16-1e267ff8bf2e"/>
    <xsd:import namespace="410406b2-4ffc-4c75-abc7-9edba6071f49"/>
    <xsd:element name="properties">
      <xsd:complexType>
        <xsd:sequence>
          <xsd:element name="documentManagement">
            <xsd:complexType>
              <xsd:all>
                <xsd:element ref="ns2:Document_x0020_Date"/>
                <xsd:element ref="ns3:Description" minOccurs="0"/>
                <xsd:element ref="ns2:Document_x0020_Keywords" minOccurs="0"/>
                <xsd:element ref="ns4:g3476d07510a4af9a21f6810effd640e" minOccurs="0"/>
                <xsd:element ref="ns2:TaxCatchAll" minOccurs="0"/>
                <xsd:element ref="ns2:TaxCatchAllLabel" minOccurs="0"/>
                <xsd:element ref="ns4:e7190a81e170426485436ffae26f49f8"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69a147-d03c-4da1-853a-dbe2c1ce4cf2" elementFormDefault="qualified">
    <xsd:import namespace="http://schemas.microsoft.com/office/2006/documentManagement/types"/>
    <xsd:import namespace="http://schemas.microsoft.com/office/infopath/2007/PartnerControls"/>
    <xsd:element name="Document_x0020_Date" ma:index="8" ma:displayName="Document Date" ma:description="The Document Date should apply to that specific document and could be a past, present or future date.  You may create an agenda today for a meeting two weeks from now, so the date of the document would be for the meeting date, not today's creation date" ma:format="DateOnly" ma:internalName="Document_x0020_Date" ma:readOnly="false">
      <xsd:simpleType>
        <xsd:restriction base="dms:DateTime"/>
      </xsd:simpleType>
    </xsd:element>
    <xsd:element name="Document_x0020_Keywords" ma:index="10" nillable="true" ma:displayName="Document Keywords" ma:description="Used for input of keywords or phrases that are not included in any of the meta data columns. This allows for an extra level of tagging of selected documents.  If multiple keywords or phrases are used, separate them with a semicolon and a space after each keyword. Example: fiscal year 2010; taxes" ma:internalName="Document_x0020_Keywords">
      <xsd:simpleType>
        <xsd:restriction base="dms:Text">
          <xsd:maxLength value="255"/>
        </xsd:restriction>
      </xsd:simpleType>
    </xsd:element>
    <xsd:element name="TaxCatchAll" ma:index="13" nillable="true" ma:displayName="Taxonomy Catch All Column" ma:hidden="true" ma:list="{ca9b06f6-3b98-4a02-b866-f80c52adefea}" ma:internalName="TaxCatchAll" ma:showField="CatchAllData" ma:web="5669a147-d03c-4da1-853a-dbe2c1ce4cf2">
      <xsd:complexType>
        <xsd:complexContent>
          <xsd:extension base="dms:MultiChoiceLookup">
            <xsd:sequence>
              <xsd:element name="Value" type="dms:Lookup" maxOccurs="unbounded" minOccurs="0" nillable="true"/>
            </xsd:sequence>
          </xsd:extension>
        </xsd:complexContent>
      </xsd:complexType>
    </xsd:element>
    <xsd:element name="TaxCatchAllLabel" ma:index="14" nillable="true" ma:displayName="Taxonomy Catch All Column1" ma:hidden="true" ma:list="{ca9b06f6-3b98-4a02-b866-f80c52adefea}" ma:internalName="TaxCatchAllLabel" ma:readOnly="true" ma:showField="CatchAllDataLabel" ma:web="5669a147-d03c-4da1-853a-dbe2c1ce4cf2">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2f8e521-8be3-46ad-bf16-1e267ff8bf2e" elementFormDefault="qualified">
    <xsd:import namespace="http://schemas.microsoft.com/office/2006/documentManagement/types"/>
    <xsd:import namespace="http://schemas.microsoft.com/office/infopath/2007/PartnerControls"/>
    <xsd:element name="Description" ma:index="9" nillable="true" ma:displayName="Document Description" ma:description="Short description of what is tracked or referenced in this document or any quick notes about this document."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10406b2-4ffc-4c75-abc7-9edba6071f49" elementFormDefault="qualified">
    <xsd:import namespace="http://schemas.microsoft.com/office/2006/documentManagement/types"/>
    <xsd:import namespace="http://schemas.microsoft.com/office/infopath/2007/PartnerControls"/>
    <xsd:element name="g3476d07510a4af9a21f6810effd640e" ma:index="12" nillable="true" ma:taxonomy="true" ma:internalName="g3476d07510a4af9a21f6810effd640e" ma:taxonomyFieldName="TermStoreOwningGroup" ma:displayName="Term Store Owning Group" ma:default="" ma:fieldId="{03476d07-510a-4af9-a21f-6810effd640e}" ma:sspId="ade403e2-4346-4cf6-af13-b452c850973b" ma:termSetId="8b127482-214a-4428-9d16-d16ec1f6958a" ma:anchorId="00000000-0000-0000-0000-000000000000" ma:open="false" ma:isKeyword="false">
      <xsd:complexType>
        <xsd:sequence>
          <xsd:element ref="pc:Terms" minOccurs="0" maxOccurs="1"/>
        </xsd:sequence>
      </xsd:complexType>
    </xsd:element>
    <xsd:element name="e7190a81e170426485436ffae26f49f8" ma:index="16" nillable="true" ma:taxonomy="true" ma:internalName="e7190a81e170426485436ffae26f49f8" ma:taxonomyFieldName="TermStoreBusinessCategory" ma:displayName="Term Store Business Category" ma:default="" ma:fieldId="{e7190a81-e170-4264-8543-6ffae26f49f8}" ma:sspId="ade403e2-4346-4cf6-af13-b452c850973b" ma:termSetId="63abd86f-f37e-4204-956e-444f3f7dd4c1"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3C16F1-895D-43BD-9ECC-96818A5829DB}">
  <ds:schemaRefs>
    <ds:schemaRef ds:uri="http://schemas.microsoft.com/office/2006/metadata/properties"/>
    <ds:schemaRef ds:uri="http://purl.org/dc/terms/"/>
    <ds:schemaRef ds:uri="http://schemas.openxmlformats.org/package/2006/metadata/core-properties"/>
    <ds:schemaRef ds:uri="5669a147-d03c-4da1-853a-dbe2c1ce4cf2"/>
    <ds:schemaRef ds:uri="http://schemas.microsoft.com/office/2006/documentManagement/types"/>
    <ds:schemaRef ds:uri="http://schemas.microsoft.com/office/infopath/2007/PartnerControls"/>
    <ds:schemaRef ds:uri="410406b2-4ffc-4c75-abc7-9edba6071f49"/>
    <ds:schemaRef ds:uri="http://purl.org/dc/elements/1.1/"/>
    <ds:schemaRef ds:uri="32f8e521-8be3-46ad-bf16-1e267ff8bf2e"/>
    <ds:schemaRef ds:uri="http://www.w3.org/XML/1998/namespace"/>
    <ds:schemaRef ds:uri="http://purl.org/dc/dcmitype/"/>
  </ds:schemaRefs>
</ds:datastoreItem>
</file>

<file path=customXml/itemProps2.xml><?xml version="1.0" encoding="utf-8"?>
<ds:datastoreItem xmlns:ds="http://schemas.openxmlformats.org/officeDocument/2006/customXml" ds:itemID="{F0E4EC74-5D28-4094-A387-623678648318}">
  <ds:schemaRefs>
    <ds:schemaRef ds:uri="http://schemas.microsoft.com/sharepoint/v3/contenttype/forms"/>
  </ds:schemaRefs>
</ds:datastoreItem>
</file>

<file path=customXml/itemProps3.xml><?xml version="1.0" encoding="utf-8"?>
<ds:datastoreItem xmlns:ds="http://schemas.openxmlformats.org/officeDocument/2006/customXml" ds:itemID="{4D864A43-CA56-4E55-A62A-9120B4A0F99D}">
  <ds:schemaRefs>
    <ds:schemaRef ds:uri="http://schemas.microsoft.com/sharepoint/events"/>
  </ds:schemaRefs>
</ds:datastoreItem>
</file>

<file path=customXml/itemProps4.xml><?xml version="1.0" encoding="utf-8"?>
<ds:datastoreItem xmlns:ds="http://schemas.openxmlformats.org/officeDocument/2006/customXml" ds:itemID="{BF2FCE05-5FB8-4548-B0F2-A7E23F8F62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69a147-d03c-4da1-853a-dbe2c1ce4cf2"/>
    <ds:schemaRef ds:uri="32f8e521-8be3-46ad-bf16-1e267ff8bf2e"/>
    <ds:schemaRef ds:uri="410406b2-4ffc-4c75-abc7-9edba6071f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5595</TotalTime>
  <Words>487</Words>
  <Application>Microsoft Office PowerPoint</Application>
  <PresentationFormat>Widescreen</PresentationFormat>
  <Paragraphs>112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1_Office Theme</vt:lpstr>
      <vt:lpstr>Python, eScience, and Big Data</vt:lpstr>
      <vt:lpstr>PowerPoint Presentation</vt:lpstr>
      <vt:lpstr>Why Python?</vt:lpstr>
      <vt:lpstr>Why Python?</vt:lpstr>
      <vt:lpstr>Speaking Language</vt:lpstr>
      <vt:lpstr>Cyber-Physical System (CPS)</vt:lpstr>
      <vt:lpstr>Python &amp; IDLE</vt:lpstr>
      <vt:lpstr>Anaconda</vt:lpstr>
      <vt:lpstr>Jupyter Notebook</vt:lpstr>
      <vt:lpstr>Microsoft Visual Studio Code</vt:lpstr>
      <vt:lpstr>PowerPoint Presentation</vt:lpstr>
      <vt:lpstr>Pandas</vt:lpstr>
      <vt:lpstr>Python Package Index (PyPI) </vt:lpstr>
      <vt:lpstr>Cyber-Physical System (CPS)</vt:lpstr>
      <vt:lpstr>Two Talks  - Community &amp; Industry</vt:lpstr>
    </vt:vector>
  </TitlesOfParts>
  <Company>City University of Seattle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CityU Ppowerpoint Template</dc:title>
  <dc:creator>Bill Hayes</dc:creator>
  <cp:lastModifiedBy>Sam Chung</cp:lastModifiedBy>
  <cp:revision>335</cp:revision>
  <cp:lastPrinted>2016-06-21T19:18:47Z</cp:lastPrinted>
  <dcterms:created xsi:type="dcterms:W3CDTF">2016-05-11T23:03:55Z</dcterms:created>
  <dcterms:modified xsi:type="dcterms:W3CDTF">2018-08-20T16:08:11Z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0x01010081F5345F4765724B942D92BBEA8F1F7F</vt:lpwstr>
  </property>
  <property fmtid="{D5CDD505-2E9C-101B-9397-08002B2CF9AE}" pid="3" name="_dlc_DocIdItemGuid">
    <vt:lpwstr>79962492-912c-4100-adc4-7aeb89b8886f</vt:lpwstr>
  </property>
  <property fmtid="{D5CDD505-2E9C-101B-9397-08002B2CF9AE}" pid="4" name="_dlc_DocId">
    <vt:lpwstr>JMU6HW5CN4KV-1644203685-14</vt:lpwstr>
  </property>
  <property fmtid="{D5CDD505-2E9C-101B-9397-08002B2CF9AE}" pid="5" name="_dlc_DocIdUrl">
    <vt:lpwstr>https://home.cityu.edu/Marketing/_layouts/15/DocIdRedir.aspx?ID=JMU6HW5CN4KV-1644203685-14, JMU6HW5CN4KV-1644203685-14</vt:lpwstr>
  </property>
  <property fmtid="{D5CDD505-2E9C-101B-9397-08002B2CF9AE}" pid="6" name="eea04e22b91843438d12fac5e9c4afc3">
    <vt:lpwstr/>
  </property>
  <property fmtid="{D5CDD505-2E9C-101B-9397-08002B2CF9AE}" pid="7" name="TermStoreOwningGroup">
    <vt:lpwstr/>
  </property>
  <property fmtid="{D5CDD505-2E9C-101B-9397-08002B2CF9AE}" pid="8" name="TermStoreBusinessCategory">
    <vt:lpwstr/>
  </property>
  <property fmtid="{D5CDD505-2E9C-101B-9397-08002B2CF9AE}" pid="9" name="Owning Dept">
    <vt:lpwstr/>
  </property>
</Properties>
</file>