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610bdeb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610bdeb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610bdeb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610bdeb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610bdeb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610bdeb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10bde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10bde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610bde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610bde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610bdeb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610bde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610bde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610bde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610bde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610bde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610bde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610bde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610bde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610bde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610bde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610bde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yun_tse.wu@daimler.com" TargetMode="External"/><Relationship Id="rId4" Type="http://schemas.openxmlformats.org/officeDocument/2006/relationships/hyperlink" Target="mailto:windsor106@gmail.com" TargetMode="External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Centralized Logging &amp; Data Analytics with ElasticSearch (ELK)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Yun Tse Wu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Mercedes-Benz Research and Development North America, Inc.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349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- ELK Stack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34975" y="114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 - Kibana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Search/Store/Analyze - ElasticSearch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ingestion - Logstash, Beats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75" y="2392600"/>
            <a:ext cx="5343100" cy="21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925" y="125388"/>
            <a:ext cx="2246193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- ML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Ingestion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and Dashboard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(</a:t>
            </a:r>
            <a:r>
              <a:rPr lang="en"/>
              <a:t>Anomaly</a:t>
            </a:r>
            <a:r>
              <a:rPr lang="en"/>
              <a:t> detection)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49" y="2208449"/>
            <a:ext cx="3574574" cy="23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yun_tse.wu@daimler.com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windsor106@gmail.com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#windsor106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425" y="1152471"/>
            <a:ext cx="4252750" cy="3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Application Stack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- LoadBalancing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| Application Server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Machine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88" y="959513"/>
            <a:ext cx="3000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 increasing dataset and logs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manual operation to maintain application and database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</a:t>
            </a:r>
            <a:r>
              <a:rPr lang="en"/>
              <a:t>effective</a:t>
            </a:r>
            <a:r>
              <a:rPr lang="en"/>
              <a:t> cost management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Metal Machines has 3-4 years cost on renewing and refreshing CPU count, increasing RAM allocation, replacing hard drives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Managing Virtual Machines is a headache, especially when it comes to patching and upgrading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industry came up with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Baking software installation steps on Virtual Machine spin up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Cloudinit scripts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Configuration management with chef/puppet/ansible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management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streaming technologies to manage increasing sizes of data on the hard drives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management software with logrotate, rsyslog, consul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Image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scripts and tools to pre-bake applications and code so that it won’t be </a:t>
            </a:r>
            <a:r>
              <a:rPr lang="en"/>
              <a:t>necessary</a:t>
            </a:r>
            <a:r>
              <a:rPr lang="en"/>
              <a:t> for for any more code execution for a server to be ready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75" y="1152475"/>
            <a:ext cx="4469000" cy="35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13" y="1260475"/>
            <a:ext cx="61817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container &amp; Virtual Machines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75" y="1152477"/>
            <a:ext cx="7264650" cy="3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logging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Centralized logs are indispensable to troubleshooting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give you access to data correlated from multiple sources across your systems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locally logged environment, you’d need to go from system to system, open multiple windows, and attempt to piece things together</a:t>
            </a:r>
            <a:endParaRPr sz="1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Centralized logs help you proactively manage your network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proactive instead of reactive, nipping problems in the bud before they even occur</a:t>
            </a:r>
            <a:endParaRPr sz="1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Centralized logs help you deliver greater value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Trend analysis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business intelligence</a:t>
            </a:r>
            <a:endParaRPr sz="1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Centralized logs reduce the risk of losing data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</a:pPr>
            <a:r>
              <a:rPr lang="en" sz="1200"/>
              <a:t>removes the individual server from the equation</a:t>
            </a:r>
            <a:endParaRPr sz="12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Centralized logs improve your network security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SUPER FAST data querying and analysis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 is always indexed/cached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Scalable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Supports application, logs, numbers, geo, text...etc format</a:t>
            </a:r>
            <a:endParaRPr sz="12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96" y="2111721"/>
            <a:ext cx="3866651" cy="2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