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52"/>
  </p:notesMasterIdLst>
  <p:sldIdLst>
    <p:sldId id="287" r:id="rId5"/>
    <p:sldId id="260" r:id="rId6"/>
    <p:sldId id="288" r:id="rId7"/>
    <p:sldId id="292" r:id="rId8"/>
    <p:sldId id="293" r:id="rId9"/>
    <p:sldId id="294" r:id="rId10"/>
    <p:sldId id="289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6" r:id="rId22"/>
    <p:sldId id="307" r:id="rId23"/>
    <p:sldId id="308" r:id="rId24"/>
    <p:sldId id="310" r:id="rId25"/>
    <p:sldId id="29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291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6AB11D0-42A1-4ED8-90CB-8FD38C115915}">
          <p14:sldIdLst>
            <p14:sldId id="287"/>
            <p14:sldId id="260"/>
          </p14:sldIdLst>
        </p14:section>
        <p14:section name="Hosting" id="{66AA360A-D6D2-4AED-867A-048E8BC4956C}">
          <p14:sldIdLst>
            <p14:sldId id="288"/>
            <p14:sldId id="292"/>
            <p14:sldId id="293"/>
            <p14:sldId id="294"/>
          </p14:sldIdLst>
        </p14:section>
        <p14:section name="Authentication" id="{17A52C0A-6C91-43E1-983D-2C7B3D33172F}">
          <p14:sldIdLst>
            <p14:sldId id="289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10"/>
            <p14:sldId id="29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291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63" autoAdjust="0"/>
  </p:normalViewPr>
  <p:slideViewPr>
    <p:cSldViewPr snapToGrid="0">
      <p:cViewPr varScale="1">
        <p:scale>
          <a:sx n="122" d="100"/>
          <a:sy n="122" d="100"/>
        </p:scale>
        <p:origin x="173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00fd0dbaae1e40f" providerId="LiveId" clId="{DB77E864-8567-4773-BB4C-B7A6061937B7}"/>
    <pc:docChg chg="undo custSel addSld delSld modSld sldOrd modMainMaster modSection">
      <pc:chgData name="" userId="600fd0dbaae1e40f" providerId="LiveId" clId="{DB77E864-8567-4773-BB4C-B7A6061937B7}" dt="2017-09-05T19:18:41.396" v="3343" actId="6549"/>
      <pc:docMkLst>
        <pc:docMk/>
      </pc:docMkLst>
      <pc:sldChg chg="modSp">
        <pc:chgData name="" userId="600fd0dbaae1e40f" providerId="LiveId" clId="{DB77E864-8567-4773-BB4C-B7A6061937B7}" dt="2017-08-28T17:27:49.663" v="22" actId="5793"/>
        <pc:sldMkLst>
          <pc:docMk/>
          <pc:sldMk cId="3275314779" sldId="260"/>
        </pc:sldMkLst>
        <pc:spChg chg="mod">
          <ac:chgData name="" userId="600fd0dbaae1e40f" providerId="LiveId" clId="{DB77E864-8567-4773-BB4C-B7A6061937B7}" dt="2017-08-28T17:27:49.663" v="22" actId="5793"/>
          <ac:spMkLst>
            <pc:docMk/>
            <pc:sldMk cId="3275314779" sldId="260"/>
            <ac:spMk id="3" creationId="{58147CA4-634A-447F-8FA4-95C6D1EE6DDE}"/>
          </ac:spMkLst>
        </pc:spChg>
      </pc:sldChg>
      <pc:sldChg chg="del">
        <pc:chgData name="" userId="600fd0dbaae1e40f" providerId="LiveId" clId="{DB77E864-8567-4773-BB4C-B7A6061937B7}" dt="2017-09-05T17:35:53.051" v="2930" actId="2696"/>
        <pc:sldMkLst>
          <pc:docMk/>
          <pc:sldMk cId="1319530739" sldId="262"/>
        </pc:sldMkLst>
      </pc:sldChg>
      <pc:sldChg chg="del">
        <pc:chgData name="" userId="600fd0dbaae1e40f" providerId="LiveId" clId="{DB77E864-8567-4773-BB4C-B7A6061937B7}" dt="2017-08-29T18:00:38.962" v="822" actId="2696"/>
        <pc:sldMkLst>
          <pc:docMk/>
          <pc:sldMk cId="3871608965" sldId="280"/>
        </pc:sldMkLst>
      </pc:sldChg>
      <pc:sldChg chg="modSp">
        <pc:chgData name="" userId="600fd0dbaae1e40f" providerId="LiveId" clId="{DB77E864-8567-4773-BB4C-B7A6061937B7}" dt="2017-08-28T18:40:34.607" v="646"/>
        <pc:sldMkLst>
          <pc:docMk/>
          <pc:sldMk cId="111782835" sldId="287"/>
        </pc:sldMkLst>
        <pc:spChg chg="mod">
          <ac:chgData name="" userId="600fd0dbaae1e40f" providerId="LiveId" clId="{DB77E864-8567-4773-BB4C-B7A6061937B7}" dt="2017-08-28T18:40:34.607" v="646"/>
          <ac:spMkLst>
            <pc:docMk/>
            <pc:sldMk cId="111782835" sldId="287"/>
            <ac:spMk id="3" creationId="{5E058538-92E4-4599-A7E3-7B6D8A353732}"/>
          </ac:spMkLst>
        </pc:spChg>
      </pc:sldChg>
      <pc:sldChg chg="modSp add">
        <pc:chgData name="" userId="600fd0dbaae1e40f" providerId="LiveId" clId="{DB77E864-8567-4773-BB4C-B7A6061937B7}" dt="2017-08-28T17:41:37.489" v="56" actId="20577"/>
        <pc:sldMkLst>
          <pc:docMk/>
          <pc:sldMk cId="667274010" sldId="288"/>
        </pc:sldMkLst>
        <pc:spChg chg="mod">
          <ac:chgData name="" userId="600fd0dbaae1e40f" providerId="LiveId" clId="{DB77E864-8567-4773-BB4C-B7A6061937B7}" dt="2017-08-28T17:41:37.489" v="56" actId="20577"/>
          <ac:spMkLst>
            <pc:docMk/>
            <pc:sldMk cId="667274010" sldId="288"/>
            <ac:spMk id="2" creationId="{4317675A-DB29-4E6A-9B67-53C0B7EABFBA}"/>
          </ac:spMkLst>
        </pc:spChg>
      </pc:sldChg>
      <pc:sldChg chg="modSp add">
        <pc:chgData name="" userId="600fd0dbaae1e40f" providerId="LiveId" clId="{DB77E864-8567-4773-BB4C-B7A6061937B7}" dt="2017-08-28T17:41:49.961" v="83" actId="20577"/>
        <pc:sldMkLst>
          <pc:docMk/>
          <pc:sldMk cId="480906526" sldId="289"/>
        </pc:sldMkLst>
        <pc:spChg chg="mod">
          <ac:chgData name="" userId="600fd0dbaae1e40f" providerId="LiveId" clId="{DB77E864-8567-4773-BB4C-B7A6061937B7}" dt="2017-08-28T17:41:49.961" v="83" actId="20577"/>
          <ac:spMkLst>
            <pc:docMk/>
            <pc:sldMk cId="480906526" sldId="289"/>
            <ac:spMk id="2" creationId="{4317675A-DB29-4E6A-9B67-53C0B7EABFBA}"/>
          </ac:spMkLst>
        </pc:spChg>
      </pc:sldChg>
      <pc:sldChg chg="modSp add">
        <pc:chgData name="" userId="600fd0dbaae1e40f" providerId="LiveId" clId="{DB77E864-8567-4773-BB4C-B7A6061937B7}" dt="2017-08-28T17:42:01.081" v="119" actId="20577"/>
        <pc:sldMkLst>
          <pc:docMk/>
          <pc:sldMk cId="1913938592" sldId="290"/>
        </pc:sldMkLst>
        <pc:spChg chg="mod">
          <ac:chgData name="" userId="600fd0dbaae1e40f" providerId="LiveId" clId="{DB77E864-8567-4773-BB4C-B7A6061937B7}" dt="2017-08-28T17:42:01.081" v="119" actId="20577"/>
          <ac:spMkLst>
            <pc:docMk/>
            <pc:sldMk cId="1913938592" sldId="290"/>
            <ac:spMk id="2" creationId="{4317675A-DB29-4E6A-9B67-53C0B7EABFBA}"/>
          </ac:spMkLst>
        </pc:spChg>
      </pc:sldChg>
      <pc:sldChg chg="modSp add ord">
        <pc:chgData name="" userId="600fd0dbaae1e40f" providerId="LiveId" clId="{DB77E864-8567-4773-BB4C-B7A6061937B7}" dt="2017-08-29T18:48:52.909" v="1164"/>
        <pc:sldMkLst>
          <pc:docMk/>
          <pc:sldMk cId="1804979559" sldId="291"/>
        </pc:sldMkLst>
        <pc:spChg chg="mod">
          <ac:chgData name="" userId="600fd0dbaae1e40f" providerId="LiveId" clId="{DB77E864-8567-4773-BB4C-B7A6061937B7}" dt="2017-08-28T17:42:11.728" v="144" actId="20577"/>
          <ac:spMkLst>
            <pc:docMk/>
            <pc:sldMk cId="1804979559" sldId="291"/>
            <ac:spMk id="2" creationId="{4317675A-DB29-4E6A-9B67-53C0B7EABFBA}"/>
          </ac:spMkLst>
        </pc:spChg>
      </pc:sldChg>
      <pc:sldChg chg="modSp add">
        <pc:chgData name="" userId="600fd0dbaae1e40f" providerId="LiveId" clId="{DB77E864-8567-4773-BB4C-B7A6061937B7}" dt="2017-08-28T18:38:57.554" v="566" actId="20577"/>
        <pc:sldMkLst>
          <pc:docMk/>
          <pc:sldMk cId="3784759698" sldId="292"/>
        </pc:sldMkLst>
        <pc:spChg chg="mod">
          <ac:chgData name="" userId="600fd0dbaae1e40f" providerId="LiveId" clId="{DB77E864-8567-4773-BB4C-B7A6061937B7}" dt="2017-08-28T18:38:57.554" v="566" actId="20577"/>
          <ac:spMkLst>
            <pc:docMk/>
            <pc:sldMk cId="3784759698" sldId="292"/>
            <ac:spMk id="2" creationId="{4FC5DF09-8338-4B40-88AF-9E3E58B7593D}"/>
          </ac:spMkLst>
        </pc:spChg>
        <pc:spChg chg="mod">
          <ac:chgData name="" userId="600fd0dbaae1e40f" providerId="LiveId" clId="{DB77E864-8567-4773-BB4C-B7A6061937B7}" dt="2017-08-28T17:42:51.537" v="160" actId="20577"/>
          <ac:spMkLst>
            <pc:docMk/>
            <pc:sldMk cId="3784759698" sldId="292"/>
            <ac:spMk id="3" creationId="{545E08F3-6659-4EF8-BCAC-08E192CB7070}"/>
          </ac:spMkLst>
        </pc:spChg>
      </pc:sldChg>
      <pc:sldChg chg="modSp add">
        <pc:chgData name="" userId="600fd0dbaae1e40f" providerId="LiveId" clId="{DB77E864-8567-4773-BB4C-B7A6061937B7}" dt="2017-09-05T17:21:42.785" v="2606" actId="20577"/>
        <pc:sldMkLst>
          <pc:docMk/>
          <pc:sldMk cId="3108678476" sldId="293"/>
        </pc:sldMkLst>
        <pc:spChg chg="mod">
          <ac:chgData name="" userId="600fd0dbaae1e40f" providerId="LiveId" clId="{DB77E864-8567-4773-BB4C-B7A6061937B7}" dt="2017-09-05T17:21:42.785" v="2606" actId="20577"/>
          <ac:spMkLst>
            <pc:docMk/>
            <pc:sldMk cId="3108678476" sldId="293"/>
            <ac:spMk id="2" creationId="{CCD7FABA-F898-466D-8DAF-DA0D95312387}"/>
          </ac:spMkLst>
        </pc:spChg>
        <pc:spChg chg="mod">
          <ac:chgData name="" userId="600fd0dbaae1e40f" providerId="LiveId" clId="{DB77E864-8567-4773-BB4C-B7A6061937B7}" dt="2017-08-28T17:44:55.833" v="370" actId="20577"/>
          <ac:spMkLst>
            <pc:docMk/>
            <pc:sldMk cId="3108678476" sldId="293"/>
            <ac:spMk id="3" creationId="{38236687-78DF-40AC-A678-43E22A8FCFF2}"/>
          </ac:spMkLst>
        </pc:spChg>
      </pc:sldChg>
      <pc:sldChg chg="modSp add">
        <pc:chgData name="" userId="600fd0dbaae1e40f" providerId="LiveId" clId="{DB77E864-8567-4773-BB4C-B7A6061937B7}" dt="2017-09-05T17:21:34.258" v="2602" actId="20577"/>
        <pc:sldMkLst>
          <pc:docMk/>
          <pc:sldMk cId="3245155548" sldId="294"/>
        </pc:sldMkLst>
        <pc:spChg chg="mod">
          <ac:chgData name="" userId="600fd0dbaae1e40f" providerId="LiveId" clId="{DB77E864-8567-4773-BB4C-B7A6061937B7}" dt="2017-09-05T17:21:34.258" v="2602" actId="20577"/>
          <ac:spMkLst>
            <pc:docMk/>
            <pc:sldMk cId="3245155548" sldId="294"/>
            <ac:spMk id="2" creationId="{9EC189F7-F910-42A0-AF01-6A768836E001}"/>
          </ac:spMkLst>
        </pc:spChg>
        <pc:spChg chg="mod">
          <ac:chgData name="" userId="600fd0dbaae1e40f" providerId="LiveId" clId="{DB77E864-8567-4773-BB4C-B7A6061937B7}" dt="2017-08-28T17:45:02.512" v="384" actId="20577"/>
          <ac:spMkLst>
            <pc:docMk/>
            <pc:sldMk cId="3245155548" sldId="294"/>
            <ac:spMk id="3" creationId="{5E29EB9A-7F4C-497E-A468-5B10462F6A69}"/>
          </ac:spMkLst>
        </pc:spChg>
      </pc:sldChg>
      <pc:sldChg chg="modSp add">
        <pc:chgData name="" userId="600fd0dbaae1e40f" providerId="LiveId" clId="{DB77E864-8567-4773-BB4C-B7A6061937B7}" dt="2017-08-28T20:41:20.525" v="652" actId="20577"/>
        <pc:sldMkLst>
          <pc:docMk/>
          <pc:sldMk cId="2659464658" sldId="295"/>
        </pc:sldMkLst>
        <pc:spChg chg="mod">
          <ac:chgData name="" userId="600fd0dbaae1e40f" providerId="LiveId" clId="{DB77E864-8567-4773-BB4C-B7A6061937B7}" dt="2017-08-28T18:38:40.650" v="555" actId="20577"/>
          <ac:spMkLst>
            <pc:docMk/>
            <pc:sldMk cId="2659464658" sldId="295"/>
            <ac:spMk id="2" creationId="{452777A8-F669-49FA-8769-C9F28817D291}"/>
          </ac:spMkLst>
        </pc:spChg>
        <pc:spChg chg="mod">
          <ac:chgData name="" userId="600fd0dbaae1e40f" providerId="LiveId" clId="{DB77E864-8567-4773-BB4C-B7A6061937B7}" dt="2017-08-28T20:41:20.525" v="652" actId="20577"/>
          <ac:spMkLst>
            <pc:docMk/>
            <pc:sldMk cId="2659464658" sldId="295"/>
            <ac:spMk id="3" creationId="{E72262E9-351A-478E-9514-6D9EBAA154FC}"/>
          </ac:spMkLst>
        </pc:spChg>
      </pc:sldChg>
      <pc:sldChg chg="modSp add">
        <pc:chgData name="" userId="600fd0dbaae1e40f" providerId="LiveId" clId="{DB77E864-8567-4773-BB4C-B7A6061937B7}" dt="2017-08-29T17:32:51.624" v="729" actId="20577"/>
        <pc:sldMkLst>
          <pc:docMk/>
          <pc:sldMk cId="2800222552" sldId="296"/>
        </pc:sldMkLst>
        <pc:spChg chg="mod">
          <ac:chgData name="" userId="600fd0dbaae1e40f" providerId="LiveId" clId="{DB77E864-8567-4773-BB4C-B7A6061937B7}" dt="2017-08-29T17:32:51.624" v="729" actId="20577"/>
          <ac:spMkLst>
            <pc:docMk/>
            <pc:sldMk cId="2800222552" sldId="296"/>
            <ac:spMk id="2" creationId="{9FA294CE-98E7-4925-8FFB-75EFB8479C37}"/>
          </ac:spMkLst>
        </pc:spChg>
        <pc:spChg chg="mod">
          <ac:chgData name="" userId="600fd0dbaae1e40f" providerId="LiveId" clId="{DB77E864-8567-4773-BB4C-B7A6061937B7}" dt="2017-08-28T20:41:11.204" v="647" actId="20577"/>
          <ac:spMkLst>
            <pc:docMk/>
            <pc:sldMk cId="2800222552" sldId="296"/>
            <ac:spMk id="3" creationId="{8DD224F9-2489-469D-B2F8-27B81413EE6F}"/>
          </ac:spMkLst>
        </pc:spChg>
      </pc:sldChg>
      <pc:sldChg chg="modSp add">
        <pc:chgData name="" userId="600fd0dbaae1e40f" providerId="LiveId" clId="{DB77E864-8567-4773-BB4C-B7A6061937B7}" dt="2017-08-29T17:32:46.839" v="728" actId="20577"/>
        <pc:sldMkLst>
          <pc:docMk/>
          <pc:sldMk cId="3378801342" sldId="297"/>
        </pc:sldMkLst>
        <pc:spChg chg="mod">
          <ac:chgData name="" userId="600fd0dbaae1e40f" providerId="LiveId" clId="{DB77E864-8567-4773-BB4C-B7A6061937B7}" dt="2017-08-29T17:32:46.839" v="728" actId="20577"/>
          <ac:spMkLst>
            <pc:docMk/>
            <pc:sldMk cId="3378801342" sldId="297"/>
            <ac:spMk id="2" creationId="{C99EC5CC-E325-4FCD-BF09-382B6BF3AA61}"/>
          </ac:spMkLst>
        </pc:spChg>
        <pc:spChg chg="mod">
          <ac:chgData name="" userId="600fd0dbaae1e40f" providerId="LiveId" clId="{DB77E864-8567-4773-BB4C-B7A6061937B7}" dt="2017-08-29T17:31:25.167" v="702" actId="20577"/>
          <ac:spMkLst>
            <pc:docMk/>
            <pc:sldMk cId="3378801342" sldId="297"/>
            <ac:spMk id="3" creationId="{E8F2419B-0C9C-43E3-A3AE-AB0AE7AAB4F6}"/>
          </ac:spMkLst>
        </pc:spChg>
      </pc:sldChg>
      <pc:sldChg chg="modSp add">
        <pc:chgData name="" userId="600fd0dbaae1e40f" providerId="LiveId" clId="{DB77E864-8567-4773-BB4C-B7A6061937B7}" dt="2017-09-05T17:21:15.398" v="2593" actId="2711"/>
        <pc:sldMkLst>
          <pc:docMk/>
          <pc:sldMk cId="267232087" sldId="298"/>
        </pc:sldMkLst>
        <pc:spChg chg="mod">
          <ac:chgData name="" userId="600fd0dbaae1e40f" providerId="LiveId" clId="{DB77E864-8567-4773-BB4C-B7A6061937B7}" dt="2017-09-05T17:21:15.398" v="2593" actId="2711"/>
          <ac:spMkLst>
            <pc:docMk/>
            <pc:sldMk cId="267232087" sldId="298"/>
            <ac:spMk id="2" creationId="{4E669FE6-C04A-41CF-8ACA-594146F9F020}"/>
          </ac:spMkLst>
        </pc:spChg>
        <pc:spChg chg="mod">
          <ac:chgData name="" userId="600fd0dbaae1e40f" providerId="LiveId" clId="{DB77E864-8567-4773-BB4C-B7A6061937B7}" dt="2017-08-29T17:31:51.358" v="706" actId="20577"/>
          <ac:spMkLst>
            <pc:docMk/>
            <pc:sldMk cId="267232087" sldId="298"/>
            <ac:spMk id="3" creationId="{5F07D9D5-F50F-4215-8E0D-955C762AF10A}"/>
          </ac:spMkLst>
        </pc:spChg>
      </pc:sldChg>
      <pc:sldChg chg="delSp modSp add">
        <pc:chgData name="" userId="600fd0dbaae1e40f" providerId="LiveId" clId="{DB77E864-8567-4773-BB4C-B7A6061937B7}" dt="2017-09-01T17:26:09.513" v="1639" actId="20577"/>
        <pc:sldMkLst>
          <pc:docMk/>
          <pc:sldMk cId="1098390935" sldId="299"/>
        </pc:sldMkLst>
        <pc:spChg chg="mod">
          <ac:chgData name="" userId="600fd0dbaae1e40f" providerId="LiveId" clId="{DB77E864-8567-4773-BB4C-B7A6061937B7}" dt="2017-09-01T17:26:09.513" v="1639" actId="20577"/>
          <ac:spMkLst>
            <pc:docMk/>
            <pc:sldMk cId="1098390935" sldId="299"/>
            <ac:spMk id="2" creationId="{AD718AB9-8215-4E0F-BC54-5BDFCE2D288E}"/>
          </ac:spMkLst>
        </pc:spChg>
        <pc:spChg chg="del">
          <ac:chgData name="" userId="600fd0dbaae1e40f" providerId="LiveId" clId="{DB77E864-8567-4773-BB4C-B7A6061937B7}" dt="2017-09-01T17:26:08.016" v="1638" actId="478"/>
          <ac:spMkLst>
            <pc:docMk/>
            <pc:sldMk cId="1098390935" sldId="299"/>
            <ac:spMk id="3" creationId="{AF8ECC4E-5859-4E23-80D4-0691665E29A2}"/>
          </ac:spMkLst>
        </pc:spChg>
      </pc:sldChg>
      <pc:sldChg chg="modSp add">
        <pc:chgData name="" userId="600fd0dbaae1e40f" providerId="LiveId" clId="{DB77E864-8567-4773-BB4C-B7A6061937B7}" dt="2017-08-29T18:05:39.079" v="884" actId="20577"/>
        <pc:sldMkLst>
          <pc:docMk/>
          <pc:sldMk cId="2217831011" sldId="300"/>
        </pc:sldMkLst>
        <pc:spChg chg="mod">
          <ac:chgData name="" userId="600fd0dbaae1e40f" providerId="LiveId" clId="{DB77E864-8567-4773-BB4C-B7A6061937B7}" dt="2017-08-29T18:05:39.079" v="884" actId="20577"/>
          <ac:spMkLst>
            <pc:docMk/>
            <pc:sldMk cId="2217831011" sldId="300"/>
            <ac:spMk id="2" creationId="{5B8C9243-A8C2-4A92-A3B8-B7891D25E6ED}"/>
          </ac:spMkLst>
        </pc:spChg>
        <pc:spChg chg="mod">
          <ac:chgData name="" userId="600fd0dbaae1e40f" providerId="LiveId" clId="{DB77E864-8567-4773-BB4C-B7A6061937B7}" dt="2017-08-29T17:52:54.954" v="813" actId="20577"/>
          <ac:spMkLst>
            <pc:docMk/>
            <pc:sldMk cId="2217831011" sldId="300"/>
            <ac:spMk id="3" creationId="{E5A6402E-2778-43A6-B0C3-66DE8A7C55FC}"/>
          </ac:spMkLst>
        </pc:spChg>
      </pc:sldChg>
      <pc:sldChg chg="add del">
        <pc:chgData name="" userId="600fd0dbaae1e40f" providerId="LiveId" clId="{DB77E864-8567-4773-BB4C-B7A6061937B7}" dt="2017-08-29T17:52:15.828" v="749" actId="2696"/>
        <pc:sldMkLst>
          <pc:docMk/>
          <pc:sldMk cId="3210650196" sldId="300"/>
        </pc:sldMkLst>
      </pc:sldChg>
      <pc:sldChg chg="modSp add">
        <pc:chgData name="" userId="600fd0dbaae1e40f" providerId="LiveId" clId="{DB77E864-8567-4773-BB4C-B7A6061937B7}" dt="2017-08-29T18:25:42.785" v="908"/>
        <pc:sldMkLst>
          <pc:docMk/>
          <pc:sldMk cId="1021861326" sldId="301"/>
        </pc:sldMkLst>
        <pc:spChg chg="mod">
          <ac:chgData name="" userId="600fd0dbaae1e40f" providerId="LiveId" clId="{DB77E864-8567-4773-BB4C-B7A6061937B7}" dt="2017-08-29T18:25:42.785" v="908"/>
          <ac:spMkLst>
            <pc:docMk/>
            <pc:sldMk cId="1021861326" sldId="301"/>
            <ac:spMk id="2" creationId="{5B8C9243-A8C2-4A92-A3B8-B7891D25E6ED}"/>
          </ac:spMkLst>
        </pc:spChg>
        <pc:spChg chg="mod">
          <ac:chgData name="" userId="600fd0dbaae1e40f" providerId="LiveId" clId="{DB77E864-8567-4773-BB4C-B7A6061937B7}" dt="2017-08-29T18:04:56.061" v="876" actId="20577"/>
          <ac:spMkLst>
            <pc:docMk/>
            <pc:sldMk cId="1021861326" sldId="301"/>
            <ac:spMk id="3" creationId="{E5A6402E-2778-43A6-B0C3-66DE8A7C55FC}"/>
          </ac:spMkLst>
        </pc:spChg>
      </pc:sldChg>
      <pc:sldChg chg="modSp add">
        <pc:chgData name="" userId="600fd0dbaae1e40f" providerId="LiveId" clId="{DB77E864-8567-4773-BB4C-B7A6061937B7}" dt="2017-09-05T17:20:51.747" v="2590" actId="2711"/>
        <pc:sldMkLst>
          <pc:docMk/>
          <pc:sldMk cId="1139967491" sldId="302"/>
        </pc:sldMkLst>
        <pc:spChg chg="mod">
          <ac:chgData name="" userId="600fd0dbaae1e40f" providerId="LiveId" clId="{DB77E864-8567-4773-BB4C-B7A6061937B7}" dt="2017-09-05T17:20:51.747" v="2590" actId="2711"/>
          <ac:spMkLst>
            <pc:docMk/>
            <pc:sldMk cId="1139967491" sldId="302"/>
            <ac:spMk id="2" creationId="{27B91254-4241-4F68-AE03-CCBB6785F84B}"/>
          </ac:spMkLst>
        </pc:spChg>
        <pc:spChg chg="mod">
          <ac:chgData name="" userId="600fd0dbaae1e40f" providerId="LiveId" clId="{DB77E864-8567-4773-BB4C-B7A6061937B7}" dt="2017-08-29T18:29:55.914" v="942" actId="20577"/>
          <ac:spMkLst>
            <pc:docMk/>
            <pc:sldMk cId="1139967491" sldId="302"/>
            <ac:spMk id="3" creationId="{E02804FE-4190-4F91-8499-7FAA0BB4C1C8}"/>
          </ac:spMkLst>
        </pc:spChg>
      </pc:sldChg>
      <pc:sldChg chg="add del">
        <pc:chgData name="" userId="600fd0dbaae1e40f" providerId="LiveId" clId="{DB77E864-8567-4773-BB4C-B7A6061937B7}" dt="2017-08-29T18:08:13.482" v="889"/>
        <pc:sldMkLst>
          <pc:docMk/>
          <pc:sldMk cId="1824060840" sldId="302"/>
        </pc:sldMkLst>
      </pc:sldChg>
      <pc:sldChg chg="modSp add del">
        <pc:chgData name="" userId="600fd0dbaae1e40f" providerId="LiveId" clId="{DB77E864-8567-4773-BB4C-B7A6061937B7}" dt="2017-08-29T18:08:56.299" v="906" actId="2696"/>
        <pc:sldMkLst>
          <pc:docMk/>
          <pc:sldMk cId="1874841208" sldId="302"/>
        </pc:sldMkLst>
        <pc:spChg chg="mod">
          <ac:chgData name="" userId="600fd0dbaae1e40f" providerId="LiveId" clId="{DB77E864-8567-4773-BB4C-B7A6061937B7}" dt="2017-08-29T18:08:46.777" v="905" actId="2696"/>
          <ac:spMkLst>
            <pc:docMk/>
            <pc:sldMk cId="1874841208" sldId="302"/>
            <ac:spMk id="2" creationId="{FE7D4842-48CB-4087-B31E-A5426FB5D350}"/>
          </ac:spMkLst>
        </pc:spChg>
        <pc:spChg chg="mod">
          <ac:chgData name="" userId="600fd0dbaae1e40f" providerId="LiveId" clId="{DB77E864-8567-4773-BB4C-B7A6061937B7}" dt="2017-08-29T18:08:36.005" v="904" actId="2696"/>
          <ac:spMkLst>
            <pc:docMk/>
            <pc:sldMk cId="1874841208" sldId="302"/>
            <ac:spMk id="3" creationId="{3914E618-4ED3-4786-BB8B-F4FC2BC6BB48}"/>
          </ac:spMkLst>
        </pc:spChg>
      </pc:sldChg>
      <pc:sldChg chg="modSp add">
        <pc:chgData name="" userId="600fd0dbaae1e40f" providerId="LiveId" clId="{DB77E864-8567-4773-BB4C-B7A6061937B7}" dt="2017-08-29T18:32:05.428" v="952" actId="20577"/>
        <pc:sldMkLst>
          <pc:docMk/>
          <pc:sldMk cId="2285699310" sldId="303"/>
        </pc:sldMkLst>
        <pc:spChg chg="mod">
          <ac:chgData name="" userId="600fd0dbaae1e40f" providerId="LiveId" clId="{DB77E864-8567-4773-BB4C-B7A6061937B7}" dt="2017-08-29T18:32:05.428" v="952" actId="20577"/>
          <ac:spMkLst>
            <pc:docMk/>
            <pc:sldMk cId="2285699310" sldId="303"/>
            <ac:spMk id="2" creationId="{0DF82B9D-9DC2-4E62-B2B3-4CA20F3D85EE}"/>
          </ac:spMkLst>
        </pc:spChg>
        <pc:spChg chg="mod">
          <ac:chgData name="" userId="600fd0dbaae1e40f" providerId="LiveId" clId="{DB77E864-8567-4773-BB4C-B7A6061937B7}" dt="2017-08-29T18:31:41.257" v="949" actId="20577"/>
          <ac:spMkLst>
            <pc:docMk/>
            <pc:sldMk cId="2285699310" sldId="303"/>
            <ac:spMk id="3" creationId="{42EF9C31-DCCB-4088-9EC6-3F7F3FE14369}"/>
          </ac:spMkLst>
        </pc:spChg>
      </pc:sldChg>
      <pc:sldChg chg="add del">
        <pc:chgData name="" userId="600fd0dbaae1e40f" providerId="LiveId" clId="{DB77E864-8567-4773-BB4C-B7A6061937B7}" dt="2017-08-29T18:34:27.468" v="954"/>
        <pc:sldMkLst>
          <pc:docMk/>
          <pc:sldMk cId="1164628706" sldId="304"/>
        </pc:sldMkLst>
      </pc:sldChg>
      <pc:sldChg chg="modSp add">
        <pc:chgData name="" userId="600fd0dbaae1e40f" providerId="LiveId" clId="{DB77E864-8567-4773-BB4C-B7A6061937B7}" dt="2017-09-05T18:34:07.713" v="3164" actId="20577"/>
        <pc:sldMkLst>
          <pc:docMk/>
          <pc:sldMk cId="3328623021" sldId="304"/>
        </pc:sldMkLst>
        <pc:spChg chg="mod">
          <ac:chgData name="" userId="600fd0dbaae1e40f" providerId="LiveId" clId="{DB77E864-8567-4773-BB4C-B7A6061937B7}" dt="2017-09-05T18:34:07.713" v="3164" actId="20577"/>
          <ac:spMkLst>
            <pc:docMk/>
            <pc:sldMk cId="3328623021" sldId="304"/>
            <ac:spMk id="2" creationId="{A54B5A0E-21CE-4F5C-9B0D-902505E8E294}"/>
          </ac:spMkLst>
        </pc:spChg>
        <pc:spChg chg="mod">
          <ac:chgData name="" userId="600fd0dbaae1e40f" providerId="LiveId" clId="{DB77E864-8567-4773-BB4C-B7A6061937B7}" dt="2017-08-29T18:38:12.228" v="969" actId="20577"/>
          <ac:spMkLst>
            <pc:docMk/>
            <pc:sldMk cId="3328623021" sldId="304"/>
            <ac:spMk id="3" creationId="{BFC974B3-193E-46FE-8BE1-9B7ACA1D7C85}"/>
          </ac:spMkLst>
        </pc:spChg>
      </pc:sldChg>
      <pc:sldChg chg="modSp add del">
        <pc:chgData name="" userId="600fd0dbaae1e40f" providerId="LiveId" clId="{DB77E864-8567-4773-BB4C-B7A6061937B7}" dt="2017-09-05T18:34:13.234" v="3165" actId="2696"/>
        <pc:sldMkLst>
          <pc:docMk/>
          <pc:sldMk cId="3216150113" sldId="305"/>
        </pc:sldMkLst>
        <pc:spChg chg="mod">
          <ac:chgData name="" userId="600fd0dbaae1e40f" providerId="LiveId" clId="{DB77E864-8567-4773-BB4C-B7A6061937B7}" dt="2017-09-05T18:33:59.693" v="3155"/>
          <ac:spMkLst>
            <pc:docMk/>
            <pc:sldMk cId="3216150113" sldId="305"/>
            <ac:spMk id="2" creationId="{2A55260E-D69E-46EE-9F9C-9203D72CF382}"/>
          </ac:spMkLst>
        </pc:spChg>
        <pc:spChg chg="mod">
          <ac:chgData name="" userId="600fd0dbaae1e40f" providerId="LiveId" clId="{DB77E864-8567-4773-BB4C-B7A6061937B7}" dt="2017-08-29T18:39:20.760" v="1003" actId="20577"/>
          <ac:spMkLst>
            <pc:docMk/>
            <pc:sldMk cId="3216150113" sldId="305"/>
            <ac:spMk id="3" creationId="{B024650A-B919-40E5-B264-87A7C1844FFC}"/>
          </ac:spMkLst>
        </pc:spChg>
      </pc:sldChg>
      <pc:sldChg chg="delSp modSp add">
        <pc:chgData name="" userId="600fd0dbaae1e40f" providerId="LiveId" clId="{DB77E864-8567-4773-BB4C-B7A6061937B7}" dt="2017-09-01T17:26:03.016" v="1637" actId="478"/>
        <pc:sldMkLst>
          <pc:docMk/>
          <pc:sldMk cId="1213302189" sldId="306"/>
        </pc:sldMkLst>
        <pc:spChg chg="mod">
          <ac:chgData name="" userId="600fd0dbaae1e40f" providerId="LiveId" clId="{DB77E864-8567-4773-BB4C-B7A6061937B7}" dt="2017-09-01T17:25:54.960" v="1636" actId="20577"/>
          <ac:spMkLst>
            <pc:docMk/>
            <pc:sldMk cId="1213302189" sldId="306"/>
            <ac:spMk id="2" creationId="{CFDA45A5-BF68-400A-8C60-F7A5193E6F8E}"/>
          </ac:spMkLst>
        </pc:spChg>
        <pc:spChg chg="del">
          <ac:chgData name="" userId="600fd0dbaae1e40f" providerId="LiveId" clId="{DB77E864-8567-4773-BB4C-B7A6061937B7}" dt="2017-09-01T17:26:03.016" v="1637" actId="478"/>
          <ac:spMkLst>
            <pc:docMk/>
            <pc:sldMk cId="1213302189" sldId="306"/>
            <ac:spMk id="3" creationId="{B8DC4E1A-DF9B-4198-A0F5-9D1071FC6F00}"/>
          </ac:spMkLst>
        </pc:spChg>
      </pc:sldChg>
      <pc:sldChg chg="modSp add">
        <pc:chgData name="" userId="600fd0dbaae1e40f" providerId="LiveId" clId="{DB77E864-8567-4773-BB4C-B7A6061937B7}" dt="2017-09-05T18:58:45.259" v="3289" actId="20577"/>
        <pc:sldMkLst>
          <pc:docMk/>
          <pc:sldMk cId="2571447921" sldId="307"/>
        </pc:sldMkLst>
        <pc:spChg chg="mod">
          <ac:chgData name="" userId="600fd0dbaae1e40f" providerId="LiveId" clId="{DB77E864-8567-4773-BB4C-B7A6061937B7}" dt="2017-08-29T18:47:12.445" v="1162" actId="20577"/>
          <ac:spMkLst>
            <pc:docMk/>
            <pc:sldMk cId="2571447921" sldId="307"/>
            <ac:spMk id="2" creationId="{AA58990E-DE67-475C-96B3-4FF0429736F8}"/>
          </ac:spMkLst>
        </pc:spChg>
        <pc:spChg chg="mod">
          <ac:chgData name="" userId="600fd0dbaae1e40f" providerId="LiveId" clId="{DB77E864-8567-4773-BB4C-B7A6061937B7}" dt="2017-09-05T18:58:45.259" v="3289" actId="20577"/>
          <ac:spMkLst>
            <pc:docMk/>
            <pc:sldMk cId="2571447921" sldId="307"/>
            <ac:spMk id="3" creationId="{C7D93F1C-C069-4491-AFC3-2E26A37A8066}"/>
          </ac:spMkLst>
        </pc:spChg>
      </pc:sldChg>
      <pc:sldChg chg="modSp add">
        <pc:chgData name="" userId="600fd0dbaae1e40f" providerId="LiveId" clId="{DB77E864-8567-4773-BB4C-B7A6061937B7}" dt="2017-09-05T17:20:21.707" v="2587" actId="20577"/>
        <pc:sldMkLst>
          <pc:docMk/>
          <pc:sldMk cId="3018143161" sldId="308"/>
        </pc:sldMkLst>
        <pc:spChg chg="mod">
          <ac:chgData name="" userId="600fd0dbaae1e40f" providerId="LiveId" clId="{DB77E864-8567-4773-BB4C-B7A6061937B7}" dt="2017-09-05T17:20:21.707" v="2587" actId="20577"/>
          <ac:spMkLst>
            <pc:docMk/>
            <pc:sldMk cId="3018143161" sldId="308"/>
            <ac:spMk id="2" creationId="{FEA9BCF6-0C06-4EDA-AF2D-9C912F1005FF}"/>
          </ac:spMkLst>
        </pc:spChg>
        <pc:spChg chg="mod">
          <ac:chgData name="" userId="600fd0dbaae1e40f" providerId="LiveId" clId="{DB77E864-8567-4773-BB4C-B7A6061937B7}" dt="2017-08-31T20:51:58.356" v="1178" actId="20577"/>
          <ac:spMkLst>
            <pc:docMk/>
            <pc:sldMk cId="3018143161" sldId="308"/>
            <ac:spMk id="3" creationId="{A02B8DD7-1EFF-4F7C-B1F5-98E3D9E1C5F5}"/>
          </ac:spMkLst>
        </pc:spChg>
      </pc:sldChg>
      <pc:sldChg chg="modSp add del">
        <pc:chgData name="" userId="600fd0dbaae1e40f" providerId="LiveId" clId="{DB77E864-8567-4773-BB4C-B7A6061937B7}" dt="2017-09-05T17:20:09.868" v="2563" actId="2696"/>
        <pc:sldMkLst>
          <pc:docMk/>
          <pc:sldMk cId="368756017" sldId="309"/>
        </pc:sldMkLst>
        <pc:spChg chg="mod">
          <ac:chgData name="" userId="600fd0dbaae1e40f" providerId="LiveId" clId="{DB77E864-8567-4773-BB4C-B7A6061937B7}" dt="2017-08-31T21:00:32.068" v="1528" actId="20577"/>
          <ac:spMkLst>
            <pc:docMk/>
            <pc:sldMk cId="368756017" sldId="309"/>
            <ac:spMk id="2" creationId="{82559C00-735F-4BCF-95C5-BA5DA39CD88A}"/>
          </ac:spMkLst>
        </pc:spChg>
        <pc:spChg chg="mod">
          <ac:chgData name="" userId="600fd0dbaae1e40f" providerId="LiveId" clId="{DB77E864-8567-4773-BB4C-B7A6061937B7}" dt="2017-08-31T21:00:25.476" v="1503" actId="20577"/>
          <ac:spMkLst>
            <pc:docMk/>
            <pc:sldMk cId="368756017" sldId="309"/>
            <ac:spMk id="3" creationId="{91F54BF3-9C85-469E-A203-6F4B9F32BFB3}"/>
          </ac:spMkLst>
        </pc:spChg>
      </pc:sldChg>
      <pc:sldChg chg="delSp modSp add">
        <pc:chgData name="" userId="600fd0dbaae1e40f" providerId="LiveId" clId="{DB77E864-8567-4773-BB4C-B7A6061937B7}" dt="2017-09-01T17:26:24.081" v="1667" actId="20577"/>
        <pc:sldMkLst>
          <pc:docMk/>
          <pc:sldMk cId="1747428331" sldId="310"/>
        </pc:sldMkLst>
        <pc:spChg chg="mod">
          <ac:chgData name="" userId="600fd0dbaae1e40f" providerId="LiveId" clId="{DB77E864-8567-4773-BB4C-B7A6061937B7}" dt="2017-09-01T17:26:24.081" v="1667" actId="20577"/>
          <ac:spMkLst>
            <pc:docMk/>
            <pc:sldMk cId="1747428331" sldId="310"/>
            <ac:spMk id="2" creationId="{E71AFA22-B03E-4833-88C9-4CA4D6093E5B}"/>
          </ac:spMkLst>
        </pc:spChg>
        <pc:spChg chg="del">
          <ac:chgData name="" userId="600fd0dbaae1e40f" providerId="LiveId" clId="{DB77E864-8567-4773-BB4C-B7A6061937B7}" dt="2017-09-01T17:26:14.840" v="1640" actId="478"/>
          <ac:spMkLst>
            <pc:docMk/>
            <pc:sldMk cId="1747428331" sldId="310"/>
            <ac:spMk id="3" creationId="{32B195E0-6798-41FB-9DEA-CCC7FAE3665C}"/>
          </ac:spMkLst>
        </pc:spChg>
      </pc:sldChg>
      <pc:sldChg chg="modSp add">
        <pc:chgData name="" userId="600fd0dbaae1e40f" providerId="LiveId" clId="{DB77E864-8567-4773-BB4C-B7A6061937B7}" dt="2017-09-05T17:19:44.978" v="2561" actId="20577"/>
        <pc:sldMkLst>
          <pc:docMk/>
          <pc:sldMk cId="835281551" sldId="311"/>
        </pc:sldMkLst>
        <pc:spChg chg="mod">
          <ac:chgData name="" userId="600fd0dbaae1e40f" providerId="LiveId" clId="{DB77E864-8567-4773-BB4C-B7A6061937B7}" dt="2017-09-05T17:19:44.978" v="2561" actId="20577"/>
          <ac:spMkLst>
            <pc:docMk/>
            <pc:sldMk cId="835281551" sldId="311"/>
            <ac:spMk id="2" creationId="{D67F84A8-E03F-4DF4-B5BD-0A5327A845BF}"/>
          </ac:spMkLst>
        </pc:spChg>
        <pc:spChg chg="mod">
          <ac:chgData name="" userId="600fd0dbaae1e40f" providerId="LiveId" clId="{DB77E864-8567-4773-BB4C-B7A6061937B7}" dt="2017-09-01T17:20:58.880" v="1602" actId="20577"/>
          <ac:spMkLst>
            <pc:docMk/>
            <pc:sldMk cId="835281551" sldId="311"/>
            <ac:spMk id="3" creationId="{38A3B359-3F98-42C9-BBA4-1ABC775CFB97}"/>
          </ac:spMkLst>
        </pc:spChg>
      </pc:sldChg>
      <pc:sldChg chg="addSp delSp modSp add">
        <pc:chgData name="" userId="600fd0dbaae1e40f" providerId="LiveId" clId="{DB77E864-8567-4773-BB4C-B7A6061937B7}" dt="2017-09-05T17:19:36.808" v="2556" actId="2711"/>
        <pc:sldMkLst>
          <pc:docMk/>
          <pc:sldMk cId="3512686560" sldId="312"/>
        </pc:sldMkLst>
        <pc:spChg chg="mod">
          <ac:chgData name="" userId="600fd0dbaae1e40f" providerId="LiveId" clId="{DB77E864-8567-4773-BB4C-B7A6061937B7}" dt="2017-09-05T17:19:36.808" v="2556" actId="2711"/>
          <ac:spMkLst>
            <pc:docMk/>
            <pc:sldMk cId="3512686560" sldId="312"/>
            <ac:spMk id="2" creationId="{173A447D-9B64-4FFA-89B2-943F09C15944}"/>
          </ac:spMkLst>
        </pc:spChg>
        <pc:spChg chg="mod">
          <ac:chgData name="" userId="600fd0dbaae1e40f" providerId="LiveId" clId="{DB77E864-8567-4773-BB4C-B7A6061937B7}" dt="2017-09-01T17:53:43.859" v="1736" actId="20577"/>
          <ac:spMkLst>
            <pc:docMk/>
            <pc:sldMk cId="3512686560" sldId="312"/>
            <ac:spMk id="3" creationId="{44696981-DF31-4257-8556-E445E8D32AC8}"/>
          </ac:spMkLst>
        </pc:spChg>
        <pc:spChg chg="add del">
          <ac:chgData name="" userId="600fd0dbaae1e40f" providerId="LiveId" clId="{DB77E864-8567-4773-BB4C-B7A6061937B7}" dt="2017-09-05T17:19:18.211" v="2550"/>
          <ac:spMkLst>
            <pc:docMk/>
            <pc:sldMk cId="3512686560" sldId="312"/>
            <ac:spMk id="4" creationId="{3844DE95-A1A2-4D49-9EAF-A3DEC97A345F}"/>
          </ac:spMkLst>
        </pc:spChg>
      </pc:sldChg>
      <pc:sldChg chg="modSp add">
        <pc:chgData name="" userId="600fd0dbaae1e40f" providerId="LiveId" clId="{DB77E864-8567-4773-BB4C-B7A6061937B7}" dt="2017-09-01T17:55:30.665" v="1760"/>
        <pc:sldMkLst>
          <pc:docMk/>
          <pc:sldMk cId="806199034" sldId="313"/>
        </pc:sldMkLst>
        <pc:spChg chg="mod">
          <ac:chgData name="" userId="600fd0dbaae1e40f" providerId="LiveId" clId="{DB77E864-8567-4773-BB4C-B7A6061937B7}" dt="2017-09-01T17:55:30.665" v="1760"/>
          <ac:spMkLst>
            <pc:docMk/>
            <pc:sldMk cId="806199034" sldId="313"/>
            <ac:spMk id="2" creationId="{8E06F21B-F103-477F-A038-5E5AA4FA6790}"/>
          </ac:spMkLst>
        </pc:spChg>
        <pc:spChg chg="mod">
          <ac:chgData name="" userId="600fd0dbaae1e40f" providerId="LiveId" clId="{DB77E864-8567-4773-BB4C-B7A6061937B7}" dt="2017-09-01T17:55:21.782" v="1759" actId="20577"/>
          <ac:spMkLst>
            <pc:docMk/>
            <pc:sldMk cId="806199034" sldId="313"/>
            <ac:spMk id="3" creationId="{B3D86A0C-4FFE-419F-975C-92FFC6AB798F}"/>
          </ac:spMkLst>
        </pc:spChg>
      </pc:sldChg>
      <pc:sldChg chg="modSp add del">
        <pc:chgData name="" userId="600fd0dbaae1e40f" providerId="LiveId" clId="{DB77E864-8567-4773-BB4C-B7A6061937B7}" dt="2017-09-01T17:55:14.058" v="1746" actId="2696"/>
        <pc:sldMkLst>
          <pc:docMk/>
          <pc:sldMk cId="2467554864" sldId="313"/>
        </pc:sldMkLst>
        <pc:spChg chg="mod">
          <ac:chgData name="" userId="600fd0dbaae1e40f" providerId="LiveId" clId="{DB77E864-8567-4773-BB4C-B7A6061937B7}" dt="2017-09-01T17:55:10.895" v="1745" actId="20577"/>
          <ac:spMkLst>
            <pc:docMk/>
            <pc:sldMk cId="2467554864" sldId="313"/>
            <ac:spMk id="3" creationId="{2C7013F6-30A8-441B-99A8-96B1AB30EE1E}"/>
          </ac:spMkLst>
        </pc:spChg>
      </pc:sldChg>
      <pc:sldChg chg="modSp add">
        <pc:chgData name="" userId="600fd0dbaae1e40f" providerId="LiveId" clId="{DB77E864-8567-4773-BB4C-B7A6061937B7}" dt="2017-09-05T18:43:42.665" v="3235" actId="20577"/>
        <pc:sldMkLst>
          <pc:docMk/>
          <pc:sldMk cId="3085053378" sldId="314"/>
        </pc:sldMkLst>
        <pc:spChg chg="mod">
          <ac:chgData name="" userId="600fd0dbaae1e40f" providerId="LiveId" clId="{DB77E864-8567-4773-BB4C-B7A6061937B7}" dt="2017-09-05T18:43:42.665" v="3235" actId="20577"/>
          <ac:spMkLst>
            <pc:docMk/>
            <pc:sldMk cId="3085053378" sldId="314"/>
            <ac:spMk id="2" creationId="{EA9F2D73-F816-458F-B221-774ADB9FB15B}"/>
          </ac:spMkLst>
        </pc:spChg>
        <pc:spChg chg="mod">
          <ac:chgData name="" userId="600fd0dbaae1e40f" providerId="LiveId" clId="{DB77E864-8567-4773-BB4C-B7A6061937B7}" dt="2017-09-01T17:55:42.325" v="1769" actId="20577"/>
          <ac:spMkLst>
            <pc:docMk/>
            <pc:sldMk cId="3085053378" sldId="314"/>
            <ac:spMk id="3" creationId="{88339D47-E6F2-452D-859B-DF1FAE2A39FC}"/>
          </ac:spMkLst>
        </pc:spChg>
      </pc:sldChg>
      <pc:sldChg chg="modSp add">
        <pc:chgData name="" userId="600fd0dbaae1e40f" providerId="LiveId" clId="{DB77E864-8567-4773-BB4C-B7A6061937B7}" dt="2017-09-01T17:57:51.399" v="1808" actId="20577"/>
        <pc:sldMkLst>
          <pc:docMk/>
          <pc:sldMk cId="1549917717" sldId="315"/>
        </pc:sldMkLst>
        <pc:spChg chg="mod">
          <ac:chgData name="" userId="600fd0dbaae1e40f" providerId="LiveId" clId="{DB77E864-8567-4773-BB4C-B7A6061937B7}" dt="2017-09-01T17:57:51.399" v="1808" actId="20577"/>
          <ac:spMkLst>
            <pc:docMk/>
            <pc:sldMk cId="1549917717" sldId="315"/>
            <ac:spMk id="2" creationId="{2402743A-96EE-43F8-B4E3-1FD59C03536A}"/>
          </ac:spMkLst>
        </pc:spChg>
        <pc:spChg chg="mod">
          <ac:chgData name="" userId="600fd0dbaae1e40f" providerId="LiveId" clId="{DB77E864-8567-4773-BB4C-B7A6061937B7}" dt="2017-09-01T17:57:40.885" v="1806" actId="20577"/>
          <ac:spMkLst>
            <pc:docMk/>
            <pc:sldMk cId="1549917717" sldId="315"/>
            <ac:spMk id="3" creationId="{349AD3A6-69DF-4651-97BC-5DA2564063E6}"/>
          </ac:spMkLst>
        </pc:spChg>
      </pc:sldChg>
      <pc:sldChg chg="modSp add del">
        <pc:chgData name="" userId="600fd0dbaae1e40f" providerId="LiveId" clId="{DB77E864-8567-4773-BB4C-B7A6061937B7}" dt="2017-09-01T17:58:17.056" v="1822"/>
        <pc:sldMkLst>
          <pc:docMk/>
          <pc:sldMk cId="231105111" sldId="316"/>
        </pc:sldMkLst>
        <pc:spChg chg="mod">
          <ac:chgData name="" userId="600fd0dbaae1e40f" providerId="LiveId" clId="{DB77E864-8567-4773-BB4C-B7A6061937B7}" dt="2017-09-01T17:58:16.562" v="1821" actId="20577"/>
          <ac:spMkLst>
            <pc:docMk/>
            <pc:sldMk cId="231105111" sldId="316"/>
            <ac:spMk id="2" creationId="{308BBD61-7401-4199-AC76-7F653E402B84}"/>
          </ac:spMkLst>
        </pc:spChg>
      </pc:sldChg>
      <pc:sldChg chg="modSp add">
        <pc:chgData name="" userId="600fd0dbaae1e40f" providerId="LiveId" clId="{DB77E864-8567-4773-BB4C-B7A6061937B7}" dt="2017-09-01T17:58:36.279" v="1826" actId="20577"/>
        <pc:sldMkLst>
          <pc:docMk/>
          <pc:sldMk cId="2915469382" sldId="316"/>
        </pc:sldMkLst>
        <pc:spChg chg="mod">
          <ac:chgData name="" userId="600fd0dbaae1e40f" providerId="LiveId" clId="{DB77E864-8567-4773-BB4C-B7A6061937B7}" dt="2017-09-01T17:58:36.279" v="1826" actId="20577"/>
          <ac:spMkLst>
            <pc:docMk/>
            <pc:sldMk cId="2915469382" sldId="316"/>
            <ac:spMk id="2" creationId="{8D7F075D-7752-4FB9-BE88-C7FB863A4759}"/>
          </ac:spMkLst>
        </pc:spChg>
        <pc:spChg chg="mod">
          <ac:chgData name="" userId="600fd0dbaae1e40f" providerId="LiveId" clId="{DB77E864-8567-4773-BB4C-B7A6061937B7}" dt="2017-09-01T17:58:23.653" v="1824" actId="20577"/>
          <ac:spMkLst>
            <pc:docMk/>
            <pc:sldMk cId="2915469382" sldId="316"/>
            <ac:spMk id="3" creationId="{6469FD3E-7F65-4A3A-A6F6-0552B7857C9E}"/>
          </ac:spMkLst>
        </pc:spChg>
      </pc:sldChg>
      <pc:sldChg chg="delSp modSp add">
        <pc:chgData name="" userId="600fd0dbaae1e40f" providerId="LiveId" clId="{DB77E864-8567-4773-BB4C-B7A6061937B7}" dt="2017-09-01T17:59:05.749" v="1853" actId="20577"/>
        <pc:sldMkLst>
          <pc:docMk/>
          <pc:sldMk cId="3936216317" sldId="317"/>
        </pc:sldMkLst>
        <pc:spChg chg="mod">
          <ac:chgData name="" userId="600fd0dbaae1e40f" providerId="LiveId" clId="{DB77E864-8567-4773-BB4C-B7A6061937B7}" dt="2017-09-01T17:59:05.749" v="1853" actId="20577"/>
          <ac:spMkLst>
            <pc:docMk/>
            <pc:sldMk cId="3936216317" sldId="317"/>
            <ac:spMk id="2" creationId="{691D71A5-0AE8-47C4-B28E-D16266F68F69}"/>
          </ac:spMkLst>
        </pc:spChg>
        <pc:spChg chg="del">
          <ac:chgData name="" userId="600fd0dbaae1e40f" providerId="LiveId" clId="{DB77E864-8567-4773-BB4C-B7A6061937B7}" dt="2017-09-01T17:59:01.477" v="1852" actId="478"/>
          <ac:spMkLst>
            <pc:docMk/>
            <pc:sldMk cId="3936216317" sldId="317"/>
            <ac:spMk id="3" creationId="{5CE4392F-4EB0-43C2-B4F8-C276BFBE3EEC}"/>
          </ac:spMkLst>
        </pc:spChg>
      </pc:sldChg>
      <pc:sldChg chg="modSp add">
        <pc:chgData name="" userId="600fd0dbaae1e40f" providerId="LiveId" clId="{DB77E864-8567-4773-BB4C-B7A6061937B7}" dt="2017-09-05T17:19:09.811" v="2548" actId="20577"/>
        <pc:sldMkLst>
          <pc:docMk/>
          <pc:sldMk cId="2400449814" sldId="318"/>
        </pc:sldMkLst>
        <pc:spChg chg="mod">
          <ac:chgData name="" userId="600fd0dbaae1e40f" providerId="LiveId" clId="{DB77E864-8567-4773-BB4C-B7A6061937B7}" dt="2017-09-05T17:19:09.811" v="2548" actId="20577"/>
          <ac:spMkLst>
            <pc:docMk/>
            <pc:sldMk cId="2400449814" sldId="318"/>
            <ac:spMk id="2" creationId="{3F020CA1-5741-4E8B-B0CC-98BBAACC5887}"/>
          </ac:spMkLst>
        </pc:spChg>
        <pc:spChg chg="mod">
          <ac:chgData name="" userId="600fd0dbaae1e40f" providerId="LiveId" clId="{DB77E864-8567-4773-BB4C-B7A6061937B7}" dt="2017-09-01T19:41:35.295" v="1887" actId="20577"/>
          <ac:spMkLst>
            <pc:docMk/>
            <pc:sldMk cId="2400449814" sldId="318"/>
            <ac:spMk id="3" creationId="{A67610BB-8072-4C11-BE7B-437F7FDCE1C7}"/>
          </ac:spMkLst>
        </pc:spChg>
      </pc:sldChg>
      <pc:sldChg chg="modSp add">
        <pc:chgData name="" userId="600fd0dbaae1e40f" providerId="LiveId" clId="{DB77E864-8567-4773-BB4C-B7A6061937B7}" dt="2017-09-01T19:44:08.242" v="2116" actId="20577"/>
        <pc:sldMkLst>
          <pc:docMk/>
          <pc:sldMk cId="2645309362" sldId="319"/>
        </pc:sldMkLst>
        <pc:spChg chg="mod">
          <ac:chgData name="" userId="600fd0dbaae1e40f" providerId="LiveId" clId="{DB77E864-8567-4773-BB4C-B7A6061937B7}" dt="2017-09-01T19:44:08.242" v="2116" actId="20577"/>
          <ac:spMkLst>
            <pc:docMk/>
            <pc:sldMk cId="2645309362" sldId="319"/>
            <ac:spMk id="2" creationId="{19712D52-5CED-4570-9F4C-EA2BF6EDF958}"/>
          </ac:spMkLst>
        </pc:spChg>
        <pc:spChg chg="mod">
          <ac:chgData name="" userId="600fd0dbaae1e40f" providerId="LiveId" clId="{DB77E864-8567-4773-BB4C-B7A6061937B7}" dt="2017-09-01T19:42:35.352" v="1912" actId="20577"/>
          <ac:spMkLst>
            <pc:docMk/>
            <pc:sldMk cId="2645309362" sldId="319"/>
            <ac:spMk id="3" creationId="{F016A9ED-BD16-43D2-A9A3-87998E0ADDA2}"/>
          </ac:spMkLst>
        </pc:spChg>
      </pc:sldChg>
      <pc:sldChg chg="modSp add">
        <pc:chgData name="" userId="600fd0dbaae1e40f" providerId="LiveId" clId="{DB77E864-8567-4773-BB4C-B7A6061937B7}" dt="2017-09-05T17:18:42.615" v="2540"/>
        <pc:sldMkLst>
          <pc:docMk/>
          <pc:sldMk cId="4131226377" sldId="320"/>
        </pc:sldMkLst>
        <pc:spChg chg="mod">
          <ac:chgData name="" userId="600fd0dbaae1e40f" providerId="LiveId" clId="{DB77E864-8567-4773-BB4C-B7A6061937B7}" dt="2017-09-05T17:18:42.615" v="2540"/>
          <ac:spMkLst>
            <pc:docMk/>
            <pc:sldMk cId="4131226377" sldId="320"/>
            <ac:spMk id="2" creationId="{8CDF7ACC-55EC-4CCA-93E1-333F17332520}"/>
          </ac:spMkLst>
        </pc:spChg>
        <pc:spChg chg="mod">
          <ac:chgData name="" userId="600fd0dbaae1e40f" providerId="LiveId" clId="{DB77E864-8567-4773-BB4C-B7A6061937B7}" dt="2017-09-01T19:44:26.721" v="2136" actId="20577"/>
          <ac:spMkLst>
            <pc:docMk/>
            <pc:sldMk cId="4131226377" sldId="320"/>
            <ac:spMk id="3" creationId="{B7D6B780-05EB-4EE5-B686-437B176F4C83}"/>
          </ac:spMkLst>
        </pc:spChg>
      </pc:sldChg>
      <pc:sldChg chg="modSp add">
        <pc:chgData name="" userId="600fd0dbaae1e40f" providerId="LiveId" clId="{DB77E864-8567-4773-BB4C-B7A6061937B7}" dt="2017-09-05T17:18:26.770" v="2533" actId="20577"/>
        <pc:sldMkLst>
          <pc:docMk/>
          <pc:sldMk cId="4047209394" sldId="321"/>
        </pc:sldMkLst>
        <pc:spChg chg="mod">
          <ac:chgData name="" userId="600fd0dbaae1e40f" providerId="LiveId" clId="{DB77E864-8567-4773-BB4C-B7A6061937B7}" dt="2017-09-05T17:18:26.770" v="2533" actId="20577"/>
          <ac:spMkLst>
            <pc:docMk/>
            <pc:sldMk cId="4047209394" sldId="321"/>
            <ac:spMk id="2" creationId="{8CDF7ACC-55EC-4CCA-93E1-333F17332520}"/>
          </ac:spMkLst>
        </pc:spChg>
        <pc:spChg chg="mod">
          <ac:chgData name="" userId="600fd0dbaae1e40f" providerId="LiveId" clId="{DB77E864-8567-4773-BB4C-B7A6061937B7}" dt="2017-09-01T19:46:43.721" v="2220" actId="20577"/>
          <ac:spMkLst>
            <pc:docMk/>
            <pc:sldMk cId="4047209394" sldId="321"/>
            <ac:spMk id="3" creationId="{B7D6B780-05EB-4EE5-B686-437B176F4C83}"/>
          </ac:spMkLst>
        </pc:spChg>
      </pc:sldChg>
      <pc:sldChg chg="modSp add">
        <pc:chgData name="" userId="600fd0dbaae1e40f" providerId="LiveId" clId="{DB77E864-8567-4773-BB4C-B7A6061937B7}" dt="2017-09-05T17:18:19.163" v="2529" actId="20577"/>
        <pc:sldMkLst>
          <pc:docMk/>
          <pc:sldMk cId="2536081942" sldId="322"/>
        </pc:sldMkLst>
        <pc:spChg chg="mod">
          <ac:chgData name="" userId="600fd0dbaae1e40f" providerId="LiveId" clId="{DB77E864-8567-4773-BB4C-B7A6061937B7}" dt="2017-09-05T17:18:19.163" v="2529" actId="20577"/>
          <ac:spMkLst>
            <pc:docMk/>
            <pc:sldMk cId="2536081942" sldId="322"/>
            <ac:spMk id="2" creationId="{B29FD222-424D-4CFA-891F-3BCD8F15F207}"/>
          </ac:spMkLst>
        </pc:spChg>
        <pc:spChg chg="mod">
          <ac:chgData name="" userId="600fd0dbaae1e40f" providerId="LiveId" clId="{DB77E864-8567-4773-BB4C-B7A6061937B7}" dt="2017-09-01T19:47:50.968" v="2253" actId="20577"/>
          <ac:spMkLst>
            <pc:docMk/>
            <pc:sldMk cId="2536081942" sldId="322"/>
            <ac:spMk id="3" creationId="{DA7657CB-37C4-4B92-B0E0-50B2FF50189E}"/>
          </ac:spMkLst>
        </pc:spChg>
      </pc:sldChg>
      <pc:sldChg chg="modSp add">
        <pc:chgData name="" userId="600fd0dbaae1e40f" providerId="LiveId" clId="{DB77E864-8567-4773-BB4C-B7A6061937B7}" dt="2017-09-01T19:51:08.977" v="2397" actId="20577"/>
        <pc:sldMkLst>
          <pc:docMk/>
          <pc:sldMk cId="663705851" sldId="323"/>
        </pc:sldMkLst>
        <pc:spChg chg="mod">
          <ac:chgData name="" userId="600fd0dbaae1e40f" providerId="LiveId" clId="{DB77E864-8567-4773-BB4C-B7A6061937B7}" dt="2017-09-01T19:51:08.977" v="2397" actId="20577"/>
          <ac:spMkLst>
            <pc:docMk/>
            <pc:sldMk cId="663705851" sldId="323"/>
            <ac:spMk id="2" creationId="{30047663-E7EE-42D8-B2D9-A8669E39BBF1}"/>
          </ac:spMkLst>
        </pc:spChg>
        <pc:spChg chg="mod">
          <ac:chgData name="" userId="600fd0dbaae1e40f" providerId="LiveId" clId="{DB77E864-8567-4773-BB4C-B7A6061937B7}" dt="2017-09-01T19:50:03.521" v="2306" actId="20577"/>
          <ac:spMkLst>
            <pc:docMk/>
            <pc:sldMk cId="663705851" sldId="323"/>
            <ac:spMk id="3" creationId="{F9D1D95A-741B-4F3A-A300-98681F2BFCE2}"/>
          </ac:spMkLst>
        </pc:spChg>
      </pc:sldChg>
      <pc:sldChg chg="modSp add del">
        <pc:chgData name="" userId="600fd0dbaae1e40f" providerId="LiveId" clId="{DB77E864-8567-4773-BB4C-B7A6061937B7}" dt="2017-09-01T19:49:53.732" v="2274"/>
        <pc:sldMkLst>
          <pc:docMk/>
          <pc:sldMk cId="1646646533" sldId="323"/>
        </pc:sldMkLst>
        <pc:spChg chg="mod">
          <ac:chgData name="" userId="600fd0dbaae1e40f" providerId="LiveId" clId="{DB77E864-8567-4773-BB4C-B7A6061937B7}" dt="2017-09-01T19:49:53.139" v="2273" actId="20577"/>
          <ac:spMkLst>
            <pc:docMk/>
            <pc:sldMk cId="1646646533" sldId="323"/>
            <ac:spMk id="3" creationId="{59BF0550-3E25-49FF-A743-40207F864438}"/>
          </ac:spMkLst>
        </pc:spChg>
      </pc:sldChg>
      <pc:sldChg chg="modSp add">
        <pc:chgData name="" userId="600fd0dbaae1e40f" providerId="LiveId" clId="{DB77E864-8567-4773-BB4C-B7A6061937B7}" dt="2017-09-05T18:58:29.866" v="3282" actId="20577"/>
        <pc:sldMkLst>
          <pc:docMk/>
          <pc:sldMk cId="3831073597" sldId="324"/>
        </pc:sldMkLst>
        <pc:spChg chg="mod">
          <ac:chgData name="" userId="600fd0dbaae1e40f" providerId="LiveId" clId="{DB77E864-8567-4773-BB4C-B7A6061937B7}" dt="2017-09-01T19:52:00.610" v="2442"/>
          <ac:spMkLst>
            <pc:docMk/>
            <pc:sldMk cId="3831073597" sldId="324"/>
            <ac:spMk id="2" creationId="{5ADC5855-56D9-4A32-83E4-F8D3014F2396}"/>
          </ac:spMkLst>
        </pc:spChg>
        <pc:spChg chg="mod">
          <ac:chgData name="" userId="600fd0dbaae1e40f" providerId="LiveId" clId="{DB77E864-8567-4773-BB4C-B7A6061937B7}" dt="2017-09-05T18:58:29.866" v="3282" actId="20577"/>
          <ac:spMkLst>
            <pc:docMk/>
            <pc:sldMk cId="3831073597" sldId="324"/>
            <ac:spMk id="3" creationId="{A3131643-E94F-49F9-8C3F-F4AD81431E8A}"/>
          </ac:spMkLst>
        </pc:spChg>
      </pc:sldChg>
      <pc:sldChg chg="modSp add del">
        <pc:chgData name="" userId="600fd0dbaae1e40f" providerId="LiveId" clId="{DB77E864-8567-4773-BB4C-B7A6061937B7}" dt="2017-09-05T17:35:49.415" v="2929" actId="2696"/>
        <pc:sldMkLst>
          <pc:docMk/>
          <pc:sldMk cId="51396976" sldId="325"/>
        </pc:sldMkLst>
        <pc:spChg chg="mod">
          <ac:chgData name="" userId="600fd0dbaae1e40f" providerId="LiveId" clId="{DB77E864-8567-4773-BB4C-B7A6061937B7}" dt="2017-09-05T17:35:28.842" v="2927" actId="2711"/>
          <ac:spMkLst>
            <pc:docMk/>
            <pc:sldMk cId="51396976" sldId="325"/>
            <ac:spMk id="2" creationId="{DB8210D9-70C2-4621-BB20-B1EC1F0C3B3A}"/>
          </ac:spMkLst>
        </pc:spChg>
        <pc:spChg chg="mod">
          <ac:chgData name="" userId="600fd0dbaae1e40f" providerId="LiveId" clId="{DB77E864-8567-4773-BB4C-B7A6061937B7}" dt="2017-09-05T17:16:49.209" v="2458" actId="20577"/>
          <ac:spMkLst>
            <pc:docMk/>
            <pc:sldMk cId="51396976" sldId="325"/>
            <ac:spMk id="3" creationId="{8248313B-0812-4648-8BA3-0A39DA67424D}"/>
          </ac:spMkLst>
        </pc:spChg>
      </pc:sldChg>
      <pc:sldChg chg="modSp add">
        <pc:chgData name="" userId="600fd0dbaae1e40f" providerId="LiveId" clId="{DB77E864-8567-4773-BB4C-B7A6061937B7}" dt="2017-09-05T19:08:24.817" v="3306" actId="20577"/>
        <pc:sldMkLst>
          <pc:docMk/>
          <pc:sldMk cId="4118653021" sldId="326"/>
        </pc:sldMkLst>
        <pc:spChg chg="mod">
          <ac:chgData name="" userId="600fd0dbaae1e40f" providerId="LiveId" clId="{DB77E864-8567-4773-BB4C-B7A6061937B7}" dt="2017-09-05T19:08:24.817" v="3306" actId="20577"/>
          <ac:spMkLst>
            <pc:docMk/>
            <pc:sldMk cId="4118653021" sldId="326"/>
            <ac:spMk id="2" creationId="{27FA8F38-F912-4DAF-B8B0-65CABC180C8F}"/>
          </ac:spMkLst>
        </pc:spChg>
        <pc:spChg chg="mod">
          <ac:chgData name="" userId="600fd0dbaae1e40f" providerId="LiveId" clId="{DB77E864-8567-4773-BB4C-B7A6061937B7}" dt="2017-09-05T19:08:05.685" v="3303" actId="20577"/>
          <ac:spMkLst>
            <pc:docMk/>
            <pc:sldMk cId="4118653021" sldId="326"/>
            <ac:spMk id="3" creationId="{2A524B78-B144-43A8-A82A-FCA2D013A368}"/>
          </ac:spMkLst>
        </pc:spChg>
      </pc:sldChg>
      <pc:sldChg chg="modSp add">
        <pc:chgData name="" userId="600fd0dbaae1e40f" providerId="LiveId" clId="{DB77E864-8567-4773-BB4C-B7A6061937B7}" dt="2017-09-05T19:09:01.382" v="3342" actId="20577"/>
        <pc:sldMkLst>
          <pc:docMk/>
          <pc:sldMk cId="3264605434" sldId="327"/>
        </pc:sldMkLst>
        <pc:spChg chg="mod">
          <ac:chgData name="" userId="600fd0dbaae1e40f" providerId="LiveId" clId="{DB77E864-8567-4773-BB4C-B7A6061937B7}" dt="2017-09-05T17:34:13.597" v="2844" actId="20577"/>
          <ac:spMkLst>
            <pc:docMk/>
            <pc:sldMk cId="3264605434" sldId="327"/>
            <ac:spMk id="2" creationId="{5FF50AAA-DF96-462E-87C1-429F701826C9}"/>
          </ac:spMkLst>
        </pc:spChg>
        <pc:spChg chg="mod">
          <ac:chgData name="" userId="600fd0dbaae1e40f" providerId="LiveId" clId="{DB77E864-8567-4773-BB4C-B7A6061937B7}" dt="2017-09-05T19:09:01.382" v="3342" actId="20577"/>
          <ac:spMkLst>
            <pc:docMk/>
            <pc:sldMk cId="3264605434" sldId="327"/>
            <ac:spMk id="3" creationId="{FA19C0E2-2E82-411D-8B66-3379BA5DB026}"/>
          </ac:spMkLst>
        </pc:spChg>
      </pc:sldChg>
      <pc:sldChg chg="modSp add">
        <pc:chgData name="" userId="600fd0dbaae1e40f" providerId="LiveId" clId="{DB77E864-8567-4773-BB4C-B7A6061937B7}" dt="2017-09-05T17:25:31.027" v="2648" actId="20577"/>
        <pc:sldMkLst>
          <pc:docMk/>
          <pc:sldMk cId="179636765" sldId="328"/>
        </pc:sldMkLst>
        <pc:spChg chg="mod">
          <ac:chgData name="" userId="600fd0dbaae1e40f" providerId="LiveId" clId="{DB77E864-8567-4773-BB4C-B7A6061937B7}" dt="2017-09-05T17:25:31.027" v="2648" actId="20577"/>
          <ac:spMkLst>
            <pc:docMk/>
            <pc:sldMk cId="179636765" sldId="328"/>
            <ac:spMk id="2" creationId="{870DA5BE-D490-4891-85FE-1A7CAC8267C6}"/>
          </ac:spMkLst>
        </pc:spChg>
        <pc:spChg chg="mod">
          <ac:chgData name="" userId="600fd0dbaae1e40f" providerId="LiveId" clId="{DB77E864-8567-4773-BB4C-B7A6061937B7}" dt="2017-09-05T17:25:15.581" v="2639" actId="20577"/>
          <ac:spMkLst>
            <pc:docMk/>
            <pc:sldMk cId="179636765" sldId="328"/>
            <ac:spMk id="3" creationId="{94FB5818-C6B6-4ACF-89F3-1EF4A3A6901F}"/>
          </ac:spMkLst>
        </pc:spChg>
      </pc:sldChg>
      <pc:sldChg chg="modSp add">
        <pc:chgData name="" userId="600fd0dbaae1e40f" providerId="LiveId" clId="{DB77E864-8567-4773-BB4C-B7A6061937B7}" dt="2017-09-05T17:27:03.965" v="2682" actId="313"/>
        <pc:sldMkLst>
          <pc:docMk/>
          <pc:sldMk cId="1513733168" sldId="329"/>
        </pc:sldMkLst>
        <pc:spChg chg="mod">
          <ac:chgData name="" userId="600fd0dbaae1e40f" providerId="LiveId" clId="{DB77E864-8567-4773-BB4C-B7A6061937B7}" dt="2017-09-05T17:27:03.965" v="2682" actId="313"/>
          <ac:spMkLst>
            <pc:docMk/>
            <pc:sldMk cId="1513733168" sldId="329"/>
            <ac:spMk id="2" creationId="{2D701D40-5EB3-4E48-BC42-6E325990633F}"/>
          </ac:spMkLst>
        </pc:spChg>
        <pc:spChg chg="mod">
          <ac:chgData name="" userId="600fd0dbaae1e40f" providerId="LiveId" clId="{DB77E864-8567-4773-BB4C-B7A6061937B7}" dt="2017-09-05T17:26:00.890" v="2674" actId="20577"/>
          <ac:spMkLst>
            <pc:docMk/>
            <pc:sldMk cId="1513733168" sldId="329"/>
            <ac:spMk id="3" creationId="{EAEA53F3-A09B-414A-8C3C-5570CA618C03}"/>
          </ac:spMkLst>
        </pc:spChg>
      </pc:sldChg>
      <pc:sldChg chg="modSp add">
        <pc:chgData name="" userId="600fd0dbaae1e40f" providerId="LiveId" clId="{DB77E864-8567-4773-BB4C-B7A6061937B7}" dt="2017-09-05T17:28:25.012" v="2710" actId="20577"/>
        <pc:sldMkLst>
          <pc:docMk/>
          <pc:sldMk cId="1019948783" sldId="330"/>
        </pc:sldMkLst>
        <pc:spChg chg="mod">
          <ac:chgData name="" userId="600fd0dbaae1e40f" providerId="LiveId" clId="{DB77E864-8567-4773-BB4C-B7A6061937B7}" dt="2017-09-05T17:27:58.781" v="2708" actId="20577"/>
          <ac:spMkLst>
            <pc:docMk/>
            <pc:sldMk cId="1019948783" sldId="330"/>
            <ac:spMk id="2" creationId="{605A0DF9-A81E-4CC9-ADFC-3B4328D77A4C}"/>
          </ac:spMkLst>
        </pc:spChg>
        <pc:spChg chg="mod">
          <ac:chgData name="" userId="600fd0dbaae1e40f" providerId="LiveId" clId="{DB77E864-8567-4773-BB4C-B7A6061937B7}" dt="2017-09-05T17:28:25.012" v="2710" actId="20577"/>
          <ac:spMkLst>
            <pc:docMk/>
            <pc:sldMk cId="1019948783" sldId="330"/>
            <ac:spMk id="3" creationId="{A5590D8B-6D19-40EA-A11E-7ABE0F1657A8}"/>
          </ac:spMkLst>
        </pc:spChg>
      </pc:sldChg>
      <pc:sldChg chg="modSp add">
        <pc:chgData name="" userId="600fd0dbaae1e40f" providerId="LiveId" clId="{DB77E864-8567-4773-BB4C-B7A6061937B7}" dt="2017-09-05T17:31:40.416" v="2774" actId="20577"/>
        <pc:sldMkLst>
          <pc:docMk/>
          <pc:sldMk cId="2660327744" sldId="331"/>
        </pc:sldMkLst>
        <pc:spChg chg="mod">
          <ac:chgData name="" userId="600fd0dbaae1e40f" providerId="LiveId" clId="{DB77E864-8567-4773-BB4C-B7A6061937B7}" dt="2017-09-05T17:31:40.416" v="2774" actId="20577"/>
          <ac:spMkLst>
            <pc:docMk/>
            <pc:sldMk cId="2660327744" sldId="331"/>
            <ac:spMk id="2" creationId="{FBBD465D-22A0-42A2-91FA-83EFBBC546BF}"/>
          </ac:spMkLst>
        </pc:spChg>
        <pc:spChg chg="mod">
          <ac:chgData name="" userId="600fd0dbaae1e40f" providerId="LiveId" clId="{DB77E864-8567-4773-BB4C-B7A6061937B7}" dt="2017-09-05T17:31:20.440" v="2749" actId="20577"/>
          <ac:spMkLst>
            <pc:docMk/>
            <pc:sldMk cId="2660327744" sldId="331"/>
            <ac:spMk id="3" creationId="{C78CACF9-4F62-42D7-A406-3F0D73FFFE59}"/>
          </ac:spMkLst>
        </pc:spChg>
      </pc:sldChg>
      <pc:sldChg chg="modSp add">
        <pc:chgData name="" userId="600fd0dbaae1e40f" providerId="LiveId" clId="{DB77E864-8567-4773-BB4C-B7A6061937B7}" dt="2017-09-05T17:33:42.613" v="2811" actId="20577"/>
        <pc:sldMkLst>
          <pc:docMk/>
          <pc:sldMk cId="1635724360" sldId="332"/>
        </pc:sldMkLst>
        <pc:spChg chg="mod">
          <ac:chgData name="" userId="600fd0dbaae1e40f" providerId="LiveId" clId="{DB77E864-8567-4773-BB4C-B7A6061937B7}" dt="2017-09-05T17:33:42.613" v="2811" actId="20577"/>
          <ac:spMkLst>
            <pc:docMk/>
            <pc:sldMk cId="1635724360" sldId="332"/>
            <ac:spMk id="2" creationId="{7303BD38-7070-4E06-9387-8880576BFD38}"/>
          </ac:spMkLst>
        </pc:spChg>
        <pc:spChg chg="mod">
          <ac:chgData name="" userId="600fd0dbaae1e40f" providerId="LiveId" clId="{DB77E864-8567-4773-BB4C-B7A6061937B7}" dt="2017-09-05T17:31:58.708" v="2808" actId="20577"/>
          <ac:spMkLst>
            <pc:docMk/>
            <pc:sldMk cId="1635724360" sldId="332"/>
            <ac:spMk id="3" creationId="{7F461EDA-5D62-4468-AF35-D135B6CFF89A}"/>
          </ac:spMkLst>
        </pc:spChg>
      </pc:sldChg>
      <pc:sldChg chg="modSp add">
        <pc:chgData name="" userId="600fd0dbaae1e40f" providerId="LiveId" clId="{DB77E864-8567-4773-BB4C-B7A6061937B7}" dt="2017-09-05T19:18:41.396" v="3343" actId="6549"/>
        <pc:sldMkLst>
          <pc:docMk/>
          <pc:sldMk cId="2179739561" sldId="333"/>
        </pc:sldMkLst>
        <pc:spChg chg="mod">
          <ac:chgData name="" userId="600fd0dbaae1e40f" providerId="LiveId" clId="{DB77E864-8567-4773-BB4C-B7A6061937B7}" dt="2017-09-05T19:18:41.396" v="3343" actId="6549"/>
          <ac:spMkLst>
            <pc:docMk/>
            <pc:sldMk cId="2179739561" sldId="333"/>
            <ac:spMk id="2" creationId="{4DBB4EE0-5A98-42C5-9388-D364434B4BF7}"/>
          </ac:spMkLst>
        </pc:spChg>
      </pc:sldChg>
      <pc:sldChg chg="modSp add">
        <pc:chgData name="" userId="600fd0dbaae1e40f" providerId="LiveId" clId="{DB77E864-8567-4773-BB4C-B7A6061937B7}" dt="2017-09-05T17:38:15.162" v="3153"/>
        <pc:sldMkLst>
          <pc:docMk/>
          <pc:sldMk cId="562647780" sldId="334"/>
        </pc:sldMkLst>
        <pc:spChg chg="mod">
          <ac:chgData name="" userId="600fd0dbaae1e40f" providerId="LiveId" clId="{DB77E864-8567-4773-BB4C-B7A6061937B7}" dt="2017-09-05T17:38:15.162" v="3153"/>
          <ac:spMkLst>
            <pc:docMk/>
            <pc:sldMk cId="562647780" sldId="334"/>
            <ac:spMk id="2" creationId="{A6E22ED6-19A0-4853-9220-F9D36622C773}"/>
          </ac:spMkLst>
        </pc:spChg>
        <pc:spChg chg="mod">
          <ac:chgData name="" userId="600fd0dbaae1e40f" providerId="LiveId" clId="{DB77E864-8567-4773-BB4C-B7A6061937B7}" dt="2017-09-05T17:36:42.213" v="3002" actId="6549"/>
          <ac:spMkLst>
            <pc:docMk/>
            <pc:sldMk cId="562647780" sldId="334"/>
            <ac:spMk id="3" creationId="{0CA968FA-5C26-4B9F-B07B-150A16386906}"/>
          </ac:spMkLst>
        </pc:spChg>
      </pc:sldChg>
      <pc:sldMasterChg chg="delSldLayout modSldLayout">
        <pc:chgData name="" userId="600fd0dbaae1e40f" providerId="LiveId" clId="{DB77E864-8567-4773-BB4C-B7A6061937B7}" dt="2017-08-29T18:29:40.357" v="910" actId="2696"/>
        <pc:sldMasterMkLst>
          <pc:docMk/>
          <pc:sldMasterMk cId="3512875427" sldId="2147483674"/>
        </pc:sldMasterMkLst>
        <pc:sldLayoutChg chg="del">
          <pc:chgData name="" userId="600fd0dbaae1e40f" providerId="LiveId" clId="{DB77E864-8567-4773-BB4C-B7A6061937B7}" dt="2017-08-29T18:29:40.357" v="910" actId="2696"/>
          <pc:sldLayoutMkLst>
            <pc:docMk/>
            <pc:sldMasterMk cId="3512875427" sldId="2147483674"/>
            <pc:sldLayoutMk cId="138533350" sldId="2147483679"/>
          </pc:sldLayoutMkLst>
        </pc:sldLayoutChg>
        <pc:sldLayoutChg chg="modSp">
          <pc:chgData name="" userId="600fd0dbaae1e40f" providerId="LiveId" clId="{DB77E864-8567-4773-BB4C-B7A6061937B7}" dt="2017-08-29T18:07:48.727" v="887" actId="790"/>
          <pc:sldLayoutMkLst>
            <pc:docMk/>
            <pc:sldMasterMk cId="3512875427" sldId="2147483674"/>
            <pc:sldLayoutMk cId="2421001698" sldId="2147483698"/>
          </pc:sldLayoutMkLst>
          <pc:spChg chg="mod">
            <ac:chgData name="" userId="600fd0dbaae1e40f" providerId="LiveId" clId="{DB77E864-8567-4773-BB4C-B7A6061937B7}" dt="2017-08-29T18:07:48.727" v="887" actId="790"/>
            <ac:spMkLst>
              <pc:docMk/>
              <pc:sldMasterMk cId="3512875427" sldId="2147483674"/>
              <pc:sldLayoutMk cId="2421001698" sldId="2147483698"/>
              <ac:spMk id="4" creationId="{00000000-0000-0000-0000-000000000000}"/>
            </ac:spMkLst>
          </pc:spChg>
          <pc:spChg chg="mod">
            <ac:chgData name="" userId="600fd0dbaae1e40f" providerId="LiveId" clId="{DB77E864-8567-4773-BB4C-B7A6061937B7}" dt="2017-08-29T18:05:51.441" v="885" actId="1076"/>
            <ac:spMkLst>
              <pc:docMk/>
              <pc:sldMasterMk cId="3512875427" sldId="2147483674"/>
              <pc:sldLayoutMk cId="2421001698" sldId="2147483698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6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0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44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0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36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68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09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9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65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5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6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12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5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09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5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206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3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7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8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1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2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189177"/>
            <a:ext cx="11653523" cy="433965"/>
          </a:xfrm>
        </p:spPr>
        <p:txBody>
          <a:bodyPr>
            <a:spAutoFit/>
          </a:bodyPr>
          <a:lstStyle>
            <a:lvl1pPr marL="0" indent="0">
              <a:buNone/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1"/>
              <a:t>Code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6922" y="289512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100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80" r:id="rId4"/>
    <p:sldLayoutId id="2147483698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ASP.NET Core 2.0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Barry Dorrans</a:t>
            </a: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EC5CC-E325-4FCD-BF09-382B6BF3A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/>
              <a:t>No more custom identity classes</a:t>
            </a:r>
          </a:p>
          <a:p>
            <a:pPr lvl="1"/>
            <a:r>
              <a:rPr lang="en-US" dirty="0"/>
              <a:t>Everything is </a:t>
            </a:r>
            <a:r>
              <a:rPr lang="en-US" dirty="0" err="1"/>
              <a:t>ClaimsPrincipal</a:t>
            </a:r>
            <a:r>
              <a:rPr lang="en-US" dirty="0"/>
              <a:t> based.</a:t>
            </a:r>
          </a:p>
          <a:p>
            <a:r>
              <a:rPr lang="en-US" dirty="0"/>
              <a:t>Multiple authentication middleware</a:t>
            </a:r>
          </a:p>
          <a:p>
            <a:pPr lvl="1"/>
            <a:r>
              <a:rPr lang="en-US" dirty="0"/>
              <a:t>They don’t have to run automatically.</a:t>
            </a:r>
          </a:p>
          <a:p>
            <a:pPr lvl="1"/>
            <a:r>
              <a:rPr lang="en-US" dirty="0"/>
              <a:t>Authorization can cherry pick which authentication scheme to use.</a:t>
            </a:r>
          </a:p>
          <a:p>
            <a:pPr lvl="1"/>
            <a:r>
              <a:rPr lang="en-US" dirty="0"/>
              <a:t>Only one middleware can run automatically.</a:t>
            </a:r>
          </a:p>
          <a:p>
            <a:r>
              <a:rPr lang="en-US" dirty="0"/>
              <a:t>Cookie authentication</a:t>
            </a:r>
          </a:p>
          <a:p>
            <a:pPr lvl="1"/>
            <a:r>
              <a:rPr lang="en-US" dirty="0"/>
              <a:t>Finally understands unauthenticated or forbidden.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F2419B-0C9C-43E3-A3AE-AB0AE7AA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1.0 Authentication Changes</a:t>
            </a:r>
          </a:p>
        </p:txBody>
      </p:sp>
    </p:spTree>
    <p:extLst>
      <p:ext uri="{BB962C8B-B14F-4D97-AF65-F5344CB8AC3E}">
        <p14:creationId xmlns:p14="http://schemas.microsoft.com/office/powerpoint/2010/main" val="33788013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69FE6-C04A-41CF-8ACA-594146F9F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98081"/>
          </a:xfrm>
        </p:spPr>
        <p:txBody>
          <a:bodyPr/>
          <a:lstStyle/>
          <a:p>
            <a:r>
              <a:rPr lang="en-US" dirty="0"/>
              <a:t>Authentication is now a single service</a:t>
            </a:r>
          </a:p>
          <a:p>
            <a:pPr lvl="1"/>
            <a:r>
              <a:rPr lang="en-US" dirty="0"/>
              <a:t>No more individual authentication </a:t>
            </a:r>
            <a:r>
              <a:rPr lang="en-US" dirty="0" err="1"/>
              <a:t>middlewares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Turned on with </a:t>
            </a:r>
            <a:r>
              <a:rPr lang="en-US" dirty="0" err="1">
                <a:latin typeface="Consolas" panose="020B0609020204030204" pitchFamily="49" charset="0"/>
              </a:rPr>
              <a:t>app.UseAuthentication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Configure(</a:t>
            </a:r>
            <a:r>
              <a:rPr lang="en-US" dirty="0" err="1">
                <a:latin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authentication type is added and configured in </a:t>
            </a:r>
            <a:r>
              <a:rPr lang="en-US" dirty="0" err="1">
                <a:latin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Active versus Passive</a:t>
            </a:r>
          </a:p>
          <a:p>
            <a:pPr lvl="1"/>
            <a:r>
              <a:rPr lang="en-US" dirty="0"/>
              <a:t>This sucked - it now sucks less.</a:t>
            </a:r>
          </a:p>
          <a:p>
            <a:r>
              <a:rPr lang="en-US" dirty="0"/>
              <a:t>TOTP</a:t>
            </a:r>
          </a:p>
          <a:p>
            <a:pPr lvl="1"/>
            <a:r>
              <a:rPr lang="en-US" dirty="0"/>
              <a:t>ASP.NET Identity now has support for, and defaults to TOTP with authenticator apps.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07D9D5-F50F-4215-8E0D-955C762A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2.0 Authentication Changes</a:t>
            </a:r>
          </a:p>
        </p:txBody>
      </p:sp>
    </p:spTree>
    <p:extLst>
      <p:ext uri="{BB962C8B-B14F-4D97-AF65-F5344CB8AC3E}">
        <p14:creationId xmlns:p14="http://schemas.microsoft.com/office/powerpoint/2010/main" val="2672320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8AB9-8215-4E0F-BC54-5BDFCE2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2139688"/>
          </a:xfrm>
        </p:spPr>
        <p:txBody>
          <a:bodyPr/>
          <a:lstStyle/>
          <a:p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TOTP</a:t>
            </a:r>
          </a:p>
        </p:txBody>
      </p:sp>
    </p:spTree>
    <p:extLst>
      <p:ext uri="{BB962C8B-B14F-4D97-AF65-F5344CB8AC3E}">
        <p14:creationId xmlns:p14="http://schemas.microsoft.com/office/powerpoint/2010/main" val="10983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8C9243-A8C2-4A92-A3B8-B7891D25E6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4556"/>
          </a:xfrm>
        </p:spPr>
        <p:txBody>
          <a:bodyPr/>
          <a:lstStyle/>
          <a:p>
            <a:r>
              <a:rPr lang="en-US" sz="1800" dirty="0" err="1"/>
              <a:t>app.UseCookieAuthentication</a:t>
            </a:r>
            <a:r>
              <a:rPr lang="en-US" sz="1800" dirty="0"/>
              <a:t>(new </a:t>
            </a:r>
            <a:r>
              <a:rPr lang="en-US" sz="1800" dirty="0" err="1"/>
              <a:t>CookieAuthenticationOptions</a:t>
            </a:r>
            <a:r>
              <a:rPr lang="en-US" sz="1800" dirty="0"/>
              <a:t>() </a:t>
            </a:r>
            <a:br>
              <a:rPr lang="en-US" sz="1800" dirty="0"/>
            </a:br>
            <a:r>
              <a:rPr lang="en-US" sz="1800" dirty="0"/>
              <a:t>{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AccessDeniedPath</a:t>
            </a:r>
            <a:r>
              <a:rPr lang="en-US" sz="1800" dirty="0"/>
              <a:t> = "/Account/Forbidden/", 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LoginPath</a:t>
            </a:r>
            <a:r>
              <a:rPr lang="en-US" sz="1800" dirty="0"/>
              <a:t> = "/Account/Unauthorized/",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AuthenticationScheme</a:t>
            </a:r>
            <a:r>
              <a:rPr lang="en-US" sz="1800" dirty="0"/>
              <a:t> = </a:t>
            </a:r>
            <a:r>
              <a:rPr lang="en-US" sz="1800" dirty="0" err="1"/>
              <a:t>CookieAuthenticationDefaults.AuthenticationScheme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AutomaticAuthenticate</a:t>
            </a:r>
            <a:r>
              <a:rPr lang="en-US" sz="1800" dirty="0"/>
              <a:t> = true,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AutomaticChallenge</a:t>
            </a:r>
            <a:r>
              <a:rPr lang="en-US" sz="1800" dirty="0"/>
              <a:t> = true</a:t>
            </a:r>
          </a:p>
          <a:p>
            <a:r>
              <a:rPr lang="en-US" sz="1800" dirty="0"/>
              <a:t>});</a:t>
            </a:r>
          </a:p>
          <a:p>
            <a:r>
              <a:rPr lang="en-US" sz="1800" dirty="0" err="1"/>
              <a:t>app.UseTwitterAuthentication</a:t>
            </a:r>
            <a:r>
              <a:rPr lang="en-US" sz="1800" dirty="0"/>
              <a:t>(…);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6402E-2778-43A6-B0C3-66DE8A7C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authentication in v1</a:t>
            </a:r>
          </a:p>
        </p:txBody>
      </p:sp>
    </p:spTree>
    <p:extLst>
      <p:ext uri="{BB962C8B-B14F-4D97-AF65-F5344CB8AC3E}">
        <p14:creationId xmlns:p14="http://schemas.microsoft.com/office/powerpoint/2010/main" val="22178310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8C9243-A8C2-4A92-A3B8-B7891D25E6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99748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// In </a:t>
            </a:r>
            <a:r>
              <a:rPr lang="en-US" sz="1800" dirty="0" err="1">
                <a:solidFill>
                  <a:schemeClr val="tx2"/>
                </a:solidFill>
              </a:rPr>
              <a:t>ConfigureServices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IServiceCollection</a:t>
            </a:r>
            <a:r>
              <a:rPr lang="en-US" sz="1800" dirty="0">
                <a:solidFill>
                  <a:schemeClr val="tx2"/>
                </a:solidFill>
              </a:rPr>
              <a:t> services)</a:t>
            </a:r>
          </a:p>
          <a:p>
            <a:r>
              <a:rPr lang="en-US" sz="1800" dirty="0" err="1"/>
              <a:t>services.AddAuthentication</a:t>
            </a:r>
            <a:r>
              <a:rPr lang="en-US" sz="1800" dirty="0"/>
              <a:t>(options =&gt;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options.DefaultAuthenticateScheme</a:t>
            </a:r>
            <a:r>
              <a:rPr lang="en-US" sz="1800" dirty="0"/>
              <a:t> = </a:t>
            </a:r>
            <a:r>
              <a:rPr lang="en-US" sz="1800" dirty="0" err="1"/>
              <a:t>CookieAuthenticationDefaults.AuthenticationScheme</a:t>
            </a:r>
            <a:r>
              <a:rPr lang="en-US" sz="1800" dirty="0"/>
              <a:t>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options.DefaultSignInScheme</a:t>
            </a:r>
            <a:r>
              <a:rPr lang="en-US" sz="1800" dirty="0"/>
              <a:t> = </a:t>
            </a:r>
            <a:r>
              <a:rPr lang="en-US" sz="1800" dirty="0" err="1"/>
              <a:t>CookieAuthenticationDefaults.AuthenticationScheme</a:t>
            </a:r>
            <a:r>
              <a:rPr lang="en-US" sz="1800" dirty="0"/>
              <a:t>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options.DefaultChallengeScheme</a:t>
            </a:r>
            <a:r>
              <a:rPr lang="en-US" sz="1800" dirty="0"/>
              <a:t> = </a:t>
            </a:r>
            <a:r>
              <a:rPr lang="en-US" sz="1800" dirty="0" err="1"/>
              <a:t>CookieAuthenticationDefaults.AuthenticationScheme</a:t>
            </a:r>
            <a:r>
              <a:rPr lang="en-US" sz="1800" dirty="0"/>
              <a:t>;</a:t>
            </a:r>
          </a:p>
          <a:p>
            <a:r>
              <a:rPr lang="en-US" sz="1800" dirty="0"/>
              <a:t>})</a:t>
            </a:r>
          </a:p>
          <a:p>
            <a:r>
              <a:rPr lang="en-US" sz="1800" dirty="0"/>
              <a:t>.</a:t>
            </a:r>
            <a:r>
              <a:rPr lang="en-US" sz="1800" dirty="0" err="1"/>
              <a:t>AddCookie</a:t>
            </a:r>
            <a:r>
              <a:rPr lang="en-US" sz="1800" dirty="0"/>
              <a:t>(options =&gt;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options.LoginPath</a:t>
            </a:r>
            <a:r>
              <a:rPr lang="en-US" sz="1800" dirty="0"/>
              <a:t> = new </a:t>
            </a:r>
            <a:r>
              <a:rPr lang="en-US" sz="1800" dirty="0" err="1"/>
              <a:t>PathString</a:t>
            </a:r>
            <a:r>
              <a:rPr lang="en-US" sz="1800" dirty="0"/>
              <a:t>("/Account/Login/");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options.AccessDeniedPath</a:t>
            </a:r>
            <a:r>
              <a:rPr lang="en-US" sz="1800" dirty="0"/>
              <a:t> = new </a:t>
            </a:r>
            <a:r>
              <a:rPr lang="en-US" sz="1800" dirty="0" err="1"/>
              <a:t>PathString</a:t>
            </a:r>
            <a:r>
              <a:rPr lang="en-US" sz="1800" dirty="0"/>
              <a:t>("/Account/Forbidden/");</a:t>
            </a:r>
          </a:p>
          <a:p>
            <a:r>
              <a:rPr lang="en-US" sz="1800" dirty="0"/>
              <a:t>});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2"/>
                </a:solidFill>
              </a:rPr>
              <a:t>// In Configure(</a:t>
            </a:r>
            <a:r>
              <a:rPr lang="en-US" sz="1800" dirty="0" err="1">
                <a:solidFill>
                  <a:schemeClr val="tx2"/>
                </a:solidFill>
              </a:rPr>
              <a:t>IApplicationBuilder</a:t>
            </a:r>
            <a:r>
              <a:rPr lang="en-US" sz="1800" dirty="0">
                <a:solidFill>
                  <a:schemeClr val="tx2"/>
                </a:solidFill>
              </a:rPr>
              <a:t> app, </a:t>
            </a:r>
            <a:r>
              <a:rPr lang="en-US" sz="1800" dirty="0" err="1">
                <a:solidFill>
                  <a:schemeClr val="tx2"/>
                </a:solidFill>
              </a:rPr>
              <a:t>IHostingEnvironment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env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r>
              <a:rPr lang="en-US" sz="1800" dirty="0" err="1"/>
              <a:t>app.UseAuthentication</a:t>
            </a:r>
            <a:r>
              <a:rPr lang="en-US" sz="1800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6402E-2778-43A6-B0C3-66DE8A7C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authentication in v2</a:t>
            </a:r>
          </a:p>
        </p:txBody>
      </p:sp>
    </p:spTree>
    <p:extLst>
      <p:ext uri="{BB962C8B-B14F-4D97-AF65-F5344CB8AC3E}">
        <p14:creationId xmlns:p14="http://schemas.microsoft.com/office/powerpoint/2010/main" val="10218613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91254-4241-4F68-AE03-CCBB6785F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11821"/>
          </a:xfrm>
        </p:spPr>
        <p:txBody>
          <a:bodyPr/>
          <a:lstStyle/>
          <a:p>
            <a:r>
              <a:rPr lang="en-US" dirty="0" err="1"/>
              <a:t>DefaultScheme</a:t>
            </a:r>
            <a:endParaRPr lang="en-US" dirty="0"/>
          </a:p>
          <a:p>
            <a:pPr lvl="1"/>
            <a:r>
              <a:rPr lang="en-US" dirty="0"/>
              <a:t>When everything is the same handler.</a:t>
            </a:r>
          </a:p>
          <a:p>
            <a:r>
              <a:rPr lang="en-US" dirty="0" err="1"/>
              <a:t>DefaultAuthenticate</a:t>
            </a:r>
            <a:endParaRPr lang="en-US" dirty="0"/>
          </a:p>
          <a:p>
            <a:pPr lvl="1"/>
            <a:r>
              <a:rPr lang="en-US" dirty="0"/>
              <a:t>Called to construct the identity for a request.</a:t>
            </a:r>
          </a:p>
          <a:p>
            <a:r>
              <a:rPr lang="en-US" dirty="0" err="1"/>
              <a:t>DefaultSignin</a:t>
            </a:r>
            <a:endParaRPr lang="en-US" dirty="0"/>
          </a:p>
          <a:p>
            <a:pPr lvl="1"/>
            <a:r>
              <a:rPr lang="en-US" dirty="0"/>
              <a:t>Called when a user triggers a sign-in.</a:t>
            </a:r>
          </a:p>
          <a:p>
            <a:r>
              <a:rPr lang="en-US" dirty="0" err="1"/>
              <a:t>DefaultChallenge</a:t>
            </a:r>
            <a:endParaRPr lang="en-US" dirty="0"/>
          </a:p>
          <a:p>
            <a:pPr lvl="1"/>
            <a:r>
              <a:rPr lang="en-US" dirty="0"/>
              <a:t>Called when a challenge is triggered, for example hitting </a:t>
            </a:r>
            <a:r>
              <a:rPr lang="en-US" dirty="0">
                <a:latin typeface="Consolas" panose="020B0609020204030204" pitchFamily="49" charset="0"/>
              </a:rPr>
              <a:t>[Authorize]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804FE-4190-4F91-8499-7FAA0BB4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399674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F82B9D-9DC2-4E62-B2B3-4CA20F3D8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65455"/>
          </a:xfrm>
        </p:spPr>
        <p:txBody>
          <a:bodyPr/>
          <a:lstStyle/>
          <a:p>
            <a:r>
              <a:rPr lang="en-US" dirty="0"/>
              <a:t>// 1.0</a:t>
            </a:r>
          </a:p>
          <a:p>
            <a:r>
              <a:rPr lang="en-US" dirty="0"/>
              <a:t>using </a:t>
            </a:r>
            <a:r>
              <a:rPr lang="en-US" dirty="0" err="1"/>
              <a:t>Microsoft.AspNetCore.Http.Authentication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context.Authentication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Authenticate|Challenge|SignInAsync</a:t>
            </a:r>
            <a:r>
              <a:rPr lang="en-US" dirty="0"/>
              <a:t>("scheme");</a:t>
            </a:r>
          </a:p>
          <a:p>
            <a:endParaRPr lang="en-US" dirty="0"/>
          </a:p>
          <a:p>
            <a:r>
              <a:rPr lang="en-US" dirty="0"/>
              <a:t>// 2.0</a:t>
            </a:r>
          </a:p>
          <a:p>
            <a:r>
              <a:rPr lang="en-US" dirty="0"/>
              <a:t>using </a:t>
            </a:r>
            <a:r>
              <a:rPr lang="en-US" dirty="0" err="1"/>
              <a:t>Microsoft.AspNetCore.Authentication</a:t>
            </a:r>
            <a:r>
              <a:rPr lang="en-US" dirty="0"/>
              <a:t>; </a:t>
            </a:r>
          </a:p>
          <a:p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context.Authenticate|Challenge|SignInAsync</a:t>
            </a:r>
            <a:r>
              <a:rPr lang="en-US" dirty="0"/>
              <a:t>("scheme");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F9C31-DCCB-4088-9EC6-3F7F3FE1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Authenticate/Challenge/</a:t>
            </a:r>
            <a:r>
              <a:rPr lang="en-US" dirty="0" err="1"/>
              <a:t>Signin</a:t>
            </a:r>
            <a:r>
              <a:rPr lang="en-US" dirty="0"/>
              <a:t> 1.0 v 2.0</a:t>
            </a:r>
          </a:p>
        </p:txBody>
      </p:sp>
    </p:spTree>
    <p:extLst>
      <p:ext uri="{BB962C8B-B14F-4D97-AF65-F5344CB8AC3E}">
        <p14:creationId xmlns:p14="http://schemas.microsoft.com/office/powerpoint/2010/main" val="22856993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4B5A0E-21CE-4F5C-9B0D-902505E8E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30874"/>
          </a:xfrm>
        </p:spPr>
        <p:txBody>
          <a:bodyPr/>
          <a:lstStyle/>
          <a:p>
            <a:r>
              <a:rPr lang="en-US" dirty="0"/>
              <a:t>Cookie Authentication</a:t>
            </a:r>
          </a:p>
          <a:p>
            <a:pPr lvl="1"/>
            <a:r>
              <a:rPr lang="en-US" dirty="0"/>
              <a:t>Everything ends up in cookie middleware.</a:t>
            </a:r>
          </a:p>
          <a:p>
            <a:pPr lvl="1"/>
            <a:r>
              <a:rPr lang="en-US" dirty="0"/>
              <a:t>Cookie middleware encrypts and signs cookies identifying a user principal.</a:t>
            </a:r>
          </a:p>
          <a:p>
            <a:pPr lvl="1"/>
            <a:r>
              <a:rPr lang="en-US" dirty="0"/>
              <a:t>Cookie middleware uses Data Protection - keys must be synced between servers.</a:t>
            </a:r>
          </a:p>
          <a:p>
            <a:pPr lvl="1"/>
            <a:r>
              <a:rPr lang="en-US" dirty="0"/>
              <a:t>You can use the cookie middleware to serialize your own </a:t>
            </a:r>
            <a:r>
              <a:rPr lang="en-US" dirty="0" err="1">
                <a:latin typeface="Consolas" panose="020B0609020204030204" pitchFamily="49" charset="0"/>
              </a:rPr>
              <a:t>ClaimsIdentity</a:t>
            </a:r>
            <a:r>
              <a:rPr lang="en-US" dirty="0"/>
              <a:t> and authenticate subsequent requests.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Once a cookie is dropped it’s the sole source of truth unless you implement a validator.</a:t>
            </a:r>
          </a:p>
          <a:p>
            <a:pPr lvl="1"/>
            <a:r>
              <a:rPr lang="en-US" dirty="0"/>
              <a:t>Validators can reject principals, or replace them.</a:t>
            </a:r>
          </a:p>
          <a:p>
            <a:pPr lvl="1"/>
            <a:r>
              <a:rPr lang="en-US" dirty="0"/>
              <a:t>Validators on raw Cookie Middleware run on every request.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974B3-193E-46FE-8BE1-9B7ACA1D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yourself</a:t>
            </a:r>
          </a:p>
        </p:txBody>
      </p:sp>
    </p:spTree>
    <p:extLst>
      <p:ext uri="{BB962C8B-B14F-4D97-AF65-F5344CB8AC3E}">
        <p14:creationId xmlns:p14="http://schemas.microsoft.com/office/powerpoint/2010/main" val="33286230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45A5-BF68-400A-8C60-F7A5193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2139688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Baking your own cookies</a:t>
            </a:r>
          </a:p>
        </p:txBody>
      </p:sp>
    </p:spTree>
    <p:extLst>
      <p:ext uri="{BB962C8B-B14F-4D97-AF65-F5344CB8AC3E}">
        <p14:creationId xmlns:p14="http://schemas.microsoft.com/office/powerpoint/2010/main" val="12133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8990E-DE67-475C-96B3-4FF042973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52760"/>
          </a:xfrm>
        </p:spPr>
        <p:txBody>
          <a:bodyPr/>
          <a:lstStyle/>
          <a:p>
            <a:r>
              <a:rPr lang="en-US" dirty="0"/>
              <a:t>[Authorize(</a:t>
            </a:r>
            <a:r>
              <a:rPr lang="en-US" dirty="0" err="1"/>
              <a:t>ActiveAuthenticationSchemes</a:t>
            </a:r>
            <a:r>
              <a:rPr lang="en-US" dirty="0"/>
              <a:t> = "Bearer")]</a:t>
            </a:r>
          </a:p>
          <a:p>
            <a:r>
              <a:rPr lang="en-US" dirty="0"/>
              <a:t>public class </a:t>
            </a:r>
            <a:r>
              <a:rPr lang="en-US" dirty="0" err="1"/>
              <a:t>ApiController</a:t>
            </a:r>
            <a:r>
              <a:rPr lang="en-US" dirty="0"/>
              <a:t> : Controller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D93F1C-C069-4491-AFC3-2E26A37A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service to authorize with</a:t>
            </a:r>
          </a:p>
        </p:txBody>
      </p:sp>
    </p:spTree>
    <p:extLst>
      <p:ext uri="{BB962C8B-B14F-4D97-AF65-F5344CB8AC3E}">
        <p14:creationId xmlns:p14="http://schemas.microsoft.com/office/powerpoint/2010/main" val="25714479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Hosting your application securely</a:t>
            </a:r>
          </a:p>
          <a:p>
            <a:r>
              <a:rPr lang="en-US" dirty="0"/>
              <a:t>Authenticating your users</a:t>
            </a:r>
          </a:p>
          <a:p>
            <a:r>
              <a:rPr lang="en-US" dirty="0"/>
              <a:t>Controlling access via authorization</a:t>
            </a:r>
          </a:p>
          <a:p>
            <a:r>
              <a:rPr lang="en-US" dirty="0"/>
              <a:t>Protecting your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9BCF6-0C06-4EDA-AF2D-9C912F100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84407"/>
          </a:xfrm>
        </p:spPr>
        <p:txBody>
          <a:bodyPr/>
          <a:lstStyle/>
          <a:p>
            <a:r>
              <a:rPr lang="en-US" dirty="0"/>
              <a:t>Identity as a service</a:t>
            </a:r>
          </a:p>
          <a:p>
            <a:pPr lvl="1"/>
            <a:r>
              <a:rPr lang="en-US" dirty="0"/>
              <a:t>Using ASP.NET identity as backing store for OIDC service.</a:t>
            </a:r>
          </a:p>
          <a:p>
            <a:pPr lvl="1"/>
            <a:r>
              <a:rPr lang="en-US" dirty="0"/>
              <a:t>Same flow used for Facebook, Google et al.</a:t>
            </a:r>
          </a:p>
          <a:p>
            <a:pPr lvl="1"/>
            <a:r>
              <a:rPr lang="en-US" dirty="0"/>
              <a:t>Introduces support for mobile, native and SPA.</a:t>
            </a:r>
          </a:p>
          <a:p>
            <a:pPr lvl="1"/>
            <a:r>
              <a:rPr lang="en-US" dirty="0"/>
              <a:t>Swap out to Azure B2C, Identity Server, </a:t>
            </a:r>
            <a:r>
              <a:rPr lang="en-US" dirty="0" err="1"/>
              <a:t>OpenIddict</a:t>
            </a:r>
            <a:r>
              <a:rPr lang="en-US" dirty="0"/>
              <a:t>, ASOS etc.</a:t>
            </a:r>
          </a:p>
          <a:p>
            <a:r>
              <a:rPr lang="en-US" dirty="0"/>
              <a:t>WS-FED client support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2B8DD7-1EFF-4F7C-B1F5-98E3D9E1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</p:spTree>
    <p:extLst>
      <p:ext uri="{BB962C8B-B14F-4D97-AF65-F5344CB8AC3E}">
        <p14:creationId xmlns:p14="http://schemas.microsoft.com/office/powerpoint/2010/main" val="301814316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FA22-B03E-4833-88C9-4CA4D609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2139688"/>
          </a:xfrm>
        </p:spPr>
        <p:txBody>
          <a:bodyPr/>
          <a:lstStyle/>
          <a:p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Identity as a service</a:t>
            </a:r>
          </a:p>
        </p:txBody>
      </p:sp>
    </p:spTree>
    <p:extLst>
      <p:ext uri="{BB962C8B-B14F-4D97-AF65-F5344CB8AC3E}">
        <p14:creationId xmlns:p14="http://schemas.microsoft.com/office/powerpoint/2010/main" val="17474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675A-DB29-4E6A-9B67-53C0B7EA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Controlling access via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9139385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7F84A8-E03F-4DF4-B5BD-0A5327A84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615"/>
          </a:xfrm>
        </p:spPr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Code based authorization policies, requirements, and requirement handlers.</a:t>
            </a:r>
          </a:p>
          <a:p>
            <a:pPr lvl="1"/>
            <a:r>
              <a:rPr lang="en-US" dirty="0"/>
              <a:t>Resource based authorization.</a:t>
            </a:r>
          </a:p>
          <a:p>
            <a:pPr lvl="1"/>
            <a:r>
              <a:rPr lang="en-US" dirty="0"/>
              <a:t>DI based.</a:t>
            </a:r>
          </a:p>
          <a:p>
            <a:pPr lvl="1"/>
            <a:r>
              <a:rPr lang="en-US" dirty="0"/>
              <a:t>Authentication scheme filtering.</a:t>
            </a:r>
          </a:p>
          <a:p>
            <a:pPr lvl="1"/>
            <a:r>
              <a:rPr lang="en-US" dirty="0"/>
              <a:t>Custom policy providers.</a:t>
            </a:r>
          </a:p>
          <a:p>
            <a:r>
              <a:rPr lang="en-US" dirty="0"/>
              <a:t>Workshop</a:t>
            </a:r>
          </a:p>
          <a:p>
            <a:pPr lvl="1"/>
            <a:r>
              <a:rPr lang="en-US" dirty="0"/>
              <a:t>https://github.com/blowdart/AspNetAuthorizationWorkshop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3B359-3F98-42C9-BBA4-1ABC775C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8352815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3A447D-9B64-4FFA-89B2-943F09C15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06572"/>
          </a:xfrm>
        </p:spPr>
        <p:txBody>
          <a:bodyPr/>
          <a:lstStyle/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Made up of one or more requirements.</a:t>
            </a:r>
          </a:p>
          <a:p>
            <a:pPr lvl="1"/>
            <a:r>
              <a:rPr lang="en-US" dirty="0"/>
              <a:t>All requirements must succeed for the policy to pass.</a:t>
            </a:r>
          </a:p>
          <a:p>
            <a:pPr lvl="1"/>
            <a:r>
              <a:rPr lang="en-US" dirty="0"/>
              <a:t>All requirements are evaluated, even if previous ones fail.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IAuthorizationRequirement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have multiple handlers.</a:t>
            </a:r>
          </a:p>
          <a:p>
            <a:r>
              <a:rPr lang="en-US" dirty="0"/>
              <a:t>Handlers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AuthorizationHandler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IAuthorizationRequirement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Must be registered in DI system.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696981-DF31-4257-8556-E445E8D3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Policies, requirements and handlers</a:t>
            </a:r>
          </a:p>
        </p:txBody>
      </p:sp>
    </p:spTree>
    <p:extLst>
      <p:ext uri="{BB962C8B-B14F-4D97-AF65-F5344CB8AC3E}">
        <p14:creationId xmlns:p14="http://schemas.microsoft.com/office/powerpoint/2010/main" val="351268656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06F21B-F103-477F-A038-5E5AA4FA6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6685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Microsoft.AspNetCore.Authorization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AuthorizationLab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</a:t>
            </a:r>
            <a:r>
              <a:rPr lang="en-US" dirty="0" err="1"/>
              <a:t>OfficeEntryRequirement</a:t>
            </a:r>
            <a:r>
              <a:rPr lang="en-US" dirty="0"/>
              <a:t> : </a:t>
            </a:r>
            <a:r>
              <a:rPr lang="en-US" dirty="0" err="1"/>
              <a:t>IAuthorizationRequirement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D86A0C-4FFE-419F-975C-92FFC6AB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80619903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9F2D73-F816-458F-B221-774ADB9FB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38083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HasBadgeHandler</a:t>
            </a:r>
            <a:r>
              <a:rPr lang="en-US" sz="1400" dirty="0"/>
              <a:t> : </a:t>
            </a:r>
            <a:r>
              <a:rPr lang="en-US" sz="1400" dirty="0" err="1"/>
              <a:t>AuthorizationHandler</a:t>
            </a:r>
            <a:r>
              <a:rPr lang="en-US" sz="1400" dirty="0"/>
              <a:t>&lt;</a:t>
            </a:r>
            <a:r>
              <a:rPr lang="en-US" sz="1400" dirty="0" err="1"/>
              <a:t>OfficeEntryRequirement</a:t>
            </a:r>
            <a:r>
              <a:rPr lang="en-US" sz="1400" dirty="0"/>
              <a:t>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protected override Task </a:t>
            </a:r>
            <a:r>
              <a:rPr lang="en-US" sz="1400" dirty="0" err="1"/>
              <a:t>HandleRequirementAsync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AuthorizationHandlerContext</a:t>
            </a:r>
            <a:r>
              <a:rPr lang="en-US" sz="1400" dirty="0"/>
              <a:t> context,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OfficeEntryRequirement</a:t>
            </a:r>
            <a:r>
              <a:rPr lang="en-US" sz="1400" dirty="0"/>
              <a:t> requirement)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if (!</a:t>
            </a:r>
            <a:r>
              <a:rPr lang="en-US" sz="1400" dirty="0" err="1"/>
              <a:t>context.User.HasClaim</a:t>
            </a:r>
            <a:r>
              <a:rPr lang="en-US" sz="1400" dirty="0"/>
              <a:t>(c =&gt; </a:t>
            </a:r>
            <a:r>
              <a:rPr lang="en-US" sz="1400" dirty="0" err="1"/>
              <a:t>c.Type</a:t>
            </a:r>
            <a:r>
              <a:rPr lang="en-US" sz="1400" dirty="0"/>
              <a:t> == "</a:t>
            </a:r>
            <a:r>
              <a:rPr lang="en-US" sz="1400" dirty="0" err="1"/>
              <a:t>BadgeNumber</a:t>
            </a:r>
            <a:r>
              <a:rPr lang="en-US" sz="1400" dirty="0"/>
              <a:t>" &amp;&amp; </a:t>
            </a:r>
          </a:p>
          <a:p>
            <a:r>
              <a:rPr lang="en-US" sz="1400" dirty="0"/>
              <a:t>                                        </a:t>
            </a:r>
            <a:r>
              <a:rPr lang="en-US" sz="1400" dirty="0" err="1"/>
              <a:t>c.Issuer</a:t>
            </a:r>
            <a:r>
              <a:rPr lang="en-US" sz="1400" dirty="0"/>
              <a:t> == "https://contoso.com"))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return </a:t>
            </a:r>
            <a:r>
              <a:rPr lang="en-US" sz="1400" dirty="0" err="1"/>
              <a:t>Task.CompletedTask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context.Succeed</a:t>
            </a:r>
            <a:r>
              <a:rPr lang="en-US" sz="1400" dirty="0"/>
              <a:t>(requirement);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Task.CompletedTask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339D47-E6F2-452D-859B-DF1FAE2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308505337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02743A-96EE-43F8-B4E3-1FD59C035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85652"/>
          </a:xfrm>
        </p:spPr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ConfigureServices</a:t>
            </a:r>
            <a:r>
              <a:rPr lang="en-US" dirty="0"/>
              <a:t>(</a:t>
            </a:r>
            <a:r>
              <a:rPr lang="en-US" dirty="0" err="1"/>
              <a:t>IServiceCollection</a:t>
            </a:r>
            <a:r>
              <a:rPr lang="en-US" dirty="0"/>
              <a:t> services)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services.AddAuthorization</a:t>
            </a:r>
            <a:r>
              <a:rPr lang="en-US" dirty="0"/>
              <a:t>(options =&gt;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options.AddPolicy</a:t>
            </a:r>
            <a:r>
              <a:rPr lang="en-US" dirty="0"/>
              <a:t>("</a:t>
            </a:r>
            <a:r>
              <a:rPr lang="en-US" dirty="0" err="1"/>
              <a:t>BuildingEntry</a:t>
            </a:r>
            <a:r>
              <a:rPr lang="en-US" dirty="0"/>
              <a:t>", </a:t>
            </a:r>
          </a:p>
          <a:p>
            <a:r>
              <a:rPr lang="en-US" dirty="0"/>
              <a:t>                          policy =&gt; </a:t>
            </a:r>
            <a:r>
              <a:rPr lang="en-US" dirty="0" err="1"/>
              <a:t>policy.Requirements.Add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            new </a:t>
            </a:r>
            <a:r>
              <a:rPr lang="en-US" dirty="0" err="1"/>
              <a:t>OfficeEntryRequirement</a:t>
            </a:r>
            <a:r>
              <a:rPr lang="en-US" dirty="0"/>
              <a:t>()));</a:t>
            </a:r>
          </a:p>
          <a:p>
            <a:r>
              <a:rPr lang="en-US" dirty="0"/>
              <a:t>    });</a:t>
            </a:r>
          </a:p>
          <a:p>
            <a:endParaRPr lang="en-US" dirty="0"/>
          </a:p>
          <a:p>
            <a:r>
              <a:rPr lang="en-US" dirty="0"/>
              <a:t>    // Register the handler for the requirement.</a:t>
            </a:r>
          </a:p>
          <a:p>
            <a:r>
              <a:rPr lang="en-US" dirty="0"/>
              <a:t>    </a:t>
            </a:r>
            <a:r>
              <a:rPr lang="en-US" dirty="0" err="1"/>
              <a:t>services.AddSingleton</a:t>
            </a:r>
            <a:r>
              <a:rPr lang="en-US" dirty="0"/>
              <a:t>&lt;</a:t>
            </a:r>
            <a:r>
              <a:rPr lang="en-US" dirty="0" err="1"/>
              <a:t>IAuthorizationHandler</a:t>
            </a:r>
            <a:r>
              <a:rPr lang="en-US" dirty="0"/>
              <a:t>, </a:t>
            </a:r>
            <a:r>
              <a:rPr lang="en-US" dirty="0" err="1"/>
              <a:t>HasBadgeHandler</a:t>
            </a:r>
            <a:r>
              <a:rPr lang="en-US" dirty="0"/>
              <a:t>&gt;();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9AD3A6-69DF-4651-97BC-5DA25640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15499177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7F075D-7752-4FB9-BE88-C7FB863A4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66857"/>
          </a:xfrm>
        </p:spPr>
        <p:txBody>
          <a:bodyPr/>
          <a:lstStyle/>
          <a:p>
            <a:r>
              <a:rPr lang="en-US" dirty="0"/>
              <a:t>[Authorize(Policy = "</a:t>
            </a:r>
            <a:r>
              <a:rPr lang="en-US" dirty="0" err="1"/>
              <a:t>BuildingEntry</a:t>
            </a:r>
            <a:r>
              <a:rPr lang="en-US" dirty="0"/>
              <a:t>")]</a:t>
            </a:r>
          </a:p>
          <a:p>
            <a:r>
              <a:rPr lang="en-US" dirty="0"/>
              <a:t>public class </a:t>
            </a:r>
            <a:r>
              <a:rPr lang="en-US" dirty="0" err="1"/>
              <a:t>BuildingController</a:t>
            </a:r>
            <a:r>
              <a:rPr lang="en-US" dirty="0"/>
              <a:t> : Controller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</a:t>
            </a:r>
            <a:r>
              <a:rPr lang="en-US" dirty="0" err="1"/>
              <a:t>IActionResult</a:t>
            </a:r>
            <a:r>
              <a:rPr lang="en-US" dirty="0"/>
              <a:t> Index()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View();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69FD3E-7F65-4A3A-A6F6-0552B785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Authorizing</a:t>
            </a:r>
          </a:p>
        </p:txBody>
      </p:sp>
    </p:spTree>
    <p:extLst>
      <p:ext uri="{BB962C8B-B14F-4D97-AF65-F5344CB8AC3E}">
        <p14:creationId xmlns:p14="http://schemas.microsoft.com/office/powerpoint/2010/main" val="291546938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71A5-0AE8-47C4-B28E-D16266F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2139688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393621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675A-DB29-4E6A-9B67-53C0B7EA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Hosting your application securely</a:t>
            </a:r>
          </a:p>
        </p:txBody>
      </p:sp>
    </p:spTree>
    <p:extLst>
      <p:ext uri="{BB962C8B-B14F-4D97-AF65-F5344CB8AC3E}">
        <p14:creationId xmlns:p14="http://schemas.microsoft.com/office/powerpoint/2010/main" val="66727401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020CA1-5741-4E8B-B0CC-98BBAACC5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/>
              <a:t>Successful Evaluation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context.Succeed</a:t>
            </a:r>
            <a:r>
              <a:rPr lang="en-US" dirty="0">
                <a:latin typeface="Consolas" panose="020B0609020204030204" pitchFamily="49" charset="0"/>
              </a:rPr>
              <a:t>(requirement)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Unsuccessful Evaluation</a:t>
            </a:r>
          </a:p>
          <a:p>
            <a:pPr lvl="1"/>
            <a:r>
              <a:rPr lang="en-US" dirty="0"/>
              <a:t>Do nothing.</a:t>
            </a:r>
          </a:p>
          <a:p>
            <a:r>
              <a:rPr lang="en-US" dirty="0"/>
              <a:t>Horrific Circumstances</a:t>
            </a:r>
          </a:p>
          <a:p>
            <a:pPr lvl="1"/>
            <a:r>
              <a:rPr lang="en-US" dirty="0"/>
              <a:t>The user has just been fired, but not everything has been updated.</a:t>
            </a:r>
          </a:p>
          <a:p>
            <a:pPr lvl="1"/>
            <a:r>
              <a:rPr lang="en-US" dirty="0"/>
              <a:t>My database server is on fire.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context.Fail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7610BB-8072-4C11-BE7B-437F7FDC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a handler return?</a:t>
            </a:r>
          </a:p>
        </p:txBody>
      </p:sp>
    </p:spTree>
    <p:extLst>
      <p:ext uri="{BB962C8B-B14F-4D97-AF65-F5344CB8AC3E}">
        <p14:creationId xmlns:p14="http://schemas.microsoft.com/office/powerpoint/2010/main" val="240044981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712D52-5CED-4570-9F4C-EA2BF6EDF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7907"/>
          </a:xfrm>
        </p:spPr>
        <p:txBody>
          <a:bodyPr/>
          <a:lstStyle/>
          <a:p>
            <a:r>
              <a:rPr lang="en-US" dirty="0"/>
              <a:t>Your handlers must be registered in DI</a:t>
            </a:r>
          </a:p>
          <a:p>
            <a:pPr lvl="1"/>
            <a:r>
              <a:rPr lang="en-US" dirty="0"/>
              <a:t>As they’re in DI you can inject repos, etc.</a:t>
            </a:r>
          </a:p>
          <a:p>
            <a:pPr lvl="1"/>
            <a:r>
              <a:rPr lang="en-US" dirty="0"/>
              <a:t>Remember your DI scope otherwise EF will get upset.</a:t>
            </a:r>
          </a:p>
          <a:p>
            <a:r>
              <a:rPr lang="en-US" dirty="0"/>
              <a:t>Check your claims issuer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16A9ED-BD16-43D2-A9A3-87998E0A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264530936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F7ACC-55EC-4CCA-93E1-333F17332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22449"/>
          </a:xfrm>
        </p:spPr>
        <p:txBody>
          <a:bodyPr/>
          <a:lstStyle/>
          <a:p>
            <a:r>
              <a:rPr lang="en-US" dirty="0"/>
              <a:t>Evaluate your policies in code</a:t>
            </a:r>
          </a:p>
          <a:p>
            <a:pPr lvl="1"/>
            <a:r>
              <a:rPr lang="en-US" dirty="0"/>
              <a:t>Inject </a:t>
            </a:r>
            <a:r>
              <a:rPr lang="en-US" dirty="0" err="1">
                <a:latin typeface="Consolas" panose="020B0609020204030204" pitchFamily="49" charset="0"/>
              </a:rPr>
              <a:t>IAuthorizationService</a:t>
            </a:r>
            <a:r>
              <a:rPr lang="en-US" dirty="0"/>
              <a:t> into your controller.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AuthorizeAsync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If failed return </a:t>
            </a:r>
            <a:r>
              <a:rPr lang="en-US" dirty="0" err="1">
                <a:latin typeface="Consolas" panose="020B0609020204030204" pitchFamily="49" charset="0"/>
              </a:rPr>
              <a:t>ForbiddenResult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6B780-05EB-4EE5-B686-437B176F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Checks</a:t>
            </a:r>
          </a:p>
        </p:txBody>
      </p:sp>
    </p:spTree>
    <p:extLst>
      <p:ext uri="{BB962C8B-B14F-4D97-AF65-F5344CB8AC3E}">
        <p14:creationId xmlns:p14="http://schemas.microsoft.com/office/powerpoint/2010/main" val="413122637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F7ACC-55EC-4CCA-93E1-333F17332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84407"/>
          </a:xfrm>
        </p:spPr>
        <p:txBody>
          <a:bodyPr/>
          <a:lstStyle/>
          <a:p>
            <a:r>
              <a:rPr lang="en-US" dirty="0"/>
              <a:t>Use Razor’s DI system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@inject </a:t>
            </a:r>
            <a:r>
              <a:rPr lang="en-US" dirty="0" err="1">
                <a:latin typeface="Consolas" panose="020B0609020204030204" pitchFamily="49" charset="0"/>
              </a:rPr>
              <a:t>IAuthorizationService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AuthorizationService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Put in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ViewImports.cshtml</a:t>
            </a:r>
            <a:r>
              <a:rPr lang="en-US" dirty="0"/>
              <a:t> to make globally available.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Authorization.AuthorizeAsync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Imperative checks in views</a:t>
            </a:r>
          </a:p>
          <a:p>
            <a:pPr lvl="1"/>
            <a:r>
              <a:rPr lang="en-US" dirty="0"/>
              <a:t>Remember to duplicate the checks in your controllers.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6B780-05EB-4EE5-B686-437B176F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UI in MVC Views</a:t>
            </a:r>
          </a:p>
        </p:txBody>
      </p:sp>
    </p:spTree>
    <p:extLst>
      <p:ext uri="{BB962C8B-B14F-4D97-AF65-F5344CB8AC3E}">
        <p14:creationId xmlns:p14="http://schemas.microsoft.com/office/powerpoint/2010/main" val="404720939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FD222-424D-4CFA-891F-3BCD8F15F2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39430"/>
          </a:xfrm>
        </p:spPr>
        <p:txBody>
          <a:bodyPr/>
          <a:lstStyle/>
          <a:p>
            <a:r>
              <a:rPr lang="en-US" dirty="0"/>
              <a:t>Acting on a resource or model</a:t>
            </a:r>
          </a:p>
          <a:p>
            <a:pPr lvl="1"/>
            <a:r>
              <a:rPr lang="en-US" dirty="0"/>
              <a:t>For example check that the current user owns the resource requested.</a:t>
            </a:r>
          </a:p>
          <a:p>
            <a:r>
              <a:rPr lang="en-US" dirty="0"/>
              <a:t>Operation Based</a:t>
            </a:r>
          </a:p>
          <a:p>
            <a:pPr lvl="1"/>
            <a:r>
              <a:rPr lang="en-US" dirty="0"/>
              <a:t>Base class provided – </a:t>
            </a:r>
            <a:r>
              <a:rPr lang="en-US" dirty="0" err="1">
                <a:latin typeface="Consolas" panose="020B0609020204030204" pitchFamily="49" charset="0"/>
              </a:rPr>
              <a:t>OperationAuthorizationRequirement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Remember multiple handlers</a:t>
            </a:r>
          </a:p>
          <a:p>
            <a:pPr lvl="1"/>
            <a:r>
              <a:rPr lang="en-US" dirty="0"/>
              <a:t>A common administrator handler could be combined with resource ownership checks.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7657CB-37C4-4B92-B0E0-50B2FF50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based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3608194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047663-E7EE-42D8-B2D9-A8669E39B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99748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DoesCurrentUserOwnHandler</a:t>
            </a:r>
            <a:r>
              <a:rPr lang="en-US" dirty="0"/>
              <a:t> : </a:t>
            </a:r>
          </a:p>
          <a:p>
            <a:r>
              <a:rPr lang="en-US" dirty="0"/>
              <a:t>    </a:t>
            </a:r>
            <a:r>
              <a:rPr lang="en-US" dirty="0" err="1"/>
              <a:t>AuthorizationHandler</a:t>
            </a:r>
            <a:r>
              <a:rPr lang="en-US" dirty="0"/>
              <a:t>&lt;</a:t>
            </a:r>
            <a:r>
              <a:rPr lang="en-US" dirty="0" err="1"/>
              <a:t>OperationAuthorizationRequirement</a:t>
            </a:r>
            <a:r>
              <a:rPr lang="en-US" dirty="0"/>
              <a:t>, Document&gt;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protected override Task </a:t>
            </a:r>
            <a:r>
              <a:rPr lang="en-US" dirty="0" err="1"/>
              <a:t>HandleRequirementAsync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  <a:r>
              <a:rPr lang="en-US" dirty="0" err="1"/>
              <a:t>AuthorizationHandlerContext</a:t>
            </a:r>
            <a:r>
              <a:rPr lang="en-US" dirty="0"/>
              <a:t> context, </a:t>
            </a:r>
          </a:p>
          <a:p>
            <a:r>
              <a:rPr lang="en-US" dirty="0"/>
              <a:t>        </a:t>
            </a:r>
            <a:r>
              <a:rPr lang="en-US" dirty="0" err="1"/>
              <a:t>OperationAuthorizationRequirement</a:t>
            </a:r>
            <a:r>
              <a:rPr lang="en-US" dirty="0"/>
              <a:t> requirement,</a:t>
            </a:r>
          </a:p>
          <a:p>
            <a:r>
              <a:rPr lang="en-US" dirty="0"/>
              <a:t>        Document resource)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 (document != null &amp;&amp; </a:t>
            </a:r>
            <a:r>
              <a:rPr lang="en-US" dirty="0" err="1"/>
              <a:t>document.Owner</a:t>
            </a:r>
            <a:r>
              <a:rPr lang="en-US" dirty="0"/>
              <a:t> == </a:t>
            </a:r>
            <a:r>
              <a:rPr lang="en-US" dirty="0" err="1"/>
              <a:t>context.Identity.Name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context.Succeed</a:t>
            </a:r>
            <a:r>
              <a:rPr lang="en-US" dirty="0"/>
              <a:t>(requirement);</a:t>
            </a:r>
          </a:p>
          <a:p>
            <a:r>
              <a:rPr lang="en-US" dirty="0"/>
              <a:t>            return </a:t>
            </a:r>
            <a:r>
              <a:rPr lang="en-US" dirty="0" err="1"/>
              <a:t>Task.CompletedTask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1D95A-741B-4F3A-A300-98681F2B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authorization handlers</a:t>
            </a:r>
          </a:p>
        </p:txBody>
      </p:sp>
    </p:spTree>
    <p:extLst>
      <p:ext uri="{BB962C8B-B14F-4D97-AF65-F5344CB8AC3E}">
        <p14:creationId xmlns:p14="http://schemas.microsoft.com/office/powerpoint/2010/main" val="66370585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DC5855-56D9-4A32-83E4-F8D3014F2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52760"/>
          </a:xfrm>
        </p:spPr>
        <p:txBody>
          <a:bodyPr/>
          <a:lstStyle/>
          <a:p>
            <a:r>
              <a:rPr lang="en-US" dirty="0" err="1"/>
              <a:t>options.AddPolicy</a:t>
            </a:r>
            <a:r>
              <a:rPr lang="en-US" dirty="0"/>
              <a:t>("</a:t>
            </a:r>
            <a:r>
              <a:rPr lang="en-US" dirty="0" err="1"/>
              <a:t>api</a:t>
            </a:r>
            <a:r>
              <a:rPr lang="en-US" dirty="0"/>
              <a:t>", policy =&gt;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policy.AuthenticationSchemes.Add</a:t>
            </a:r>
            <a:r>
              <a:rPr lang="en-US" dirty="0"/>
              <a:t>("Bearer");</a:t>
            </a:r>
          </a:p>
          <a:p>
            <a:r>
              <a:rPr lang="en-US" dirty="0"/>
              <a:t>    </a:t>
            </a:r>
            <a:r>
              <a:rPr lang="en-US" dirty="0" err="1"/>
              <a:t>policy.RequireAuthenticatedUser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31643-E94F-49F9-8C3F-F4AD8143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authentication service in policy</a:t>
            </a:r>
          </a:p>
        </p:txBody>
      </p:sp>
    </p:spTree>
    <p:extLst>
      <p:ext uri="{BB962C8B-B14F-4D97-AF65-F5344CB8AC3E}">
        <p14:creationId xmlns:p14="http://schemas.microsoft.com/office/powerpoint/2010/main" val="383107359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675A-DB29-4E6A-9B67-53C0B7EA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Protecting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0497955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210D9-70C2-4621-BB20-B1EC1F0C3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907"/>
          </a:xfrm>
        </p:spPr>
        <p:txBody>
          <a:bodyPr/>
          <a:lstStyle/>
          <a:p>
            <a:r>
              <a:rPr lang="en-US" dirty="0"/>
              <a:t>One stop shop for encryption</a:t>
            </a:r>
          </a:p>
          <a:p>
            <a:pPr lvl="1"/>
            <a:r>
              <a:rPr lang="en-US" dirty="0"/>
              <a:t>No more machine key.</a:t>
            </a:r>
          </a:p>
          <a:p>
            <a:pPr lvl="1"/>
            <a:r>
              <a:rPr lang="en-US" dirty="0"/>
              <a:t>Aimed at ephemeral data.</a:t>
            </a:r>
          </a:p>
          <a:p>
            <a:pPr lvl="1"/>
            <a:r>
              <a:rPr lang="en-US" dirty="0"/>
              <a:t>Removes the ability to shoot yourself in the foot.</a:t>
            </a:r>
          </a:p>
          <a:p>
            <a:pPr lvl="1"/>
            <a:r>
              <a:rPr lang="en-US" dirty="0"/>
              <a:t>Supports key rotation automatically.</a:t>
            </a:r>
          </a:p>
          <a:p>
            <a:pPr lvl="1"/>
            <a:r>
              <a:rPr lang="en-US" dirty="0"/>
              <a:t>Provides isolation for applications automatically.</a:t>
            </a:r>
          </a:p>
          <a:p>
            <a:pPr lvl="1"/>
            <a:r>
              <a:rPr lang="en-US" dirty="0"/>
              <a:t>Provides isolation based on purposes automatically.</a:t>
            </a:r>
          </a:p>
          <a:p>
            <a:pPr lvl="1"/>
            <a:r>
              <a:rPr lang="en-US" dirty="0"/>
              <a:t>Attempts to figure out where to store keys based on app platform.</a:t>
            </a:r>
          </a:p>
          <a:p>
            <a:pPr lvl="1"/>
            <a:r>
              <a:rPr lang="en-US" dirty="0"/>
              <a:t>Easy to write new key stores to match your customers’ environments.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IXmlRepository</a:t>
            </a:r>
            <a:r>
              <a:rPr lang="en-US" dirty="0"/>
              <a:t> – </a:t>
            </a:r>
            <a:r>
              <a:rPr lang="en-US" dirty="0" err="1">
                <a:latin typeface="Consolas" panose="020B0609020204030204" pitchFamily="49" charset="0"/>
              </a:rPr>
              <a:t>GetAllElements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StoreElement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Custom algorithms supported (for Russia).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48313B-0812-4648-8BA3-0A39DA67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5139697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A8F38-F912-4DAF-B8B0-65CABC180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949"/>
          </a:xfrm>
        </p:spPr>
        <p:txBody>
          <a:bodyPr/>
          <a:lstStyle/>
          <a:p>
            <a:r>
              <a:rPr lang="en-US" dirty="0"/>
              <a:t>Cryptography defaults</a:t>
            </a:r>
          </a:p>
          <a:p>
            <a:pPr lvl="1"/>
            <a:r>
              <a:rPr lang="en-US" dirty="0"/>
              <a:t>512bit master key</a:t>
            </a:r>
          </a:p>
          <a:p>
            <a:pPr lvl="1"/>
            <a:r>
              <a:rPr lang="en-US" dirty="0"/>
              <a:t>Rolled every 90 days</a:t>
            </a:r>
          </a:p>
          <a:p>
            <a:pPr lvl="1"/>
            <a:r>
              <a:rPr lang="en-US" dirty="0"/>
              <a:t>Derived keys based on purpose and every payload</a:t>
            </a:r>
          </a:p>
          <a:p>
            <a:pPr lvl="1"/>
            <a:r>
              <a:rPr lang="en-US" dirty="0"/>
              <a:t>AES-256 CBC for encryption</a:t>
            </a:r>
          </a:p>
          <a:p>
            <a:pPr lvl="1"/>
            <a:r>
              <a:rPr lang="en-US" dirty="0"/>
              <a:t>HMACSHA256 for authenticity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24B78-B144-43A8-A82A-FCA2D013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Defaults</a:t>
            </a:r>
          </a:p>
        </p:txBody>
      </p:sp>
    </p:spTree>
    <p:extLst>
      <p:ext uri="{BB962C8B-B14F-4D97-AF65-F5344CB8AC3E}">
        <p14:creationId xmlns:p14="http://schemas.microsoft.com/office/powerpoint/2010/main" val="41186530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5DF09-8338-4B40-88AF-9E3E58B75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Kestrel and IIS</a:t>
            </a:r>
          </a:p>
          <a:p>
            <a:r>
              <a:rPr lang="en-US" dirty="0"/>
              <a:t>Kestrel and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Kestrel alone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08F3-6659-4EF8-BCAC-08E192CB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options</a:t>
            </a:r>
          </a:p>
        </p:txBody>
      </p:sp>
    </p:spTree>
    <p:extLst>
      <p:ext uri="{BB962C8B-B14F-4D97-AF65-F5344CB8AC3E}">
        <p14:creationId xmlns:p14="http://schemas.microsoft.com/office/powerpoint/2010/main" val="378475969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50AAA-DF96-462E-87C1-429F7018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80907"/>
          </a:xfrm>
        </p:spPr>
        <p:txBody>
          <a:bodyPr/>
          <a:lstStyle/>
          <a:p>
            <a:r>
              <a:rPr lang="en-US" dirty="0"/>
              <a:t>Key Stores</a:t>
            </a:r>
          </a:p>
          <a:p>
            <a:pPr lvl="1"/>
            <a:r>
              <a:rPr lang="en-US" dirty="0"/>
              <a:t>Azure Web Applications – Special synced folder.</a:t>
            </a:r>
          </a:p>
          <a:p>
            <a:pPr lvl="1"/>
            <a:r>
              <a:rPr lang="en-US" dirty="0"/>
              <a:t>IIS with no user profile – registry, with machine DPAPI &amp; worker process </a:t>
            </a:r>
            <a:r>
              <a:rPr lang="en-US" dirty="0" err="1"/>
              <a:t>ACLed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IIS with user profile - %</a:t>
            </a:r>
            <a:r>
              <a:rPr lang="en-US" dirty="0" err="1"/>
              <a:t>AppData</a:t>
            </a:r>
            <a:r>
              <a:rPr lang="en-US" dirty="0"/>
              <a:t>%, user DPAPI.</a:t>
            </a:r>
          </a:p>
          <a:p>
            <a:pPr lvl="1"/>
            <a:r>
              <a:rPr lang="en-US" dirty="0"/>
              <a:t>In memory, discarded.</a:t>
            </a:r>
          </a:p>
          <a:p>
            <a:r>
              <a:rPr lang="en-US" dirty="0"/>
              <a:t>Protection</a:t>
            </a:r>
          </a:p>
          <a:p>
            <a:pPr lvl="1"/>
            <a:r>
              <a:rPr lang="en-US" dirty="0"/>
              <a:t>DPAPI, DPAPI NG (with AD), X509 Certificate, Plain Text.</a:t>
            </a:r>
          </a:p>
          <a:p>
            <a:pPr lvl="1"/>
            <a:r>
              <a:rPr lang="en-US" dirty="0"/>
              <a:t>Azure </a:t>
            </a:r>
            <a:r>
              <a:rPr lang="en-US" dirty="0" err="1"/>
              <a:t>KeyVault</a:t>
            </a:r>
            <a:r>
              <a:rPr lang="en-US" dirty="0"/>
              <a:t> coming in 2.1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19C0E2-2E82-411D-8B66-3379BA5D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protecting keys</a:t>
            </a:r>
          </a:p>
        </p:txBody>
      </p:sp>
    </p:spTree>
    <p:extLst>
      <p:ext uri="{BB962C8B-B14F-4D97-AF65-F5344CB8AC3E}">
        <p14:creationId xmlns:p14="http://schemas.microsoft.com/office/powerpoint/2010/main" val="326460543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0DA5BE-D490-4891-85FE-1A7CAC826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615"/>
          </a:xfrm>
        </p:spPr>
        <p:txBody>
          <a:bodyPr/>
          <a:lstStyle/>
          <a:p>
            <a:r>
              <a:rPr lang="en-US" dirty="0"/>
              <a:t>Manually</a:t>
            </a:r>
          </a:p>
          <a:p>
            <a:pPr lvl="1"/>
            <a:r>
              <a:rPr lang="en-US" dirty="0"/>
              <a:t>Create a </a:t>
            </a:r>
            <a:r>
              <a:rPr lang="en-US" dirty="0" err="1">
                <a:latin typeface="Consolas" panose="020B0609020204030204" pitchFamily="49" charset="0"/>
              </a:rPr>
              <a:t>IDataProtectionProvider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 a </a:t>
            </a:r>
            <a:r>
              <a:rPr lang="en-US" dirty="0" err="1">
                <a:latin typeface="Consolas" panose="020B0609020204030204" pitchFamily="49" charset="0"/>
              </a:rPr>
              <a:t>DataProtector</a:t>
            </a:r>
            <a:r>
              <a:rPr lang="en-US" dirty="0"/>
              <a:t> with a purpose from the </a:t>
            </a:r>
            <a:r>
              <a:rPr lang="en-US" dirty="0" err="1">
                <a:latin typeface="Consolas" panose="020B0609020204030204" pitchFamily="49" charset="0"/>
              </a:rPr>
              <a:t>IDataProtectionProvider</a:t>
            </a:r>
            <a:r>
              <a:rPr lang="en-US" dirty="0"/>
              <a:t>.</a:t>
            </a:r>
          </a:p>
          <a:p>
            <a:r>
              <a:rPr lang="en-US" dirty="0"/>
              <a:t>ASP.NET Core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services.AddDataProtection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Take </a:t>
            </a:r>
            <a:r>
              <a:rPr lang="en-US" dirty="0" err="1">
                <a:latin typeface="Consolas" panose="020B0609020204030204" pitchFamily="49" charset="0"/>
              </a:rPr>
              <a:t>IDataProtectionProvider</a:t>
            </a:r>
            <a:r>
              <a:rPr lang="en-US" dirty="0"/>
              <a:t> in your controller constructors.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Use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protector.Protect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protecter.Unprotect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5818-C6B6-4ACF-89F3-1EF4A3A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7963676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701D40-5EB3-4E48-BC42-6E32599063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80953"/>
          </a:xfrm>
        </p:spPr>
        <p:txBody>
          <a:bodyPr/>
          <a:lstStyle/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dataProtectionProvider</a:t>
            </a:r>
            <a:r>
              <a:rPr lang="en-GB" dirty="0"/>
              <a:t> = new </a:t>
            </a:r>
            <a:r>
              <a:rPr lang="en-GB" dirty="0" err="1"/>
              <a:t>EphemeralDataProtectionProvider</a:t>
            </a:r>
            <a:r>
              <a:rPr lang="en-GB" dirty="0"/>
              <a:t>();</a:t>
            </a:r>
          </a:p>
          <a:p>
            <a:r>
              <a:rPr lang="en-GB" dirty="0" err="1"/>
              <a:t>var</a:t>
            </a:r>
            <a:r>
              <a:rPr lang="en-GB" dirty="0"/>
              <a:t> protector = </a:t>
            </a:r>
            <a:r>
              <a:rPr lang="en-GB" dirty="0" err="1"/>
              <a:t>dataProtectionProvider.CreateProtector</a:t>
            </a:r>
            <a:r>
              <a:rPr lang="en-GB" dirty="0"/>
              <a:t>("purpose");</a:t>
            </a:r>
          </a:p>
          <a:p>
            <a:endParaRPr lang="en-GB" dirty="0"/>
          </a:p>
          <a:p>
            <a:r>
              <a:rPr lang="en-GB" dirty="0" err="1"/>
              <a:t>Console.Write</a:t>
            </a:r>
            <a:r>
              <a:rPr lang="en-GB" dirty="0"/>
              <a:t>("Enter input: ");</a:t>
            </a:r>
          </a:p>
          <a:p>
            <a:r>
              <a:rPr lang="en-GB" dirty="0"/>
              <a:t>string input = </a:t>
            </a:r>
            <a:r>
              <a:rPr lang="en-GB" dirty="0" err="1"/>
              <a:t>Console.ReadLine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string </a:t>
            </a:r>
            <a:r>
              <a:rPr lang="en-GB" dirty="0" err="1"/>
              <a:t>protectedPayload</a:t>
            </a:r>
            <a:r>
              <a:rPr lang="en-GB" dirty="0"/>
              <a:t> = </a:t>
            </a:r>
            <a:r>
              <a:rPr lang="en-GB" dirty="0" err="1"/>
              <a:t>protector.Protect</a:t>
            </a:r>
            <a:r>
              <a:rPr lang="en-GB" dirty="0"/>
              <a:t>(input);</a:t>
            </a:r>
          </a:p>
          <a:p>
            <a:r>
              <a:rPr lang="en-GB" dirty="0" err="1"/>
              <a:t>Console.WriteLine</a:t>
            </a:r>
            <a:r>
              <a:rPr lang="en-GB" dirty="0"/>
              <a:t>($"Protect returned: {</a:t>
            </a:r>
            <a:r>
              <a:rPr lang="en-GB" dirty="0" err="1"/>
              <a:t>protectedPayload</a:t>
            </a:r>
            <a:r>
              <a:rPr lang="en-GB" dirty="0"/>
              <a:t>}");</a:t>
            </a:r>
          </a:p>
          <a:p>
            <a:endParaRPr lang="en-GB" dirty="0"/>
          </a:p>
          <a:p>
            <a:r>
              <a:rPr lang="en-GB" dirty="0"/>
              <a:t>string </a:t>
            </a:r>
            <a:r>
              <a:rPr lang="en-GB" dirty="0" err="1"/>
              <a:t>unprotectedPayload</a:t>
            </a:r>
            <a:r>
              <a:rPr lang="en-GB" dirty="0"/>
              <a:t> = </a:t>
            </a:r>
            <a:r>
              <a:rPr lang="en-GB" dirty="0" err="1"/>
              <a:t>protector.Unprotect</a:t>
            </a:r>
            <a:r>
              <a:rPr lang="en-GB" dirty="0"/>
              <a:t>(</a:t>
            </a:r>
            <a:r>
              <a:rPr lang="en-GB" dirty="0" err="1"/>
              <a:t>protectedPayload</a:t>
            </a:r>
            <a:r>
              <a:rPr lang="en-GB" dirty="0"/>
              <a:t>);</a:t>
            </a:r>
          </a:p>
          <a:p>
            <a:r>
              <a:rPr lang="en-GB" dirty="0" err="1"/>
              <a:t>Console.WriteLine</a:t>
            </a:r>
            <a:r>
              <a:rPr lang="en-GB" dirty="0"/>
              <a:t>($"Unprotect returned: {</a:t>
            </a:r>
            <a:r>
              <a:rPr lang="en-GB" dirty="0" err="1"/>
              <a:t>unprotectedPayload</a:t>
            </a:r>
            <a:r>
              <a:rPr lang="en-GB" dirty="0"/>
              <a:t>}");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EA53F3-A09B-414A-8C3C-5570CA61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51373316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5A0DF9-A81E-4CC9-ADFC-3B4328D77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72223"/>
          </a:xfrm>
        </p:spPr>
        <p:txBody>
          <a:bodyPr/>
          <a:lstStyle/>
          <a:p>
            <a:r>
              <a:rPr lang="en-US" dirty="0"/>
              <a:t>Their purpose</a:t>
            </a:r>
          </a:p>
          <a:p>
            <a:pPr lvl="1"/>
            <a:r>
              <a:rPr lang="en-US" dirty="0"/>
              <a:t>Provides isolation within an application.</a:t>
            </a:r>
          </a:p>
          <a:p>
            <a:pPr lvl="1"/>
            <a:r>
              <a:rPr lang="en-US" dirty="0"/>
              <a:t>Used to derive keys from the master key.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CreateProtector</a:t>
            </a:r>
            <a:r>
              <a:rPr lang="en-US" dirty="0">
                <a:latin typeface="Consolas" panose="020B0609020204030204" pitchFamily="49" charset="0"/>
              </a:rPr>
              <a:t>("Authentication")</a:t>
            </a:r>
            <a:r>
              <a:rPr lang="en-US" dirty="0"/>
              <a:t> cannot unprotect </a:t>
            </a:r>
            <a:r>
              <a:rPr lang="en-US" dirty="0" err="1">
                <a:latin typeface="Consolas" panose="020B0609020204030204" pitchFamily="49" charset="0"/>
              </a:rPr>
              <a:t>CreateProtector</a:t>
            </a:r>
            <a:r>
              <a:rPr lang="en-US" dirty="0">
                <a:latin typeface="Consolas" panose="020B0609020204030204" pitchFamily="49" charset="0"/>
              </a:rPr>
              <a:t>("Data")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Do not use user input as the sole source of a purpose.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 good purpose would be something like </a:t>
            </a:r>
            <a:r>
              <a:rPr lang="en-US" dirty="0">
                <a:latin typeface="Consolas" panose="020B0609020204030204" pitchFamily="49" charset="0"/>
              </a:rPr>
              <a:t>Contoso.Component.1.0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90D8B-6D19-40EA-A11E-7ABE0F16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strings</a:t>
            </a:r>
          </a:p>
        </p:txBody>
      </p:sp>
    </p:spTree>
    <p:extLst>
      <p:ext uri="{BB962C8B-B14F-4D97-AF65-F5344CB8AC3E}">
        <p14:creationId xmlns:p14="http://schemas.microsoft.com/office/powerpoint/2010/main" val="101994878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D465D-22A0-42A2-91FA-83EFBBC54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700"/>
          </a:xfrm>
        </p:spPr>
        <p:txBody>
          <a:bodyPr/>
          <a:lstStyle/>
          <a:p>
            <a:r>
              <a:rPr lang="en-US" dirty="0"/>
              <a:t>Configuration Points</a:t>
            </a:r>
          </a:p>
          <a:p>
            <a:pPr lvl="1"/>
            <a:r>
              <a:rPr lang="en-US" dirty="0"/>
              <a:t>Key stores.</a:t>
            </a:r>
          </a:p>
          <a:p>
            <a:pPr lvl="1"/>
            <a:r>
              <a:rPr lang="en-US" dirty="0"/>
              <a:t>Encryption.</a:t>
            </a:r>
          </a:p>
          <a:p>
            <a:pPr lvl="1"/>
            <a:r>
              <a:rPr lang="en-US" dirty="0"/>
              <a:t>Key expiry policy.</a:t>
            </a:r>
          </a:p>
          <a:p>
            <a:pPr lvl="1"/>
            <a:r>
              <a:rPr lang="en-US" dirty="0"/>
              <a:t>Application name.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8CACF9-4F62-42D7-A406-3F0D73FF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266032774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03BD38-7070-4E06-9387-8880576BF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60756"/>
          </a:xfrm>
        </p:spPr>
        <p:txBody>
          <a:bodyPr/>
          <a:lstStyle/>
          <a:p>
            <a:r>
              <a:rPr lang="en-GB" dirty="0"/>
              <a:t>public void </a:t>
            </a:r>
            <a:r>
              <a:rPr lang="en-GB" dirty="0" err="1"/>
              <a:t>ConfigureServices</a:t>
            </a:r>
            <a:r>
              <a:rPr lang="en-GB" dirty="0"/>
              <a:t>(</a:t>
            </a:r>
            <a:r>
              <a:rPr lang="en-GB" dirty="0" err="1"/>
              <a:t>IServiceCollection</a:t>
            </a:r>
            <a:r>
              <a:rPr lang="en-GB" dirty="0"/>
              <a:t> services)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services.AddDataProtection</a:t>
            </a:r>
            <a:r>
              <a:rPr lang="en-GB" dirty="0"/>
              <a:t>()</a:t>
            </a:r>
          </a:p>
          <a:p>
            <a:r>
              <a:rPr lang="en-GB" dirty="0"/>
              <a:t>        .</a:t>
            </a:r>
            <a:r>
              <a:rPr lang="en-GB" dirty="0" err="1"/>
              <a:t>PersistKeysToFileSystem</a:t>
            </a:r>
            <a:r>
              <a:rPr lang="en-GB" dirty="0"/>
              <a:t>(</a:t>
            </a:r>
            <a:br>
              <a:rPr lang="en-GB" dirty="0"/>
            </a:br>
            <a:r>
              <a:rPr lang="en-GB" dirty="0"/>
              <a:t>			new </a:t>
            </a:r>
            <a:r>
              <a:rPr lang="en-GB" dirty="0" err="1"/>
              <a:t>DirectoryInfo</a:t>
            </a:r>
            <a:r>
              <a:rPr lang="en-GB" dirty="0"/>
              <a:t>(@"\\server\share\directory\"))</a:t>
            </a:r>
          </a:p>
          <a:p>
            <a:r>
              <a:rPr lang="en-GB" dirty="0"/>
              <a:t>        .</a:t>
            </a:r>
            <a:r>
              <a:rPr lang="en-GB" dirty="0" err="1"/>
              <a:t>ProtectKeysWithCertificate</a:t>
            </a:r>
            <a:r>
              <a:rPr lang="en-GB" dirty="0"/>
              <a:t>("thumbprint")</a:t>
            </a:r>
            <a:br>
              <a:rPr lang="en-GB" dirty="0"/>
            </a:br>
            <a:r>
              <a:rPr lang="en-GB" dirty="0"/>
              <a:t>        .</a:t>
            </a:r>
            <a:r>
              <a:rPr lang="en-GB" dirty="0" err="1"/>
              <a:t>SetApplicationName</a:t>
            </a:r>
            <a:r>
              <a:rPr lang="en-GB" dirty="0"/>
              <a:t>("my application");</a:t>
            </a:r>
          </a:p>
          <a:p>
            <a:r>
              <a:rPr lang="en-GB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461EDA-5D62-4468-AF35-D135B6CF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63572436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4EE0-5A98-42C5-9388-D364434B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3956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22ED6-19A0-4853-9220-F9D36622C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657"/>
          </a:xfrm>
        </p:spPr>
        <p:txBody>
          <a:bodyPr/>
          <a:lstStyle/>
          <a:p>
            <a:r>
              <a:rPr lang="en-US" dirty="0"/>
              <a:t>Data Protection</a:t>
            </a:r>
          </a:p>
          <a:p>
            <a:pPr lvl="1"/>
            <a:r>
              <a:rPr lang="en-US" dirty="0"/>
              <a:t>Forward compatibility package.</a:t>
            </a:r>
          </a:p>
          <a:p>
            <a:pPr lvl="1"/>
            <a:r>
              <a:rPr lang="en-US" dirty="0"/>
              <a:t>ASP.NET Core 1 requires .NET Framework 4.5.2.</a:t>
            </a:r>
          </a:p>
          <a:p>
            <a:pPr lvl="1"/>
            <a:r>
              <a:rPr lang="en-US" dirty="0"/>
              <a:t>ASP.NET Core 2 requires .NET Framework 4.6.2.</a:t>
            </a:r>
          </a:p>
          <a:p>
            <a:r>
              <a:rPr lang="en-US" dirty="0"/>
              <a:t>Cookie sharing</a:t>
            </a:r>
          </a:p>
          <a:p>
            <a:pPr lvl="1"/>
            <a:r>
              <a:rPr lang="en-US" dirty="0"/>
              <a:t>Between Katana based applications and ASP.NET Core.</a:t>
            </a:r>
          </a:p>
          <a:p>
            <a:pPr lvl="1"/>
            <a:r>
              <a:rPr lang="en-US" dirty="0"/>
              <a:t>Needs configuration to share the key ring and set a shared application name.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968FA-5C26-4B9F-B07B-150A1638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cookies with ASP.NET</a:t>
            </a:r>
          </a:p>
        </p:txBody>
      </p:sp>
    </p:spTree>
    <p:extLst>
      <p:ext uri="{BB962C8B-B14F-4D97-AF65-F5344CB8AC3E}">
        <p14:creationId xmlns:p14="http://schemas.microsoft.com/office/powerpoint/2010/main" val="562647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D7FABA-F898-466D-8DAF-DA0D953123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22449"/>
          </a:xfrm>
        </p:spPr>
        <p:txBody>
          <a:bodyPr/>
          <a:lstStyle/>
          <a:p>
            <a:r>
              <a:rPr lang="en-US" dirty="0"/>
              <a:t>Kestrel in ASP.NET V2 is supported on the edge</a:t>
            </a:r>
          </a:p>
          <a:p>
            <a:pPr lvl="1"/>
            <a:r>
              <a:rPr lang="en-US" dirty="0"/>
              <a:t>Multiple configuration options for security.</a:t>
            </a:r>
          </a:p>
          <a:p>
            <a:pPr lvl="1"/>
            <a:r>
              <a:rPr lang="en-US" dirty="0"/>
              <a:t>HTTPS support.</a:t>
            </a:r>
          </a:p>
          <a:p>
            <a:pPr lvl="1"/>
            <a:r>
              <a:rPr lang="en-US" dirty="0"/>
              <a:t>We still recommend a proxy.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236687-78DF-40AC-A678-43E22A8F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on the edge</a:t>
            </a:r>
          </a:p>
        </p:txBody>
      </p:sp>
    </p:spTree>
    <p:extLst>
      <p:ext uri="{BB962C8B-B14F-4D97-AF65-F5344CB8AC3E}">
        <p14:creationId xmlns:p14="http://schemas.microsoft.com/office/powerpoint/2010/main" val="31086784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189F7-F910-42A0-AF01-6A768836E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5657"/>
          </a:xfrm>
        </p:spPr>
        <p:txBody>
          <a:bodyPr/>
          <a:lstStyle/>
          <a:p>
            <a:r>
              <a:rPr lang="en-US" dirty="0"/>
              <a:t>Kestrel in ASP.NET v1.x</a:t>
            </a:r>
          </a:p>
          <a:p>
            <a:pPr lvl="1"/>
            <a:r>
              <a:rPr lang="en-US" dirty="0"/>
              <a:t>Keep-Alive timeouts.</a:t>
            </a:r>
          </a:p>
          <a:p>
            <a:pPr lvl="1"/>
            <a:r>
              <a:rPr lang="en-US" dirty="0"/>
              <a:t>Request Header limits.</a:t>
            </a:r>
          </a:p>
          <a:p>
            <a:pPr lvl="1"/>
            <a:r>
              <a:rPr lang="en-US" dirty="0"/>
              <a:t>Request/Response buffer sizes.</a:t>
            </a:r>
          </a:p>
          <a:p>
            <a:pPr lvl="1"/>
            <a:r>
              <a:rPr lang="en-US" dirty="0"/>
              <a:t>Request line size.</a:t>
            </a:r>
          </a:p>
          <a:p>
            <a:pPr lvl="1"/>
            <a:r>
              <a:rPr lang="en-US" dirty="0"/>
              <a:t>Request header limits.</a:t>
            </a:r>
          </a:p>
          <a:p>
            <a:pPr lvl="1"/>
            <a:r>
              <a:rPr lang="en-US" dirty="0"/>
              <a:t>Request header count limits.</a:t>
            </a:r>
          </a:p>
          <a:p>
            <a:r>
              <a:rPr lang="en-US" dirty="0"/>
              <a:t>Kestrel in ASP.NET v2.0</a:t>
            </a:r>
          </a:p>
          <a:p>
            <a:pPr lvl="1"/>
            <a:r>
              <a:rPr lang="en-US" dirty="0"/>
              <a:t>Request/Response body timeouts &amp; data rates.</a:t>
            </a:r>
          </a:p>
          <a:p>
            <a:pPr lvl="1"/>
            <a:r>
              <a:rPr lang="en-US" dirty="0"/>
              <a:t>Total client connections.</a:t>
            </a:r>
          </a:p>
          <a:p>
            <a:pPr lvl="1"/>
            <a:r>
              <a:rPr lang="en-US" dirty="0"/>
              <a:t>Internal request draining support.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29EB9A-7F4C-497E-A468-5B10462F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2451555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675A-DB29-4E6A-9B67-53C0B7EA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Authenticating your users</a:t>
            </a:r>
          </a:p>
        </p:txBody>
      </p:sp>
    </p:spTree>
    <p:extLst>
      <p:ext uri="{BB962C8B-B14F-4D97-AF65-F5344CB8AC3E}">
        <p14:creationId xmlns:p14="http://schemas.microsoft.com/office/powerpoint/2010/main" val="4809065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777A8-F669-49FA-8769-C9F28817D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5657"/>
          </a:xfrm>
        </p:spPr>
        <p:txBody>
          <a:bodyPr/>
          <a:lstStyle/>
          <a:p>
            <a:r>
              <a:rPr lang="en-US" dirty="0"/>
              <a:t>Template Support</a:t>
            </a:r>
          </a:p>
          <a:p>
            <a:pPr lvl="1"/>
            <a:r>
              <a:rPr lang="en-US" dirty="0"/>
              <a:t>No Authentication.</a:t>
            </a:r>
          </a:p>
          <a:p>
            <a:pPr lvl="1"/>
            <a:r>
              <a:rPr lang="en-US" dirty="0"/>
              <a:t>Individual User Accounts.</a:t>
            </a:r>
          </a:p>
          <a:p>
            <a:pPr lvl="1"/>
            <a:r>
              <a:rPr lang="en-US" dirty="0"/>
              <a:t>Work and School Accounts.</a:t>
            </a:r>
          </a:p>
          <a:p>
            <a:pPr lvl="1"/>
            <a:r>
              <a:rPr lang="en-US" dirty="0"/>
              <a:t>Windows Authentication.</a:t>
            </a:r>
          </a:p>
          <a:p>
            <a:r>
              <a:rPr lang="en-US" dirty="0"/>
              <a:t>Social Authentication</a:t>
            </a:r>
          </a:p>
          <a:p>
            <a:pPr lvl="1"/>
            <a:r>
              <a:rPr lang="en-US" dirty="0"/>
              <a:t>Facebook.</a:t>
            </a:r>
          </a:p>
          <a:p>
            <a:pPr lvl="1"/>
            <a:r>
              <a:rPr lang="en-US" dirty="0"/>
              <a:t>Twitter.</a:t>
            </a:r>
          </a:p>
          <a:p>
            <a:pPr lvl="1"/>
            <a:r>
              <a:rPr lang="en-US" dirty="0"/>
              <a:t>Google.</a:t>
            </a:r>
          </a:p>
          <a:p>
            <a:pPr lvl="1"/>
            <a:r>
              <a:rPr lang="en-US" dirty="0"/>
              <a:t>Microsoft Account.</a:t>
            </a:r>
          </a:p>
          <a:p>
            <a:pPr lvl="1"/>
            <a:r>
              <a:rPr lang="en-US" dirty="0"/>
              <a:t>https://github.com/aspnet-contrib/AspNet.Security.OAuth.Providers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262E9-351A-478E-9514-6D9EBAA1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26594646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A294CE-98E7-4925-8FFB-75EFB8479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42864"/>
          </a:xfrm>
        </p:spPr>
        <p:txBody>
          <a:bodyPr/>
          <a:lstStyle/>
          <a:p>
            <a:r>
              <a:rPr lang="en-US" dirty="0"/>
              <a:t>Individual User Accounts</a:t>
            </a:r>
          </a:p>
          <a:p>
            <a:pPr lvl="1"/>
            <a:r>
              <a:rPr lang="en-US" dirty="0"/>
              <a:t>Local database - EF models for users, accounts, groups, etc.</a:t>
            </a:r>
          </a:p>
          <a:p>
            <a:pPr lvl="1"/>
            <a:r>
              <a:rPr lang="en-US" dirty="0"/>
              <a:t>Opinionated.</a:t>
            </a:r>
          </a:p>
          <a:p>
            <a:r>
              <a:rPr lang="en-US" dirty="0"/>
              <a:t>Authentication via OIDC</a:t>
            </a:r>
          </a:p>
          <a:p>
            <a:pPr lvl="1"/>
            <a:r>
              <a:rPr lang="en-US" dirty="0"/>
              <a:t>Work and School Accounts, via Azure AD and OIDC.</a:t>
            </a:r>
          </a:p>
          <a:p>
            <a:pPr lvl="1"/>
            <a:r>
              <a:rPr lang="en-US" dirty="0"/>
              <a:t>No SAML/WS-Fed support yet.</a:t>
            </a:r>
          </a:p>
          <a:p>
            <a:r>
              <a:rPr lang="en-US" dirty="0"/>
              <a:t>Windows Authentication</a:t>
            </a:r>
          </a:p>
          <a:p>
            <a:pPr lvl="1"/>
            <a:r>
              <a:rPr lang="en-US" dirty="0"/>
              <a:t>Needs IIS.</a:t>
            </a:r>
          </a:p>
          <a:p>
            <a:pPr lvl="1"/>
            <a:r>
              <a:rPr lang="en-US" dirty="0"/>
              <a:t>Local domain joined servers.</a:t>
            </a:r>
          </a:p>
          <a:p>
            <a:pPr lvl="1"/>
            <a:r>
              <a:rPr lang="en-US" dirty="0"/>
              <a:t>No automatic impersonation any more.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224F9-2489-469D-B2F8-27B8141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Options</a:t>
            </a:r>
          </a:p>
        </p:txBody>
      </p:sp>
    </p:spTree>
    <p:extLst>
      <p:ext uri="{BB962C8B-B14F-4D97-AF65-F5344CB8AC3E}">
        <p14:creationId xmlns:p14="http://schemas.microsoft.com/office/powerpoint/2010/main" val="28002225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2051C8-1D54-4CAE-822B-9BF5C05E3E63}">
  <ds:schemaRefs>
    <ds:schemaRef ds:uri="http://schemas.microsoft.com/office/2006/metadata/properties"/>
    <ds:schemaRef ds:uri="http://schemas.microsoft.com/office/infopath/2007/PartnerControls"/>
    <ds:schemaRef ds:uri="b0e4521d-181b-4aee-b4a8-952b2bc14729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1733</Words>
  <Application>Microsoft Office PowerPoint</Application>
  <PresentationFormat>Widescreen</PresentationFormat>
  <Paragraphs>379</Paragraphs>
  <Slides>47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Segoe UI</vt:lpstr>
      <vt:lpstr>Segoe UI Light</vt:lpstr>
      <vt:lpstr>Wingdings</vt:lpstr>
      <vt:lpstr>Connect_2016_Template_Light</vt:lpstr>
      <vt:lpstr> Learn. Imagine. Build. .NET Conf  </vt:lpstr>
      <vt:lpstr>Contents</vt:lpstr>
      <vt:lpstr>Hosting your application securely</vt:lpstr>
      <vt:lpstr>Hosting options</vt:lpstr>
      <vt:lpstr>Kestrel on the edge</vt:lpstr>
      <vt:lpstr>Kestrel configuration </vt:lpstr>
      <vt:lpstr>Authenticating your users</vt:lpstr>
      <vt:lpstr>Authentication in ASP.NET Core</vt:lpstr>
      <vt:lpstr>Template Options</vt:lpstr>
      <vt:lpstr>ASP.NET Core 1.0 Authentication Changes</vt:lpstr>
      <vt:lpstr>ASP.NET Core 2.0 Authentication Changes</vt:lpstr>
      <vt:lpstr>Demo:  TOTP</vt:lpstr>
      <vt:lpstr>Configuring authentication in v1</vt:lpstr>
      <vt:lpstr>Configuring authentication in v2</vt:lpstr>
      <vt:lpstr>Configuring Authentication</vt:lpstr>
      <vt:lpstr>Authenticate/Challenge/Signin 1.0 v 2.0</vt:lpstr>
      <vt:lpstr>Do it yourself</vt:lpstr>
      <vt:lpstr>Demo: Baking your own cookies</vt:lpstr>
      <vt:lpstr>Selecting service to authorize with</vt:lpstr>
      <vt:lpstr>Coming next</vt:lpstr>
      <vt:lpstr>Demo:  Identity as a service</vt:lpstr>
      <vt:lpstr>Controlling access via authorization</vt:lpstr>
      <vt:lpstr>Authorization</vt:lpstr>
      <vt:lpstr>Policies, requirements and handlers</vt:lpstr>
      <vt:lpstr>Requirements</vt:lpstr>
      <vt:lpstr>Handlers</vt:lpstr>
      <vt:lpstr>Policies</vt:lpstr>
      <vt:lpstr>Authorizing</vt:lpstr>
      <vt:lpstr>Demo: Authorization</vt:lpstr>
      <vt:lpstr>What should a handler return?</vt:lpstr>
      <vt:lpstr>Things to remember</vt:lpstr>
      <vt:lpstr>Imperative Checks</vt:lpstr>
      <vt:lpstr>Adjusting UI in MVC Views</vt:lpstr>
      <vt:lpstr>Resource based authorization</vt:lpstr>
      <vt:lpstr>Resource authorization handlers</vt:lpstr>
      <vt:lpstr>Limiting authentication service in policy</vt:lpstr>
      <vt:lpstr>Protecting your data</vt:lpstr>
      <vt:lpstr>Data Protection</vt:lpstr>
      <vt:lpstr>Defaults</vt:lpstr>
      <vt:lpstr>Storing and protecting keys</vt:lpstr>
      <vt:lpstr>Using Data Protection</vt:lpstr>
      <vt:lpstr>Using Data Protection</vt:lpstr>
      <vt:lpstr>Purpose strings</vt:lpstr>
      <vt:lpstr>Configuring Data Protection</vt:lpstr>
      <vt:lpstr>Configuring Data Protection</vt:lpstr>
      <vt:lpstr>Compatibility</vt:lpstr>
      <vt:lpstr>Sharing cookies with ASP.NET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Barry Dorrans</cp:lastModifiedBy>
  <cp:revision>5</cp:revision>
  <dcterms:modified xsi:type="dcterms:W3CDTF">2017-09-05T19:18:41Z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