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27488e2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27488e2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04f910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04f910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043c0ec5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043c0ec5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204f910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204f910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204f910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204f910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halamgmt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17346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1981325" y="1257300"/>
            <a:ext cx="69012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DoublePay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981325" y="3182325"/>
            <a:ext cx="690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0" y="1472600"/>
            <a:ext cx="1635474" cy="16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Design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 (Jumbotron) with Call To Actions: Employee Signup, Employer Signup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Benefits: Employee, Employer, Franchise (4 cols each)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Testimonials: Employee, Employer (6 cols each)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Customers: Logos (float)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Title: DoublePay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Tagline: On demand qualified staffing.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To Actions: Employee Signup, Employer Signup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(Multiple People Icon) Workers: Pick up extra hours easily when you have free time in your flexible schedule.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(Single Person Icon) Manager: Find available qualified staff to fill shifts with when others miss work or there’s extra demand.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(Building Icon) Franchise: Resolve payroll filing and other worker requirements between different systems automatically.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(Photo) “My schedule at University of Washington is hectic, so it makes it hard to plan time for work. With the DoublePay app, I can pick up extra shifts when I have free time on the weekends and pick up extra money. It’s awesome!”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Tina Na, Taco Time Worker, Seattle, WA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(Photo) “I used to spend a lot of time calling other managers to find replacements when someone calls sick. Now I pick up the DoublePay, and within minutes my staffing needs for the evening are filled with workers that are familiar with the system.”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 Sievers, Taco Time Manager, Mount Vernon, WA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Customers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/>
              <a:t>Kahala Brands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https://www.kahalamgmt.com/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 Taco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Navigation: #202728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Buttons: #159451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 Background</a:t>
            </a:r>
            <a:r>
              <a:rPr lang="en"/>
              <a:t>: #</a:t>
            </a:r>
            <a:r>
              <a:rPr lang="en"/>
              <a:t>68d199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H1 - 36px / 45px line 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H2</a:t>
            </a:r>
            <a:r>
              <a:rPr lang="en"/>
              <a:t> - 24px / 30px line 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H3 - 18px / 20px line height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 - 14px / 20px line height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