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63"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Ryan" userId="8bbf729f-286f-4e66-8abb-144217b0a6e8" providerId="ADAL" clId="{68F32A28-64A2-4B4F-B02B-C4A460C324C0}"/>
    <pc:docChg chg="undo custSel addSld delSld modSld sldOrd">
      <pc:chgData name="Clark, Ryan" userId="8bbf729f-286f-4e66-8abb-144217b0a6e8" providerId="ADAL" clId="{68F32A28-64A2-4B4F-B02B-C4A460C324C0}" dt="2023-03-01T16:05:28.153" v="4650" actId="20577"/>
      <pc:docMkLst>
        <pc:docMk/>
      </pc:docMkLst>
      <pc:sldChg chg="modSp">
        <pc:chgData name="Clark, Ryan" userId="8bbf729f-286f-4e66-8abb-144217b0a6e8" providerId="ADAL" clId="{68F32A28-64A2-4B4F-B02B-C4A460C324C0}" dt="2023-02-21T02:59:37.774" v="793" actId="20577"/>
        <pc:sldMkLst>
          <pc:docMk/>
          <pc:sldMk cId="2320152720" sldId="256"/>
        </pc:sldMkLst>
        <pc:spChg chg="mod">
          <ac:chgData name="Clark, Ryan" userId="8bbf729f-286f-4e66-8abb-144217b0a6e8" providerId="ADAL" clId="{68F32A28-64A2-4B4F-B02B-C4A460C324C0}" dt="2023-02-21T02:59:37.774" v="793" actId="20577"/>
          <ac:spMkLst>
            <pc:docMk/>
            <pc:sldMk cId="2320152720" sldId="256"/>
            <ac:spMk id="3" creationId="{08D2B715-FE21-4C0B-9255-693C2B215071}"/>
          </ac:spMkLst>
        </pc:spChg>
      </pc:sldChg>
      <pc:sldChg chg="addSp delSp modSp">
        <pc:chgData name="Clark, Ryan" userId="8bbf729f-286f-4e66-8abb-144217b0a6e8" providerId="ADAL" clId="{68F32A28-64A2-4B4F-B02B-C4A460C324C0}" dt="2023-02-21T03:32:03.478" v="1676" actId="20577"/>
        <pc:sldMkLst>
          <pc:docMk/>
          <pc:sldMk cId="409209954" sldId="257"/>
        </pc:sldMkLst>
        <pc:spChg chg="mod">
          <ac:chgData name="Clark, Ryan" userId="8bbf729f-286f-4e66-8abb-144217b0a6e8" providerId="ADAL" clId="{68F32A28-64A2-4B4F-B02B-C4A460C324C0}" dt="2023-02-21T03:25:33.381" v="1330" actId="20577"/>
          <ac:spMkLst>
            <pc:docMk/>
            <pc:sldMk cId="409209954" sldId="257"/>
            <ac:spMk id="2" creationId="{37F957BD-2887-4FF5-A4F6-C82C732807A5}"/>
          </ac:spMkLst>
        </pc:spChg>
        <pc:spChg chg="del">
          <ac:chgData name="Clark, Ryan" userId="8bbf729f-286f-4e66-8abb-144217b0a6e8" providerId="ADAL" clId="{68F32A28-64A2-4B4F-B02B-C4A460C324C0}" dt="2023-02-21T02:45:02.575" v="4" actId="478"/>
          <ac:spMkLst>
            <pc:docMk/>
            <pc:sldMk cId="409209954" sldId="257"/>
            <ac:spMk id="3" creationId="{F9818C9D-1296-43DB-AC2E-CC04061B31D1}"/>
          </ac:spMkLst>
        </pc:spChg>
        <pc:spChg chg="mod">
          <ac:chgData name="Clark, Ryan" userId="8bbf729f-286f-4e66-8abb-144217b0a6e8" providerId="ADAL" clId="{68F32A28-64A2-4B4F-B02B-C4A460C324C0}" dt="2023-02-21T03:32:03.478" v="1676" actId="20577"/>
          <ac:spMkLst>
            <pc:docMk/>
            <pc:sldMk cId="409209954" sldId="257"/>
            <ac:spMk id="4" creationId="{B020B5EB-DB6B-4E33-8428-A677C8636D9E}"/>
          </ac:spMkLst>
        </pc:spChg>
        <pc:spChg chg="add mod">
          <ac:chgData name="Clark, Ryan" userId="8bbf729f-286f-4e66-8abb-144217b0a6e8" providerId="ADAL" clId="{68F32A28-64A2-4B4F-B02B-C4A460C324C0}" dt="2023-02-21T03:04:27.563" v="907" actId="20577"/>
          <ac:spMkLst>
            <pc:docMk/>
            <pc:sldMk cId="409209954" sldId="257"/>
            <ac:spMk id="7" creationId="{7C47D0C1-D77B-4F0A-A003-D9C1AB4FC910}"/>
          </ac:spMkLst>
        </pc:spChg>
        <pc:graphicFrameChg chg="add del mod">
          <ac:chgData name="Clark, Ryan" userId="8bbf729f-286f-4e66-8abb-144217b0a6e8" providerId="ADAL" clId="{68F32A28-64A2-4B4F-B02B-C4A460C324C0}" dt="2023-02-21T03:23:39.257" v="1288" actId="478"/>
          <ac:graphicFrameMkLst>
            <pc:docMk/>
            <pc:sldMk cId="409209954" sldId="257"/>
            <ac:graphicFrameMk id="8" creationId="{B67780CD-A302-4DD9-855C-9C3DDFED0D8C}"/>
          </ac:graphicFrameMkLst>
        </pc:graphicFrameChg>
        <pc:picChg chg="add mod">
          <ac:chgData name="Clark, Ryan" userId="8bbf729f-286f-4e66-8abb-144217b0a6e8" providerId="ADAL" clId="{68F32A28-64A2-4B4F-B02B-C4A460C324C0}" dt="2023-02-21T03:04:34.800" v="908" actId="1076"/>
          <ac:picMkLst>
            <pc:docMk/>
            <pc:sldMk cId="409209954" sldId="257"/>
            <ac:picMk id="5" creationId="{84414E7D-4460-4AD3-A62E-E48C86FF3AFB}"/>
          </ac:picMkLst>
        </pc:picChg>
        <pc:picChg chg="add del mod">
          <ac:chgData name="Clark, Ryan" userId="8bbf729f-286f-4e66-8abb-144217b0a6e8" providerId="ADAL" clId="{68F32A28-64A2-4B4F-B02B-C4A460C324C0}" dt="2023-02-21T02:47:19.601" v="290" actId="478"/>
          <ac:picMkLst>
            <pc:docMk/>
            <pc:sldMk cId="409209954" sldId="257"/>
            <ac:picMk id="6" creationId="{570FD5A6-A9DF-4529-93F6-6B0B0CE9E54E}"/>
          </ac:picMkLst>
        </pc:picChg>
      </pc:sldChg>
      <pc:sldChg chg="addSp delSp modSp add">
        <pc:chgData name="Clark, Ryan" userId="8bbf729f-286f-4e66-8abb-144217b0a6e8" providerId="ADAL" clId="{68F32A28-64A2-4B4F-B02B-C4A460C324C0}" dt="2023-02-21T04:09:24.935" v="4287" actId="20577"/>
        <pc:sldMkLst>
          <pc:docMk/>
          <pc:sldMk cId="364553799" sldId="258"/>
        </pc:sldMkLst>
        <pc:spChg chg="mod">
          <ac:chgData name="Clark, Ryan" userId="8bbf729f-286f-4e66-8abb-144217b0a6e8" providerId="ADAL" clId="{68F32A28-64A2-4B4F-B02B-C4A460C324C0}" dt="2023-02-21T03:09:54.551" v="1128" actId="20577"/>
          <ac:spMkLst>
            <pc:docMk/>
            <pc:sldMk cId="364553799" sldId="258"/>
            <ac:spMk id="2" creationId="{959B00B6-8EFD-46B9-B969-E79E0081493C}"/>
          </ac:spMkLst>
        </pc:spChg>
        <pc:spChg chg="del">
          <ac:chgData name="Clark, Ryan" userId="8bbf729f-286f-4e66-8abb-144217b0a6e8" providerId="ADAL" clId="{68F32A28-64A2-4B4F-B02B-C4A460C324C0}" dt="2023-02-21T02:48:16.461" v="300" actId="478"/>
          <ac:spMkLst>
            <pc:docMk/>
            <pc:sldMk cId="364553799" sldId="258"/>
            <ac:spMk id="3" creationId="{7BED99E2-2200-4948-8D37-2191003387E5}"/>
          </ac:spMkLst>
        </pc:spChg>
        <pc:spChg chg="mod">
          <ac:chgData name="Clark, Ryan" userId="8bbf729f-286f-4e66-8abb-144217b0a6e8" providerId="ADAL" clId="{68F32A28-64A2-4B4F-B02B-C4A460C324C0}" dt="2023-02-21T04:09:24.935" v="4287" actId="20577"/>
          <ac:spMkLst>
            <pc:docMk/>
            <pc:sldMk cId="364553799" sldId="258"/>
            <ac:spMk id="4" creationId="{10D5662B-7665-4605-9A68-F365AD829A98}"/>
          </ac:spMkLst>
        </pc:spChg>
        <pc:picChg chg="add mod">
          <ac:chgData name="Clark, Ryan" userId="8bbf729f-286f-4e66-8abb-144217b0a6e8" providerId="ADAL" clId="{68F32A28-64A2-4B4F-B02B-C4A460C324C0}" dt="2023-02-21T03:09:41.598" v="1118" actId="1076"/>
          <ac:picMkLst>
            <pc:docMk/>
            <pc:sldMk cId="364553799" sldId="258"/>
            <ac:picMk id="5" creationId="{9F66C09C-37F4-49A0-9764-D3F31FD4FE43}"/>
          </ac:picMkLst>
        </pc:picChg>
      </pc:sldChg>
      <pc:sldChg chg="addSp delSp modSp add">
        <pc:chgData name="Clark, Ryan" userId="8bbf729f-286f-4e66-8abb-144217b0a6e8" providerId="ADAL" clId="{68F32A28-64A2-4B4F-B02B-C4A460C324C0}" dt="2023-02-21T03:59:17.222" v="3872" actId="20577"/>
        <pc:sldMkLst>
          <pc:docMk/>
          <pc:sldMk cId="1660119133" sldId="259"/>
        </pc:sldMkLst>
        <pc:spChg chg="del mod">
          <ac:chgData name="Clark, Ryan" userId="8bbf729f-286f-4e66-8abb-144217b0a6e8" providerId="ADAL" clId="{68F32A28-64A2-4B4F-B02B-C4A460C324C0}" dt="2023-02-21T03:12:56.101" v="1150" actId="478"/>
          <ac:spMkLst>
            <pc:docMk/>
            <pc:sldMk cId="1660119133" sldId="259"/>
            <ac:spMk id="2" creationId="{DDBD1490-6849-44E2-814E-DF8C9310B613}"/>
          </ac:spMkLst>
        </pc:spChg>
        <pc:spChg chg="del">
          <ac:chgData name="Clark, Ryan" userId="8bbf729f-286f-4e66-8abb-144217b0a6e8" providerId="ADAL" clId="{68F32A28-64A2-4B4F-B02B-C4A460C324C0}" dt="2023-02-21T02:52:03.402" v="699" actId="478"/>
          <ac:spMkLst>
            <pc:docMk/>
            <pc:sldMk cId="1660119133" sldId="259"/>
            <ac:spMk id="3" creationId="{712396C6-B20D-4C56-8E8A-F7DCF85B6854}"/>
          </ac:spMkLst>
        </pc:spChg>
        <pc:spChg chg="mod">
          <ac:chgData name="Clark, Ryan" userId="8bbf729f-286f-4e66-8abb-144217b0a6e8" providerId="ADAL" clId="{68F32A28-64A2-4B4F-B02B-C4A460C324C0}" dt="2023-02-21T03:59:17.222" v="3872" actId="20577"/>
          <ac:spMkLst>
            <pc:docMk/>
            <pc:sldMk cId="1660119133" sldId="259"/>
            <ac:spMk id="4" creationId="{651E4BA2-6F37-4CDF-90A6-E2A85FC6D29F}"/>
          </ac:spMkLst>
        </pc:spChg>
        <pc:spChg chg="add del mod">
          <ac:chgData name="Clark, Ryan" userId="8bbf729f-286f-4e66-8abb-144217b0a6e8" providerId="ADAL" clId="{68F32A28-64A2-4B4F-B02B-C4A460C324C0}" dt="2023-02-21T03:12:57.818" v="1152" actId="478"/>
          <ac:spMkLst>
            <pc:docMk/>
            <pc:sldMk cId="1660119133" sldId="259"/>
            <ac:spMk id="9" creationId="{24FEC481-6EB9-48E2-BD88-85BD147AA934}"/>
          </ac:spMkLst>
        </pc:spChg>
        <pc:spChg chg="add del mod">
          <ac:chgData name="Clark, Ryan" userId="8bbf729f-286f-4e66-8abb-144217b0a6e8" providerId="ADAL" clId="{68F32A28-64A2-4B4F-B02B-C4A460C324C0}" dt="2023-02-21T03:12:56.882" v="1151" actId="478"/>
          <ac:spMkLst>
            <pc:docMk/>
            <pc:sldMk cId="1660119133" sldId="259"/>
            <ac:spMk id="10" creationId="{018B40EB-A342-4FAA-B088-5F440153B276}"/>
          </ac:spMkLst>
        </pc:spChg>
        <pc:spChg chg="add mod">
          <ac:chgData name="Clark, Ryan" userId="8bbf729f-286f-4e66-8abb-144217b0a6e8" providerId="ADAL" clId="{68F32A28-64A2-4B4F-B02B-C4A460C324C0}" dt="2023-02-21T03:32:38.025" v="1699" actId="20577"/>
          <ac:spMkLst>
            <pc:docMk/>
            <pc:sldMk cId="1660119133" sldId="259"/>
            <ac:spMk id="12" creationId="{4DA2B39F-E8CD-4760-B01C-B043A4D8910F}"/>
          </ac:spMkLst>
        </pc:spChg>
        <pc:spChg chg="add mod">
          <ac:chgData name="Clark, Ryan" userId="8bbf729f-286f-4e66-8abb-144217b0a6e8" providerId="ADAL" clId="{68F32A28-64A2-4B4F-B02B-C4A460C324C0}" dt="2023-02-21T03:23:00.514" v="1282" actId="1076"/>
          <ac:spMkLst>
            <pc:docMk/>
            <pc:sldMk cId="1660119133" sldId="259"/>
            <ac:spMk id="13" creationId="{D2944C7B-68B7-4544-8FA8-8828F5FBFBC6}"/>
          </ac:spMkLst>
        </pc:spChg>
        <pc:spChg chg="add mod">
          <ac:chgData name="Clark, Ryan" userId="8bbf729f-286f-4e66-8abb-144217b0a6e8" providerId="ADAL" clId="{68F32A28-64A2-4B4F-B02B-C4A460C324C0}" dt="2023-02-21T03:23:20.044" v="1287" actId="207"/>
          <ac:spMkLst>
            <pc:docMk/>
            <pc:sldMk cId="1660119133" sldId="259"/>
            <ac:spMk id="14" creationId="{F5CE70D2-BEAE-4174-8B0B-C1BB2537F822}"/>
          </ac:spMkLst>
        </pc:spChg>
        <pc:picChg chg="add mod">
          <ac:chgData name="Clark, Ryan" userId="8bbf729f-286f-4e66-8abb-144217b0a6e8" providerId="ADAL" clId="{68F32A28-64A2-4B4F-B02B-C4A460C324C0}" dt="2023-02-21T03:22:19.493" v="1274" actId="1076"/>
          <ac:picMkLst>
            <pc:docMk/>
            <pc:sldMk cId="1660119133" sldId="259"/>
            <ac:picMk id="5" creationId="{3B430147-53B8-4A81-8A0F-9E854634BA63}"/>
          </ac:picMkLst>
        </pc:picChg>
        <pc:picChg chg="add del">
          <ac:chgData name="Clark, Ryan" userId="8bbf729f-286f-4e66-8abb-144217b0a6e8" providerId="ADAL" clId="{68F32A28-64A2-4B4F-B02B-C4A460C324C0}" dt="2023-02-21T02:52:56.004" v="709" actId="478"/>
          <ac:picMkLst>
            <pc:docMk/>
            <pc:sldMk cId="1660119133" sldId="259"/>
            <ac:picMk id="6" creationId="{67247DC8-70BD-4DC4-866D-0520636B1135}"/>
          </ac:picMkLst>
        </pc:picChg>
        <pc:picChg chg="add del">
          <ac:chgData name="Clark, Ryan" userId="8bbf729f-286f-4e66-8abb-144217b0a6e8" providerId="ADAL" clId="{68F32A28-64A2-4B4F-B02B-C4A460C324C0}" dt="2023-02-21T02:53:00.797" v="711" actId="478"/>
          <ac:picMkLst>
            <pc:docMk/>
            <pc:sldMk cId="1660119133" sldId="259"/>
            <ac:picMk id="7" creationId="{EAFDD669-57F7-4A05-8C59-36AD6111E085}"/>
          </ac:picMkLst>
        </pc:picChg>
        <pc:picChg chg="add mod">
          <ac:chgData name="Clark, Ryan" userId="8bbf729f-286f-4e66-8abb-144217b0a6e8" providerId="ADAL" clId="{68F32A28-64A2-4B4F-B02B-C4A460C324C0}" dt="2023-02-21T03:13:22.096" v="1187" actId="1076"/>
          <ac:picMkLst>
            <pc:docMk/>
            <pc:sldMk cId="1660119133" sldId="259"/>
            <ac:picMk id="8" creationId="{85A75C71-0C92-466E-88BB-14A49358EFB5}"/>
          </ac:picMkLst>
        </pc:picChg>
      </pc:sldChg>
      <pc:sldChg chg="addSp delSp modSp add">
        <pc:chgData name="Clark, Ryan" userId="8bbf729f-286f-4e66-8abb-144217b0a6e8" providerId="ADAL" clId="{68F32A28-64A2-4B4F-B02B-C4A460C324C0}" dt="2023-02-21T04:11:50.740" v="4384" actId="20577"/>
        <pc:sldMkLst>
          <pc:docMk/>
          <pc:sldMk cId="308612344" sldId="260"/>
        </pc:sldMkLst>
        <pc:spChg chg="add mod">
          <ac:chgData name="Clark, Ryan" userId="8bbf729f-286f-4e66-8abb-144217b0a6e8" providerId="ADAL" clId="{68F32A28-64A2-4B4F-B02B-C4A460C324C0}" dt="2023-02-21T04:11:50.740" v="4384" actId="20577"/>
          <ac:spMkLst>
            <pc:docMk/>
            <pc:sldMk cId="308612344" sldId="260"/>
            <ac:spMk id="6" creationId="{86F3086F-4158-4FCE-A846-30299F6CCC19}"/>
          </ac:spMkLst>
        </pc:spChg>
        <pc:picChg chg="add mod">
          <ac:chgData name="Clark, Ryan" userId="8bbf729f-286f-4e66-8abb-144217b0a6e8" providerId="ADAL" clId="{68F32A28-64A2-4B4F-B02B-C4A460C324C0}" dt="2023-02-21T03:48:47.469" v="3317" actId="1076"/>
          <ac:picMkLst>
            <pc:docMk/>
            <pc:sldMk cId="308612344" sldId="260"/>
            <ac:picMk id="2" creationId="{B1B4F9D4-BB95-4F0F-B5AF-865257A55916}"/>
          </ac:picMkLst>
        </pc:picChg>
        <pc:picChg chg="add mod">
          <ac:chgData name="Clark, Ryan" userId="8bbf729f-286f-4e66-8abb-144217b0a6e8" providerId="ADAL" clId="{68F32A28-64A2-4B4F-B02B-C4A460C324C0}" dt="2023-02-21T03:42:02.281" v="2208" actId="1076"/>
          <ac:picMkLst>
            <pc:docMk/>
            <pc:sldMk cId="308612344" sldId="260"/>
            <ac:picMk id="3" creationId="{B6A80246-CA10-4049-B6DD-81304F3527CE}"/>
          </ac:picMkLst>
        </pc:picChg>
        <pc:picChg chg="add del mod">
          <ac:chgData name="Clark, Ryan" userId="8bbf729f-286f-4e66-8abb-144217b0a6e8" providerId="ADAL" clId="{68F32A28-64A2-4B4F-B02B-C4A460C324C0}" dt="2023-02-21T03:37:46.114" v="2150" actId="478"/>
          <ac:picMkLst>
            <pc:docMk/>
            <pc:sldMk cId="308612344" sldId="260"/>
            <ac:picMk id="4" creationId="{75759986-AEB6-423F-8383-7210A948BEEE}"/>
          </ac:picMkLst>
        </pc:picChg>
        <pc:picChg chg="add del mod">
          <ac:chgData name="Clark, Ryan" userId="8bbf729f-286f-4e66-8abb-144217b0a6e8" providerId="ADAL" clId="{68F32A28-64A2-4B4F-B02B-C4A460C324C0}" dt="2023-02-21T03:39:00.495" v="2162" actId="478"/>
          <ac:picMkLst>
            <pc:docMk/>
            <pc:sldMk cId="308612344" sldId="260"/>
            <ac:picMk id="5" creationId="{6F11E330-08CE-45ED-B59A-BEEAEE6A9866}"/>
          </ac:picMkLst>
        </pc:picChg>
      </pc:sldChg>
      <pc:sldChg chg="addSp modSp add">
        <pc:chgData name="Clark, Ryan" userId="8bbf729f-286f-4e66-8abb-144217b0a6e8" providerId="ADAL" clId="{68F32A28-64A2-4B4F-B02B-C4A460C324C0}" dt="2023-02-21T04:06:06.388" v="4191" actId="20577"/>
        <pc:sldMkLst>
          <pc:docMk/>
          <pc:sldMk cId="1183854353" sldId="261"/>
        </pc:sldMkLst>
        <pc:spChg chg="add mod">
          <ac:chgData name="Clark, Ryan" userId="8bbf729f-286f-4e66-8abb-144217b0a6e8" providerId="ADAL" clId="{68F32A28-64A2-4B4F-B02B-C4A460C324C0}" dt="2023-02-21T04:06:06.388" v="4191" actId="20577"/>
          <ac:spMkLst>
            <pc:docMk/>
            <pc:sldMk cId="1183854353" sldId="261"/>
            <ac:spMk id="6" creationId="{D915FF30-3374-491F-B5EA-308BD676BD50}"/>
          </ac:spMkLst>
        </pc:spChg>
        <pc:picChg chg="add mod">
          <ac:chgData name="Clark, Ryan" userId="8bbf729f-286f-4e66-8abb-144217b0a6e8" providerId="ADAL" clId="{68F32A28-64A2-4B4F-B02B-C4A460C324C0}" dt="2023-02-21T03:35:40.979" v="1861" actId="1076"/>
          <ac:picMkLst>
            <pc:docMk/>
            <pc:sldMk cId="1183854353" sldId="261"/>
            <ac:picMk id="2" creationId="{3A0FAE5B-5AF2-46DA-92AC-7BC671E927C3}"/>
          </ac:picMkLst>
        </pc:picChg>
        <pc:picChg chg="add mod">
          <ac:chgData name="Clark, Ryan" userId="8bbf729f-286f-4e66-8abb-144217b0a6e8" providerId="ADAL" clId="{68F32A28-64A2-4B4F-B02B-C4A460C324C0}" dt="2023-02-21T03:35:37.501" v="1858" actId="14100"/>
          <ac:picMkLst>
            <pc:docMk/>
            <pc:sldMk cId="1183854353" sldId="261"/>
            <ac:picMk id="3" creationId="{EB582EC6-F891-4F93-84D2-CE290C8E128A}"/>
          </ac:picMkLst>
        </pc:picChg>
        <pc:picChg chg="add mod">
          <ac:chgData name="Clark, Ryan" userId="8bbf729f-286f-4e66-8abb-144217b0a6e8" providerId="ADAL" clId="{68F32A28-64A2-4B4F-B02B-C4A460C324C0}" dt="2023-02-21T03:35:34.768" v="1857" actId="1076"/>
          <ac:picMkLst>
            <pc:docMk/>
            <pc:sldMk cId="1183854353" sldId="261"/>
            <ac:picMk id="4" creationId="{67E14EB0-B663-470F-B1BB-FC1758BD67C8}"/>
          </ac:picMkLst>
        </pc:picChg>
        <pc:picChg chg="add mod">
          <ac:chgData name="Clark, Ryan" userId="8bbf729f-286f-4e66-8abb-144217b0a6e8" providerId="ADAL" clId="{68F32A28-64A2-4B4F-B02B-C4A460C324C0}" dt="2023-02-21T03:35:30.353" v="1854" actId="1076"/>
          <ac:picMkLst>
            <pc:docMk/>
            <pc:sldMk cId="1183854353" sldId="261"/>
            <ac:picMk id="5" creationId="{47157559-8BBE-4B51-8B6A-1EEBF8B0B130}"/>
          </ac:picMkLst>
        </pc:picChg>
      </pc:sldChg>
      <pc:sldChg chg="modSp add">
        <pc:chgData name="Clark, Ryan" userId="8bbf729f-286f-4e66-8abb-144217b0a6e8" providerId="ADAL" clId="{68F32A28-64A2-4B4F-B02B-C4A460C324C0}" dt="2023-02-21T04:11:57.343" v="4398" actId="20577"/>
        <pc:sldMkLst>
          <pc:docMk/>
          <pc:sldMk cId="2363070767" sldId="262"/>
        </pc:sldMkLst>
        <pc:spChg chg="mod">
          <ac:chgData name="Clark, Ryan" userId="8bbf729f-286f-4e66-8abb-144217b0a6e8" providerId="ADAL" clId="{68F32A28-64A2-4B4F-B02B-C4A460C324C0}" dt="2023-02-21T04:10:34.743" v="4325" actId="20577"/>
          <ac:spMkLst>
            <pc:docMk/>
            <pc:sldMk cId="2363070767" sldId="262"/>
            <ac:spMk id="2" creationId="{3755F662-E7EC-4BD0-83C7-7005544ECE3F}"/>
          </ac:spMkLst>
        </pc:spChg>
        <pc:spChg chg="mod">
          <ac:chgData name="Clark, Ryan" userId="8bbf729f-286f-4e66-8abb-144217b0a6e8" providerId="ADAL" clId="{68F32A28-64A2-4B4F-B02B-C4A460C324C0}" dt="2023-02-21T04:11:57.343" v="4398" actId="20577"/>
          <ac:spMkLst>
            <pc:docMk/>
            <pc:sldMk cId="2363070767" sldId="262"/>
            <ac:spMk id="3" creationId="{18914D8B-D97A-4426-82FA-F98A71E50816}"/>
          </ac:spMkLst>
        </pc:spChg>
      </pc:sldChg>
      <pc:sldChg chg="add del ord">
        <pc:chgData name="Clark, Ryan" userId="8bbf729f-286f-4e66-8abb-144217b0a6e8" providerId="ADAL" clId="{68F32A28-64A2-4B4F-B02B-C4A460C324C0}" dt="2023-03-01T16:03:02.646" v="4401" actId="2696"/>
        <pc:sldMkLst>
          <pc:docMk/>
          <pc:sldMk cId="522002793" sldId="263"/>
        </pc:sldMkLst>
      </pc:sldChg>
      <pc:sldChg chg="modSp add">
        <pc:chgData name="Clark, Ryan" userId="8bbf729f-286f-4e66-8abb-144217b0a6e8" providerId="ADAL" clId="{68F32A28-64A2-4B4F-B02B-C4A460C324C0}" dt="2023-03-01T16:05:28.153" v="4650" actId="20577"/>
        <pc:sldMkLst>
          <pc:docMk/>
          <pc:sldMk cId="3003504863" sldId="263"/>
        </pc:sldMkLst>
        <pc:spChg chg="mod">
          <ac:chgData name="Clark, Ryan" userId="8bbf729f-286f-4e66-8abb-144217b0a6e8" providerId="ADAL" clId="{68F32A28-64A2-4B4F-B02B-C4A460C324C0}" dt="2023-03-01T16:03:20.839" v="4410" actId="20577"/>
          <ac:spMkLst>
            <pc:docMk/>
            <pc:sldMk cId="3003504863" sldId="263"/>
            <ac:spMk id="2" creationId="{0714E029-E3C7-45B8-97C9-F86A25F53041}"/>
          </ac:spMkLst>
        </pc:spChg>
        <pc:spChg chg="mod">
          <ac:chgData name="Clark, Ryan" userId="8bbf729f-286f-4e66-8abb-144217b0a6e8" providerId="ADAL" clId="{68F32A28-64A2-4B4F-B02B-C4A460C324C0}" dt="2023-03-01T16:05:28.153" v="4650" actId="20577"/>
          <ac:spMkLst>
            <pc:docMk/>
            <pc:sldMk cId="3003504863" sldId="263"/>
            <ac:spMk id="3" creationId="{9522A487-A2EE-4B70-B91A-68C0EF3E49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AC43-33A8-41AA-B3F3-D1117BD75B47}"/>
              </a:ext>
            </a:extLst>
          </p:cNvPr>
          <p:cNvSpPr>
            <a:spLocks noGrp="1"/>
          </p:cNvSpPr>
          <p:nvPr>
            <p:ph type="ctrTitle"/>
          </p:nvPr>
        </p:nvSpPr>
        <p:spPr/>
        <p:txBody>
          <a:bodyPr/>
          <a:lstStyle/>
          <a:p>
            <a:r>
              <a:rPr lang="en-US" dirty="0"/>
              <a:t>Course project </a:t>
            </a:r>
            <a:br>
              <a:rPr lang="en-US" dirty="0"/>
            </a:br>
            <a:r>
              <a:rPr lang="en-US" dirty="0"/>
              <a:t>phase 1 </a:t>
            </a:r>
          </a:p>
        </p:txBody>
      </p:sp>
      <p:sp>
        <p:nvSpPr>
          <p:cNvPr id="3" name="Subtitle 2">
            <a:extLst>
              <a:ext uri="{FF2B5EF4-FFF2-40B4-BE49-F238E27FC236}">
                <a16:creationId xmlns:a16="http://schemas.microsoft.com/office/drawing/2014/main" id="{08D2B715-FE21-4C0B-9255-693C2B215071}"/>
              </a:ext>
            </a:extLst>
          </p:cNvPr>
          <p:cNvSpPr>
            <a:spLocks noGrp="1"/>
          </p:cNvSpPr>
          <p:nvPr>
            <p:ph type="subTitle" idx="1"/>
          </p:nvPr>
        </p:nvSpPr>
        <p:spPr/>
        <p:txBody>
          <a:bodyPr>
            <a:normAutofit fontScale="70000" lnSpcReduction="20000"/>
          </a:bodyPr>
          <a:lstStyle/>
          <a:p>
            <a:r>
              <a:rPr lang="en-US" sz="3600" dirty="0"/>
              <a:t>Ryan Clark </a:t>
            </a:r>
            <a:br>
              <a:rPr lang="en-US" sz="3600" dirty="0"/>
            </a:br>
            <a:r>
              <a:rPr lang="en-US" sz="3600" dirty="0"/>
              <a:t>Spring 2023</a:t>
            </a:r>
          </a:p>
          <a:p>
            <a:r>
              <a:rPr lang="en-US" sz="3600" dirty="0"/>
              <a:t>BAN 502 Predictive Analytics</a:t>
            </a:r>
          </a:p>
        </p:txBody>
      </p:sp>
    </p:spTree>
    <p:extLst>
      <p:ext uri="{BB962C8B-B14F-4D97-AF65-F5344CB8AC3E}">
        <p14:creationId xmlns:p14="http://schemas.microsoft.com/office/powerpoint/2010/main" val="232015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E029-E3C7-45B8-97C9-F86A25F53041}"/>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9522A487-A2EE-4B70-B91A-68C0EF3E4908}"/>
              </a:ext>
            </a:extLst>
          </p:cNvPr>
          <p:cNvSpPr>
            <a:spLocks noGrp="1"/>
          </p:cNvSpPr>
          <p:nvPr>
            <p:ph idx="1"/>
          </p:nvPr>
        </p:nvSpPr>
        <p:spPr/>
        <p:txBody>
          <a:bodyPr/>
          <a:lstStyle/>
          <a:p>
            <a:r>
              <a:rPr lang="en-US" dirty="0"/>
              <a:t>Conduct exploratory analysis to determine which variables in the Super Soaker product testing dataset are strong predictors of the “failure” variable. </a:t>
            </a:r>
          </a:p>
        </p:txBody>
      </p:sp>
    </p:spTree>
    <p:extLst>
      <p:ext uri="{BB962C8B-B14F-4D97-AF65-F5344CB8AC3E}">
        <p14:creationId xmlns:p14="http://schemas.microsoft.com/office/powerpoint/2010/main" val="300350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57BD-2887-4FF5-A4F6-C82C732807A5}"/>
              </a:ext>
            </a:extLst>
          </p:cNvPr>
          <p:cNvSpPr>
            <a:spLocks noGrp="1"/>
          </p:cNvSpPr>
          <p:nvPr>
            <p:ph type="title"/>
          </p:nvPr>
        </p:nvSpPr>
        <p:spPr>
          <a:xfrm>
            <a:off x="769620" y="367894"/>
            <a:ext cx="4486656" cy="1141497"/>
          </a:xfrm>
        </p:spPr>
        <p:txBody>
          <a:bodyPr/>
          <a:lstStyle/>
          <a:p>
            <a:r>
              <a:rPr lang="en-US" dirty="0"/>
              <a:t>Super soaker product testing Dataset </a:t>
            </a:r>
          </a:p>
        </p:txBody>
      </p:sp>
      <p:sp>
        <p:nvSpPr>
          <p:cNvPr id="4" name="Text Placeholder 3">
            <a:extLst>
              <a:ext uri="{FF2B5EF4-FFF2-40B4-BE49-F238E27FC236}">
                <a16:creationId xmlns:a16="http://schemas.microsoft.com/office/drawing/2014/main" id="{B020B5EB-DB6B-4E33-8428-A677C8636D9E}"/>
              </a:ext>
            </a:extLst>
          </p:cNvPr>
          <p:cNvSpPr>
            <a:spLocks noGrp="1"/>
          </p:cNvSpPr>
          <p:nvPr>
            <p:ph type="body" sz="half" idx="2"/>
          </p:nvPr>
        </p:nvSpPr>
        <p:spPr>
          <a:xfrm>
            <a:off x="769619" y="2053949"/>
            <a:ext cx="4716781" cy="2194036"/>
          </a:xfrm>
        </p:spPr>
        <p:txBody>
          <a:bodyPr/>
          <a:lstStyle/>
          <a:p>
            <a:r>
              <a:rPr lang="en-US" dirty="0"/>
              <a:t>There are 26,570 observations across 25 variables in the dataset. However, there are many missing values. For example, measurements 11 through 17 have &gt; 5% missingness. However,  all variables are 90%+ complete and should be retained for analysis. </a:t>
            </a:r>
          </a:p>
        </p:txBody>
      </p:sp>
      <p:pic>
        <p:nvPicPr>
          <p:cNvPr id="5" name="Picture">
            <a:extLst>
              <a:ext uri="{FF2B5EF4-FFF2-40B4-BE49-F238E27FC236}">
                <a16:creationId xmlns:a16="http://schemas.microsoft.com/office/drawing/2014/main" id="{84414E7D-4460-4AD3-A62E-E48C86FF3AFB}"/>
              </a:ext>
            </a:extLst>
          </p:cNvPr>
          <p:cNvPicPr/>
          <p:nvPr/>
        </p:nvPicPr>
        <p:blipFill>
          <a:blip r:embed="rId2"/>
          <a:stretch>
            <a:fillRect/>
          </a:stretch>
        </p:blipFill>
        <p:spPr bwMode="auto">
          <a:xfrm>
            <a:off x="6128995" y="1703829"/>
            <a:ext cx="6063005" cy="5088313"/>
          </a:xfrm>
          <a:prstGeom prst="rect">
            <a:avLst/>
          </a:prstGeom>
          <a:noFill/>
          <a:ln w="9525">
            <a:noFill/>
            <a:headEnd/>
            <a:tailEnd/>
          </a:ln>
        </p:spPr>
      </p:pic>
      <p:sp>
        <p:nvSpPr>
          <p:cNvPr id="7" name="Rectangle 6">
            <a:extLst>
              <a:ext uri="{FF2B5EF4-FFF2-40B4-BE49-F238E27FC236}">
                <a16:creationId xmlns:a16="http://schemas.microsoft.com/office/drawing/2014/main" id="{7C47D0C1-D77B-4F0A-A003-D9C1AB4FC910}"/>
              </a:ext>
            </a:extLst>
          </p:cNvPr>
          <p:cNvSpPr/>
          <p:nvPr/>
        </p:nvSpPr>
        <p:spPr>
          <a:xfrm>
            <a:off x="6779011" y="476977"/>
            <a:ext cx="4889369" cy="923330"/>
          </a:xfrm>
          <a:prstGeom prst="rect">
            <a:avLst/>
          </a:prstGeom>
        </p:spPr>
        <p:txBody>
          <a:bodyPr wrap="square">
            <a:spAutoFit/>
          </a:bodyPr>
          <a:lstStyle/>
          <a:p>
            <a:r>
              <a:rPr lang="en-US" dirty="0"/>
              <a:t>Name	</a:t>
            </a:r>
            <a:r>
              <a:rPr lang="en-US" dirty="0" err="1"/>
              <a:t>failurefull</a:t>
            </a:r>
            <a:endParaRPr lang="en-US" dirty="0"/>
          </a:p>
          <a:p>
            <a:r>
              <a:rPr lang="en-US" dirty="0"/>
              <a:t>Number of observations 	26,570</a:t>
            </a:r>
          </a:p>
          <a:p>
            <a:r>
              <a:rPr lang="en-US" dirty="0"/>
              <a:t>Number of variables		25	</a:t>
            </a:r>
          </a:p>
        </p:txBody>
      </p:sp>
    </p:spTree>
    <p:extLst>
      <p:ext uri="{BB962C8B-B14F-4D97-AF65-F5344CB8AC3E}">
        <p14:creationId xmlns:p14="http://schemas.microsoft.com/office/powerpoint/2010/main" val="40920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00B6-8EFD-46B9-B969-E79E0081493C}"/>
              </a:ext>
            </a:extLst>
          </p:cNvPr>
          <p:cNvSpPr>
            <a:spLocks noGrp="1"/>
          </p:cNvSpPr>
          <p:nvPr>
            <p:ph type="title"/>
          </p:nvPr>
        </p:nvSpPr>
        <p:spPr>
          <a:xfrm>
            <a:off x="264846" y="87165"/>
            <a:ext cx="4494998" cy="1134640"/>
          </a:xfrm>
        </p:spPr>
        <p:txBody>
          <a:bodyPr/>
          <a:lstStyle/>
          <a:p>
            <a:r>
              <a:rPr lang="en-US" dirty="0"/>
              <a:t>Where do the missing values occur? </a:t>
            </a:r>
          </a:p>
        </p:txBody>
      </p:sp>
      <p:sp>
        <p:nvSpPr>
          <p:cNvPr id="4" name="Text Placeholder 3">
            <a:extLst>
              <a:ext uri="{FF2B5EF4-FFF2-40B4-BE49-F238E27FC236}">
                <a16:creationId xmlns:a16="http://schemas.microsoft.com/office/drawing/2014/main" id="{10D5662B-7665-4605-9A68-F365AD829A98}"/>
              </a:ext>
            </a:extLst>
          </p:cNvPr>
          <p:cNvSpPr>
            <a:spLocks noGrp="1"/>
          </p:cNvSpPr>
          <p:nvPr>
            <p:ph type="body" sz="half" idx="2"/>
          </p:nvPr>
        </p:nvSpPr>
        <p:spPr>
          <a:xfrm>
            <a:off x="389656" y="1704599"/>
            <a:ext cx="3794760" cy="2194037"/>
          </a:xfrm>
        </p:spPr>
        <p:txBody>
          <a:bodyPr>
            <a:noAutofit/>
          </a:bodyPr>
          <a:lstStyle/>
          <a:p>
            <a:r>
              <a:rPr lang="en-US" sz="1800" dirty="0"/>
              <a:t>This chart shows the location of missing values across the dataset. The missingness appears to be random with no discernible patterns. Deleting entire observations or variables with any missing values would eliminate a substantial portion of data when in fact 96.7% is present. For this reason, I pursue imputation prior to analysis to fill in the missing values with reasonable estimates to preserve valuable data.  However, I am going to delete observations where the loading variable is missing because it seems key to the product’s effectiveness. </a:t>
            </a:r>
          </a:p>
        </p:txBody>
      </p:sp>
      <p:pic>
        <p:nvPicPr>
          <p:cNvPr id="5" name="Picture">
            <a:extLst>
              <a:ext uri="{FF2B5EF4-FFF2-40B4-BE49-F238E27FC236}">
                <a16:creationId xmlns:a16="http://schemas.microsoft.com/office/drawing/2014/main" id="{9F66C09C-37F4-49A0-9764-D3F31FD4FE43}"/>
              </a:ext>
            </a:extLst>
          </p:cNvPr>
          <p:cNvPicPr/>
          <p:nvPr/>
        </p:nvPicPr>
        <p:blipFill>
          <a:blip r:embed="rId2"/>
          <a:stretch>
            <a:fillRect/>
          </a:stretch>
        </p:blipFill>
        <p:spPr bwMode="auto">
          <a:xfrm>
            <a:off x="5137567" y="1071690"/>
            <a:ext cx="6962154" cy="5111487"/>
          </a:xfrm>
          <a:prstGeom prst="rect">
            <a:avLst/>
          </a:prstGeom>
          <a:noFill/>
          <a:ln w="9525">
            <a:noFill/>
            <a:headEnd/>
            <a:tailEnd/>
          </a:ln>
        </p:spPr>
      </p:pic>
    </p:spTree>
    <p:extLst>
      <p:ext uri="{BB962C8B-B14F-4D97-AF65-F5344CB8AC3E}">
        <p14:creationId xmlns:p14="http://schemas.microsoft.com/office/powerpoint/2010/main" val="36455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1E4BA2-6F37-4CDF-90A6-E2A85FC6D29F}"/>
              </a:ext>
            </a:extLst>
          </p:cNvPr>
          <p:cNvSpPr>
            <a:spLocks noGrp="1"/>
          </p:cNvSpPr>
          <p:nvPr>
            <p:ph type="body" sz="half" idx="2"/>
          </p:nvPr>
        </p:nvSpPr>
        <p:spPr>
          <a:xfrm>
            <a:off x="7113697" y="4562890"/>
            <a:ext cx="3794760" cy="2194037"/>
          </a:xfrm>
        </p:spPr>
        <p:txBody>
          <a:bodyPr/>
          <a:lstStyle/>
          <a:p>
            <a:r>
              <a:rPr lang="en-US" dirty="0">
                <a:solidFill>
                  <a:schemeClr val="tx1"/>
                </a:solidFill>
              </a:rPr>
              <a:t>Product failure occurred in 5,649 of the observations,  or 21% of the time. Failure appears to increase across all of the product codes as loading values are increased.  </a:t>
            </a:r>
          </a:p>
        </p:txBody>
      </p:sp>
      <p:pic>
        <p:nvPicPr>
          <p:cNvPr id="5" name="Picture">
            <a:extLst>
              <a:ext uri="{FF2B5EF4-FFF2-40B4-BE49-F238E27FC236}">
                <a16:creationId xmlns:a16="http://schemas.microsoft.com/office/drawing/2014/main" id="{3B430147-53B8-4A81-8A0F-9E854634BA63}"/>
              </a:ext>
            </a:extLst>
          </p:cNvPr>
          <p:cNvPicPr/>
          <p:nvPr/>
        </p:nvPicPr>
        <p:blipFill>
          <a:blip r:embed="rId2"/>
          <a:stretch>
            <a:fillRect/>
          </a:stretch>
        </p:blipFill>
        <p:spPr bwMode="auto">
          <a:xfrm>
            <a:off x="6211977" y="277380"/>
            <a:ext cx="5287477" cy="4285510"/>
          </a:xfrm>
          <a:prstGeom prst="rect">
            <a:avLst/>
          </a:prstGeom>
          <a:noFill/>
          <a:ln w="9525">
            <a:noFill/>
            <a:headEnd/>
            <a:tailEnd/>
          </a:ln>
        </p:spPr>
      </p:pic>
      <p:pic>
        <p:nvPicPr>
          <p:cNvPr id="8" name="Picture">
            <a:extLst>
              <a:ext uri="{FF2B5EF4-FFF2-40B4-BE49-F238E27FC236}">
                <a16:creationId xmlns:a16="http://schemas.microsoft.com/office/drawing/2014/main" id="{85A75C71-0C92-466E-88BB-14A49358EFB5}"/>
              </a:ext>
            </a:extLst>
          </p:cNvPr>
          <p:cNvPicPr/>
          <p:nvPr/>
        </p:nvPicPr>
        <p:blipFill>
          <a:blip r:embed="rId3"/>
          <a:stretch>
            <a:fillRect/>
          </a:stretch>
        </p:blipFill>
        <p:spPr bwMode="auto">
          <a:xfrm>
            <a:off x="132018" y="2243828"/>
            <a:ext cx="5848007" cy="4285509"/>
          </a:xfrm>
          <a:prstGeom prst="rect">
            <a:avLst/>
          </a:prstGeom>
          <a:noFill/>
          <a:ln w="9525">
            <a:noFill/>
            <a:headEnd/>
            <a:tailEnd/>
          </a:ln>
        </p:spPr>
      </p:pic>
      <p:sp>
        <p:nvSpPr>
          <p:cNvPr id="12" name="Title 11">
            <a:extLst>
              <a:ext uri="{FF2B5EF4-FFF2-40B4-BE49-F238E27FC236}">
                <a16:creationId xmlns:a16="http://schemas.microsoft.com/office/drawing/2014/main" id="{4DA2B39F-E8CD-4760-B01C-B043A4D8910F}"/>
              </a:ext>
            </a:extLst>
          </p:cNvPr>
          <p:cNvSpPr>
            <a:spLocks noGrp="1"/>
          </p:cNvSpPr>
          <p:nvPr>
            <p:ph type="title"/>
          </p:nvPr>
        </p:nvSpPr>
        <p:spPr>
          <a:xfrm>
            <a:off x="808523" y="708642"/>
            <a:ext cx="4494998" cy="1134640"/>
          </a:xfrm>
        </p:spPr>
        <p:txBody>
          <a:bodyPr/>
          <a:lstStyle/>
          <a:p>
            <a:r>
              <a:rPr lang="en-US" dirty="0"/>
              <a:t>Exploratory analysis</a:t>
            </a:r>
          </a:p>
        </p:txBody>
      </p:sp>
      <p:sp>
        <p:nvSpPr>
          <p:cNvPr id="13" name="TextBox 12">
            <a:extLst>
              <a:ext uri="{FF2B5EF4-FFF2-40B4-BE49-F238E27FC236}">
                <a16:creationId xmlns:a16="http://schemas.microsoft.com/office/drawing/2014/main" id="{D2944C7B-68B7-4544-8FA8-8828F5FBFBC6}"/>
              </a:ext>
            </a:extLst>
          </p:cNvPr>
          <p:cNvSpPr txBox="1"/>
          <p:nvPr/>
        </p:nvSpPr>
        <p:spPr>
          <a:xfrm>
            <a:off x="9857065" y="3179428"/>
            <a:ext cx="679508" cy="369332"/>
          </a:xfrm>
          <a:prstGeom prst="rect">
            <a:avLst/>
          </a:prstGeom>
          <a:noFill/>
        </p:spPr>
        <p:txBody>
          <a:bodyPr wrap="square" rtlCol="0">
            <a:spAutoFit/>
          </a:bodyPr>
          <a:lstStyle/>
          <a:p>
            <a:r>
              <a:rPr lang="en-US" dirty="0">
                <a:solidFill>
                  <a:schemeClr val="bg1"/>
                </a:solidFill>
              </a:rPr>
              <a:t>21%</a:t>
            </a:r>
          </a:p>
        </p:txBody>
      </p:sp>
      <p:sp>
        <p:nvSpPr>
          <p:cNvPr id="14" name="TextBox 13">
            <a:extLst>
              <a:ext uri="{FF2B5EF4-FFF2-40B4-BE49-F238E27FC236}">
                <a16:creationId xmlns:a16="http://schemas.microsoft.com/office/drawing/2014/main" id="{F5CE70D2-BEAE-4174-8B0B-C1BB2537F822}"/>
              </a:ext>
            </a:extLst>
          </p:cNvPr>
          <p:cNvSpPr txBox="1"/>
          <p:nvPr/>
        </p:nvSpPr>
        <p:spPr>
          <a:xfrm>
            <a:off x="7793372" y="1843282"/>
            <a:ext cx="796955" cy="369332"/>
          </a:xfrm>
          <a:prstGeom prst="rect">
            <a:avLst/>
          </a:prstGeom>
          <a:noFill/>
        </p:spPr>
        <p:txBody>
          <a:bodyPr wrap="square" rtlCol="0">
            <a:spAutoFit/>
          </a:bodyPr>
          <a:lstStyle/>
          <a:p>
            <a:r>
              <a:rPr lang="en-US" dirty="0">
                <a:solidFill>
                  <a:schemeClr val="bg1"/>
                </a:solidFill>
              </a:rPr>
              <a:t>79%</a:t>
            </a:r>
          </a:p>
        </p:txBody>
      </p:sp>
    </p:spTree>
    <p:extLst>
      <p:ext uri="{BB962C8B-B14F-4D97-AF65-F5344CB8AC3E}">
        <p14:creationId xmlns:p14="http://schemas.microsoft.com/office/powerpoint/2010/main" val="166011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B1B4F9D4-BB95-4F0F-B5AF-865257A55916}"/>
              </a:ext>
            </a:extLst>
          </p:cNvPr>
          <p:cNvPicPr/>
          <p:nvPr/>
        </p:nvPicPr>
        <p:blipFill>
          <a:blip r:embed="rId2"/>
          <a:stretch>
            <a:fillRect/>
          </a:stretch>
        </p:blipFill>
        <p:spPr bwMode="auto">
          <a:xfrm>
            <a:off x="6427424" y="2878374"/>
            <a:ext cx="4619625" cy="3695700"/>
          </a:xfrm>
          <a:prstGeom prst="rect">
            <a:avLst/>
          </a:prstGeom>
          <a:noFill/>
          <a:ln w="9525">
            <a:noFill/>
            <a:headEnd/>
            <a:tailEnd/>
          </a:ln>
        </p:spPr>
      </p:pic>
      <p:pic>
        <p:nvPicPr>
          <p:cNvPr id="3" name="Picture 2">
            <a:extLst>
              <a:ext uri="{FF2B5EF4-FFF2-40B4-BE49-F238E27FC236}">
                <a16:creationId xmlns:a16="http://schemas.microsoft.com/office/drawing/2014/main" id="{B6A80246-CA10-4049-B6DD-81304F3527CE}"/>
              </a:ext>
            </a:extLst>
          </p:cNvPr>
          <p:cNvPicPr>
            <a:picLocks noChangeAspect="1"/>
          </p:cNvPicPr>
          <p:nvPr/>
        </p:nvPicPr>
        <p:blipFill>
          <a:blip r:embed="rId3"/>
          <a:stretch>
            <a:fillRect/>
          </a:stretch>
        </p:blipFill>
        <p:spPr>
          <a:xfrm>
            <a:off x="592822" y="2870453"/>
            <a:ext cx="4621169" cy="3694496"/>
          </a:xfrm>
          <a:prstGeom prst="rect">
            <a:avLst/>
          </a:prstGeom>
        </p:spPr>
      </p:pic>
      <p:sp>
        <p:nvSpPr>
          <p:cNvPr id="6" name="TextBox 5">
            <a:extLst>
              <a:ext uri="{FF2B5EF4-FFF2-40B4-BE49-F238E27FC236}">
                <a16:creationId xmlns:a16="http://schemas.microsoft.com/office/drawing/2014/main" id="{86F3086F-4158-4FCE-A846-30299F6CCC19}"/>
              </a:ext>
            </a:extLst>
          </p:cNvPr>
          <p:cNvSpPr txBox="1"/>
          <p:nvPr/>
        </p:nvSpPr>
        <p:spPr>
          <a:xfrm>
            <a:off x="779404" y="216814"/>
            <a:ext cx="10633191" cy="2585323"/>
          </a:xfrm>
          <a:prstGeom prst="rect">
            <a:avLst/>
          </a:prstGeom>
          <a:noFill/>
        </p:spPr>
        <p:txBody>
          <a:bodyPr wrap="square" rtlCol="0">
            <a:spAutoFit/>
          </a:bodyPr>
          <a:lstStyle/>
          <a:p>
            <a:r>
              <a:rPr lang="en-US" dirty="0"/>
              <a:t>Product failure is our response variable. For this analysis, I plot each variable against failure to see if there is a significant difference between values for products that failed and those that did not fail. For the categorical variables, we can observe differences in the proportion of failure by looking at color coded bar charts. There is some variation in the proportion of failure across the attributes and product codes. </a:t>
            </a:r>
            <a:r>
              <a:rPr lang="en-US" b="1" dirty="0"/>
              <a:t>Of these, product code, attribute_2, and attribute_0 appear to be the strongest predictors of failure. </a:t>
            </a:r>
          </a:p>
          <a:p>
            <a:endParaRPr lang="en-US" dirty="0"/>
          </a:p>
          <a:p>
            <a:r>
              <a:rPr lang="en-US" dirty="0"/>
              <a:t>Similarly, for numeric variables, boxplots show the distribution of observed values against failure. Here, we are looking for any discernable difference in the mean value (vertical line) and/or dispersion (box shape) for products that failed/did not fail. On this page, </a:t>
            </a:r>
            <a:r>
              <a:rPr lang="en-US" b="1" dirty="0"/>
              <a:t>we see a higher mean loading value for products that fail. </a:t>
            </a:r>
          </a:p>
        </p:txBody>
      </p:sp>
    </p:spTree>
    <p:extLst>
      <p:ext uri="{BB962C8B-B14F-4D97-AF65-F5344CB8AC3E}">
        <p14:creationId xmlns:p14="http://schemas.microsoft.com/office/powerpoint/2010/main" val="30861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0FAE5B-5AF2-46DA-92AC-7BC671E927C3}"/>
              </a:ext>
            </a:extLst>
          </p:cNvPr>
          <p:cNvPicPr>
            <a:picLocks noChangeAspect="1"/>
          </p:cNvPicPr>
          <p:nvPr/>
        </p:nvPicPr>
        <p:blipFill>
          <a:blip r:embed="rId2"/>
          <a:stretch>
            <a:fillRect/>
          </a:stretch>
        </p:blipFill>
        <p:spPr>
          <a:xfrm>
            <a:off x="3154789" y="306858"/>
            <a:ext cx="3905255" cy="3122142"/>
          </a:xfrm>
          <a:prstGeom prst="rect">
            <a:avLst/>
          </a:prstGeom>
        </p:spPr>
      </p:pic>
      <p:pic>
        <p:nvPicPr>
          <p:cNvPr id="3" name="Picture 2">
            <a:extLst>
              <a:ext uri="{FF2B5EF4-FFF2-40B4-BE49-F238E27FC236}">
                <a16:creationId xmlns:a16="http://schemas.microsoft.com/office/drawing/2014/main" id="{EB582EC6-F891-4F93-84D2-CE290C8E128A}"/>
              </a:ext>
            </a:extLst>
          </p:cNvPr>
          <p:cNvPicPr>
            <a:picLocks noChangeAspect="1"/>
          </p:cNvPicPr>
          <p:nvPr/>
        </p:nvPicPr>
        <p:blipFill>
          <a:blip r:embed="rId3"/>
          <a:stretch>
            <a:fillRect/>
          </a:stretch>
        </p:blipFill>
        <p:spPr>
          <a:xfrm>
            <a:off x="7229150" y="306858"/>
            <a:ext cx="3905255" cy="3122142"/>
          </a:xfrm>
          <a:prstGeom prst="rect">
            <a:avLst/>
          </a:prstGeom>
        </p:spPr>
      </p:pic>
      <p:pic>
        <p:nvPicPr>
          <p:cNvPr id="4" name="Picture">
            <a:extLst>
              <a:ext uri="{FF2B5EF4-FFF2-40B4-BE49-F238E27FC236}">
                <a16:creationId xmlns:a16="http://schemas.microsoft.com/office/drawing/2014/main" id="{67E14EB0-B663-470F-B1BB-FC1758BD67C8}"/>
              </a:ext>
            </a:extLst>
          </p:cNvPr>
          <p:cNvPicPr/>
          <p:nvPr/>
        </p:nvPicPr>
        <p:blipFill>
          <a:blip r:embed="rId4"/>
          <a:stretch>
            <a:fillRect/>
          </a:stretch>
        </p:blipFill>
        <p:spPr bwMode="auto">
          <a:xfrm>
            <a:off x="3075439" y="3686512"/>
            <a:ext cx="3984605" cy="3046640"/>
          </a:xfrm>
          <a:prstGeom prst="rect">
            <a:avLst/>
          </a:prstGeom>
          <a:noFill/>
          <a:ln w="9525">
            <a:noFill/>
            <a:headEnd/>
            <a:tailEnd/>
          </a:ln>
        </p:spPr>
      </p:pic>
      <p:pic>
        <p:nvPicPr>
          <p:cNvPr id="5" name="Picture 4">
            <a:extLst>
              <a:ext uri="{FF2B5EF4-FFF2-40B4-BE49-F238E27FC236}">
                <a16:creationId xmlns:a16="http://schemas.microsoft.com/office/drawing/2014/main" id="{47157559-8BBE-4B51-8B6A-1EEBF8B0B130}"/>
              </a:ext>
            </a:extLst>
          </p:cNvPr>
          <p:cNvPicPr>
            <a:picLocks noChangeAspect="1"/>
          </p:cNvPicPr>
          <p:nvPr/>
        </p:nvPicPr>
        <p:blipFill>
          <a:blip r:embed="rId5"/>
          <a:stretch>
            <a:fillRect/>
          </a:stretch>
        </p:blipFill>
        <p:spPr>
          <a:xfrm>
            <a:off x="7314094" y="3631972"/>
            <a:ext cx="3879034" cy="3101180"/>
          </a:xfrm>
          <a:prstGeom prst="rect">
            <a:avLst/>
          </a:prstGeom>
        </p:spPr>
      </p:pic>
      <p:sp>
        <p:nvSpPr>
          <p:cNvPr id="6" name="TextBox 5">
            <a:extLst>
              <a:ext uri="{FF2B5EF4-FFF2-40B4-BE49-F238E27FC236}">
                <a16:creationId xmlns:a16="http://schemas.microsoft.com/office/drawing/2014/main" id="{D915FF30-3374-491F-B5EA-308BD676BD50}"/>
              </a:ext>
            </a:extLst>
          </p:cNvPr>
          <p:cNvSpPr txBox="1"/>
          <p:nvPr/>
        </p:nvSpPr>
        <p:spPr>
          <a:xfrm>
            <a:off x="595618" y="587228"/>
            <a:ext cx="2046914" cy="5355312"/>
          </a:xfrm>
          <a:prstGeom prst="rect">
            <a:avLst/>
          </a:prstGeom>
          <a:noFill/>
        </p:spPr>
        <p:txBody>
          <a:bodyPr wrap="square" rtlCol="0">
            <a:spAutoFit/>
          </a:bodyPr>
          <a:lstStyle/>
          <a:p>
            <a:r>
              <a:rPr lang="en-US" dirty="0"/>
              <a:t>For the most part, there’s nothing to see in the boxplots for the various measurements. By and large, the mean and dispersion of values are similar for products regardless of failure status. There may be a slight different in mean values for measurements 5, 8 and 17. However, I wouldn’t consider these to be “strong” predictors of failure. </a:t>
            </a:r>
          </a:p>
        </p:txBody>
      </p:sp>
    </p:spTree>
    <p:extLst>
      <p:ext uri="{BB962C8B-B14F-4D97-AF65-F5344CB8AC3E}">
        <p14:creationId xmlns:p14="http://schemas.microsoft.com/office/powerpoint/2010/main" val="118385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F662-E7EC-4BD0-83C7-7005544ECE3F}"/>
              </a:ext>
            </a:extLst>
          </p:cNvPr>
          <p:cNvSpPr>
            <a:spLocks noGrp="1"/>
          </p:cNvSpPr>
          <p:nvPr>
            <p:ph type="title"/>
          </p:nvPr>
        </p:nvSpPr>
        <p:spPr/>
        <p:txBody>
          <a:bodyPr/>
          <a:lstStyle/>
          <a:p>
            <a:r>
              <a:rPr lang="en-US" dirty="0"/>
              <a:t>Summary: Predictors of failure </a:t>
            </a:r>
          </a:p>
        </p:txBody>
      </p:sp>
      <p:sp>
        <p:nvSpPr>
          <p:cNvPr id="3" name="Content Placeholder 2">
            <a:extLst>
              <a:ext uri="{FF2B5EF4-FFF2-40B4-BE49-F238E27FC236}">
                <a16:creationId xmlns:a16="http://schemas.microsoft.com/office/drawing/2014/main" id="{18914D8B-D97A-4426-82FA-F98A71E50816}"/>
              </a:ext>
            </a:extLst>
          </p:cNvPr>
          <p:cNvSpPr>
            <a:spLocks noGrp="1"/>
          </p:cNvSpPr>
          <p:nvPr>
            <p:ph idx="1"/>
          </p:nvPr>
        </p:nvSpPr>
        <p:spPr/>
        <p:txBody>
          <a:bodyPr/>
          <a:lstStyle/>
          <a:p>
            <a:r>
              <a:rPr lang="en-US" dirty="0"/>
              <a:t>Product code</a:t>
            </a:r>
          </a:p>
          <a:p>
            <a:r>
              <a:rPr lang="en-US" dirty="0"/>
              <a:t>Attribute 2</a:t>
            </a:r>
          </a:p>
          <a:p>
            <a:r>
              <a:rPr lang="en-US" dirty="0"/>
              <a:t>Attribute 0  </a:t>
            </a:r>
          </a:p>
          <a:p>
            <a:r>
              <a:rPr lang="en-US" dirty="0"/>
              <a:t>Loading </a:t>
            </a:r>
          </a:p>
          <a:p>
            <a:endParaRPr lang="en-US" dirty="0"/>
          </a:p>
          <a:p>
            <a:endParaRPr lang="en-US" dirty="0"/>
          </a:p>
        </p:txBody>
      </p:sp>
    </p:spTree>
    <p:extLst>
      <p:ext uri="{BB962C8B-B14F-4D97-AF65-F5344CB8AC3E}">
        <p14:creationId xmlns:p14="http://schemas.microsoft.com/office/powerpoint/2010/main" val="23630707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F81B909D1C3248878DE857FA58EB79" ma:contentTypeVersion="13" ma:contentTypeDescription="Create a new document." ma:contentTypeScope="" ma:versionID="5503d7d63c3f643c314b2dd58c22b531">
  <xsd:schema xmlns:xsd="http://www.w3.org/2001/XMLSchema" xmlns:xs="http://www.w3.org/2001/XMLSchema" xmlns:p="http://schemas.microsoft.com/office/2006/metadata/properties" xmlns:ns1="http://schemas.microsoft.com/sharepoint/v3" xmlns:ns3="6994c725-4b01-48b5-8b4f-160059000378" xmlns:ns4="add187b8-0d05-4de5-baca-39fc1b30b87b" targetNamespace="http://schemas.microsoft.com/office/2006/metadata/properties" ma:root="true" ma:fieldsID="ee3cd0b4a5ee2d99daa6d7eba09f42d0" ns1:_="" ns3:_="" ns4:_="">
    <xsd:import namespace="http://schemas.microsoft.com/sharepoint/v3"/>
    <xsd:import namespace="6994c725-4b01-48b5-8b4f-160059000378"/>
    <xsd:import namespace="add187b8-0d05-4de5-baca-39fc1b30b87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1:_ip_UnifiedCompliancePolicyProperties" minOccurs="0"/>
                <xsd:element ref="ns1:_ip_UnifiedCompliancePolicyUIAction" minOccurs="0"/>
                <xsd:element ref="ns3:MediaLengthInSeconds"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94c725-4b01-48b5-8b4f-160059000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d187b8-0d05-4de5-baca-39fc1b30b87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87BEFD-EBC1-4A2E-97FA-03CA7A66CB36}">
  <ds:schemaRefs>
    <ds:schemaRef ds:uri="http://purl.org/dc/dcmitype/"/>
    <ds:schemaRef ds:uri="http://schemas.microsoft.com/office/2006/documentManagement/types"/>
    <ds:schemaRef ds:uri="add187b8-0d05-4de5-baca-39fc1b30b87b"/>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6994c725-4b01-48b5-8b4f-160059000378"/>
    <ds:schemaRef ds:uri="http://schemas.microsoft.com/sharepoint/v3"/>
    <ds:schemaRef ds:uri="http://purl.org/dc/elements/1.1/"/>
  </ds:schemaRefs>
</ds:datastoreItem>
</file>

<file path=customXml/itemProps2.xml><?xml version="1.0" encoding="utf-8"?>
<ds:datastoreItem xmlns:ds="http://schemas.openxmlformats.org/officeDocument/2006/customXml" ds:itemID="{6E66B39B-C352-46E8-98D0-ADEB558D1B35}">
  <ds:schemaRefs>
    <ds:schemaRef ds:uri="http://schemas.microsoft.com/sharepoint/v3/contenttype/forms"/>
  </ds:schemaRefs>
</ds:datastoreItem>
</file>

<file path=customXml/itemProps3.xml><?xml version="1.0" encoding="utf-8"?>
<ds:datastoreItem xmlns:ds="http://schemas.openxmlformats.org/officeDocument/2006/customXml" ds:itemID="{0DEF2889-42D8-41CA-B65B-0FF500B17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94c725-4b01-48b5-8b4f-160059000378"/>
    <ds:schemaRef ds:uri="add187b8-0d05-4de5-baca-39fc1b30b8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93</TotalTime>
  <Words>490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Course project  phase 1 </vt:lpstr>
      <vt:lpstr>Problem </vt:lpstr>
      <vt:lpstr>Super soaker product testing Dataset </vt:lpstr>
      <vt:lpstr>Where do the missing values occur? </vt:lpstr>
      <vt:lpstr>Exploratory analysis</vt:lpstr>
      <vt:lpstr>PowerPoint Presentation</vt:lpstr>
      <vt:lpstr>PowerPoint Presentation</vt:lpstr>
      <vt:lpstr>Summary: Predictors of failure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phase 1 </dc:title>
  <dc:creator>Clark, Ryan</dc:creator>
  <cp:lastModifiedBy>Clark, Ryan</cp:lastModifiedBy>
  <cp:revision>10</cp:revision>
  <dcterms:created xsi:type="dcterms:W3CDTF">2023-02-21T02:41:57Z</dcterms:created>
  <dcterms:modified xsi:type="dcterms:W3CDTF">2023-03-01T16:05:50Z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0x010100CCF81B909D1C3248878DE857FA58EB79</vt:lpwstr>
  </property>
</Properties>
</file>