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JcxvpdQYyOx9PrlNIuf4u2x6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/>
              <a:t>MINE SWEEPER</a:t>
            </a:r>
            <a:endParaRPr/>
          </a:p>
        </p:txBody>
      </p:sp>
      <p:pic>
        <p:nvPicPr>
          <p:cNvPr id="129" name="Google Shape;129;p1" descr="A cartoon of a helmet and a round object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45672" y="640080"/>
            <a:ext cx="8096032" cy="3602736"/>
          </a:xfrm>
          <a:prstGeom prst="roundRect">
            <a:avLst>
              <a:gd name="adj" fmla="val 3517"/>
            </a:avLst>
          </a:prstGeom>
          <a:noFill/>
          <a:ln w="38100" cap="flat" cmpd="sng">
            <a:solidFill>
              <a:srgbClr val="363D4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1"/>
          <p:cNvSpPr txBox="1"/>
          <p:nvPr/>
        </p:nvSpPr>
        <p:spPr>
          <a:xfrm>
            <a:off x="1751012" y="5516211"/>
            <a:ext cx="8676222" cy="72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Christian Salazar | Jonathan Clark | Colton Stevens | Muze Makiese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-1399276" y="1112520"/>
            <a:ext cx="6054045" cy="46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/>
              <a:t>PROBLEM </a:t>
            </a:r>
            <a:br>
              <a:rPr lang="en-US" sz="4800"/>
            </a:br>
            <a:r>
              <a:rPr lang="en-US" sz="4800"/>
              <a:t>STATEMENT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4654768" y="1690647"/>
            <a:ext cx="5234100" cy="3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*Mine fields are dangerous to clear with human hands. Even more so in forest-dense areas.</a:t>
            </a: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*Mine Sweeper eliminates personnel danger with a combination of autonomous and manual steering, sweeping the area and deactivating mines without the need for human hands.</a:t>
            </a: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*Mine Sweeper has a driver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navigating through a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to make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sure we don’t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 a single mine in the process.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 rot="10800000">
            <a:off x="4654769" y="1860331"/>
            <a:ext cx="0" cy="3184635"/>
          </a:xfrm>
          <a:prstGeom prst="straightConnector1">
            <a:avLst/>
          </a:prstGeom>
          <a:noFill/>
          <a:ln w="19050" cap="flat" cmpd="sng">
            <a:solidFill>
              <a:schemeClr val="lt2">
                <a:alpha val="85882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" descr="Problem Statement Visualization&#10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0" y="-3"/>
            <a:ext cx="12191980" cy="6858000"/>
          </a:xfrm>
          <a:prstGeom prst="rect">
            <a:avLst/>
          </a:prstGeom>
          <a:solidFill>
            <a:schemeClr val="accent1">
              <a:alpha val="77647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Sketch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1" y="108155"/>
            <a:ext cx="4633354" cy="206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6700"/>
              <a:t>TEST FIELD SKETCH</a:t>
            </a:r>
            <a:br>
              <a:rPr lang="en-US" sz="4000"/>
            </a:br>
            <a:endParaRPr sz="4000"/>
          </a:p>
        </p:txBody>
      </p:sp>
      <p:sp>
        <p:nvSpPr>
          <p:cNvPr id="159" name="Google Shape;159;p5"/>
          <p:cNvSpPr/>
          <p:nvPr/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5"/>
          <p:cNvSpPr/>
          <p:nvPr/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282D34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1" name="Google Shape;161;p5"/>
          <p:cNvCxnSpPr/>
          <p:nvPr/>
        </p:nvCxnSpPr>
        <p:spPr>
          <a:xfrm>
            <a:off x="4642336" y="0"/>
            <a:ext cx="0" cy="6858000"/>
          </a:xfrm>
          <a:prstGeom prst="straightConnector1">
            <a:avLst/>
          </a:prstGeom>
          <a:solidFill>
            <a:srgbClr val="FFFFFF"/>
          </a:solidFill>
          <a:ln w="38100" cap="flat" cmpd="sng">
            <a:solidFill>
              <a:srgbClr val="363D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5"/>
          <p:cNvSpPr txBox="1"/>
          <p:nvPr/>
        </p:nvSpPr>
        <p:spPr>
          <a:xfrm>
            <a:off x="0" y="2172929"/>
            <a:ext cx="4633355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*Test field imitates a dense forest area where a known minefield has been sectioned off.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*Mine Sweeper gets placed in a starting position and   proceeds to do a sweeping motion as it traverses the field.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*While sweeping, Mine Sweeper must be careful not to bump into the mines or else catastrophe will happen.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*Notice there are 2 variants of mines.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“Spotted mines” indicate mines along a clear walking path.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“Hidden Mines” indicate mines outside of plain view (i.e. placed near shrubbery or in a group of rocks).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*Once Mine Sweeper has cleared the minefield, it will make it’s return back to where it started to indicate a finished job and will be ready for pickup.</a:t>
            </a:r>
          </a:p>
        </p:txBody>
      </p:sp>
      <p:pic>
        <p:nvPicPr>
          <p:cNvPr id="3" name="Picture 2" descr="A game of a mine field&#10;&#10;AI-generated content may be incorrect.">
            <a:extLst>
              <a:ext uri="{FF2B5EF4-FFF2-40B4-BE49-F238E27FC236}">
                <a16:creationId xmlns:a16="http://schemas.microsoft.com/office/drawing/2014/main" id="{B21904A0-4146-AF55-3470-66C106A3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951" y="310945"/>
            <a:ext cx="7273452" cy="6236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7F2F1F06-EC25-6F0E-768C-E2B001F2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3CB6A-09FC-A22A-8BE6-35F8FA2B58DF}"/>
              </a:ext>
            </a:extLst>
          </p:cNvPr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 anchor="ctr" anchorCtr="1"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ury Gothic" panose="020B0502020202020204" pitchFamily="34" charset="0"/>
              </a:rPr>
              <a:t>Technical Sketch</a:t>
            </a:r>
          </a:p>
        </p:txBody>
      </p:sp>
    </p:spTree>
    <p:extLst>
      <p:ext uri="{BB962C8B-B14F-4D97-AF65-F5344CB8AC3E}">
        <p14:creationId xmlns:p14="http://schemas.microsoft.com/office/powerpoint/2010/main" val="25167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230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Mesh</vt:lpstr>
      <vt:lpstr>MINE SWEEPER</vt:lpstr>
      <vt:lpstr>PROBLEM  STATEMENT</vt:lpstr>
      <vt:lpstr>PowerPoint Presentation</vt:lpstr>
      <vt:lpstr>TEST FIELD SKETCH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Salazar, Christian</dc:creator>
  <cp:lastModifiedBy>Salazar, Christian</cp:lastModifiedBy>
  <cp:revision>5</cp:revision>
  <dcterms:created xsi:type="dcterms:W3CDTF">2025-04-25T20:56:32Z</dcterms:created>
  <dcterms:modified xsi:type="dcterms:W3CDTF">2025-05-05T21:03:06Z</dcterms:modified>
</cp:coreProperties>
</file>