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37" d="100"/>
          <a:sy n="137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53944-67C1-EA49-A039-16DE5B9F2E34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BDEAF-54AD-A944-B8E6-CA434209C4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27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BDEAF-54AD-A944-B8E6-CA434209C48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04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BDEAF-54AD-A944-B8E6-CA434209C48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51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055F-77DB-1143-8B23-5BD383E7E9AA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DC5-93CA-4848-9095-1797D30BF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2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055F-77DB-1143-8B23-5BD383E7E9AA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DC5-93CA-4848-9095-1797D30BF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7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055F-77DB-1143-8B23-5BD383E7E9AA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DC5-93CA-4848-9095-1797D30BF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78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055F-77DB-1143-8B23-5BD383E7E9AA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DC5-93CA-4848-9095-1797D30BF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055F-77DB-1143-8B23-5BD383E7E9AA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DC5-93CA-4848-9095-1797D30BF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70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055F-77DB-1143-8B23-5BD383E7E9AA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DC5-93CA-4848-9095-1797D30BF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91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055F-77DB-1143-8B23-5BD383E7E9AA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DC5-93CA-4848-9095-1797D30BF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055F-77DB-1143-8B23-5BD383E7E9AA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DC5-93CA-4848-9095-1797D30BF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5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055F-77DB-1143-8B23-5BD383E7E9AA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DC5-93CA-4848-9095-1797D30BF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3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055F-77DB-1143-8B23-5BD383E7E9AA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DC5-93CA-4848-9095-1797D30BF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2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055F-77DB-1143-8B23-5BD383E7E9AA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4DC5-93CA-4848-9095-1797D30BF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04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055F-77DB-1143-8B23-5BD383E7E9AA}" type="datetimeFigureOut">
              <a:rPr kumimoji="1" lang="zh-CN" altLang="en-US" smtClean="0"/>
              <a:t>2017/2/27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4DC5-93CA-4848-9095-1797D30BF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52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Frontera</a:t>
            </a:r>
            <a:r>
              <a:rPr kumimoji="1" lang="zh-CN" altLang="en-US" dirty="0" smtClean="0"/>
              <a:t> 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6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 </a:t>
            </a:r>
            <a:r>
              <a:rPr kumimoji="1" lang="en-US" altLang="zh-CN" dirty="0" err="1" smtClean="0"/>
              <a:t>Frontera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96092"/>
            <a:ext cx="9033933" cy="117157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一个网络爬虫</a:t>
            </a:r>
            <a:r>
              <a:rPr kumimoji="1" lang="zh-CN" altLang="en-US" dirty="0" smtClean="0">
                <a:solidFill>
                  <a:srgbClr val="FF0000"/>
                </a:solidFill>
              </a:rPr>
              <a:t>工具箱</a:t>
            </a:r>
            <a:r>
              <a:rPr kumimoji="1" lang="zh-CN" altLang="en-US" dirty="0" smtClean="0"/>
              <a:t>，可以帮助我们构建</a:t>
            </a:r>
            <a:r>
              <a:rPr kumimoji="1" lang="zh-CN" altLang="en-US" dirty="0" smtClean="0">
                <a:solidFill>
                  <a:srgbClr val="FF0000"/>
                </a:solidFill>
              </a:rPr>
              <a:t>任意规模</a:t>
            </a:r>
            <a:r>
              <a:rPr kumimoji="1" lang="zh-CN" altLang="en-US" dirty="0" smtClean="0"/>
              <a:t>的爬虫！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69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467" y="2065867"/>
            <a:ext cx="10896599" cy="3725333"/>
          </a:xfrm>
        </p:spPr>
        <p:txBody>
          <a:bodyPr/>
          <a:lstStyle/>
          <a:p>
            <a:r>
              <a:rPr kumimoji="1" lang="zh-CN" altLang="en-US" dirty="0" smtClean="0"/>
              <a:t>提供 </a:t>
            </a:r>
            <a:r>
              <a:rPr kumimoji="1" lang="en-US" altLang="zh-CN" dirty="0"/>
              <a:t>frontier</a:t>
            </a:r>
            <a:r>
              <a:rPr kumimoji="1" lang="zh-CN" altLang="en-US" dirty="0"/>
              <a:t> 框架</a:t>
            </a:r>
            <a:endParaRPr kumimoji="1" lang="en-US" altLang="zh-CN" dirty="0"/>
          </a:p>
          <a:p>
            <a:r>
              <a:rPr kumimoji="1" lang="zh-CN" altLang="en-US" dirty="0"/>
              <a:t>支持爬虫和后端的</a:t>
            </a:r>
            <a:r>
              <a:rPr kumimoji="1" lang="zh-CN" altLang="en-US" dirty="0" smtClean="0"/>
              <a:t>分布式</a:t>
            </a:r>
            <a:endParaRPr kumimoji="1" lang="en-US" altLang="zh-CN" dirty="0"/>
          </a:p>
          <a:p>
            <a:r>
              <a:rPr kumimoji="1" lang="zh-CN" altLang="en-US" dirty="0" smtClean="0"/>
              <a:t>原生支持 </a:t>
            </a:r>
            <a:r>
              <a:rPr kumimoji="1" lang="en-US" altLang="zh-CN" dirty="0" err="1" smtClean="0"/>
              <a:t>scrapy</a:t>
            </a:r>
            <a:r>
              <a:rPr kumimoji="1" lang="zh-CN" altLang="en-US" dirty="0" smtClean="0"/>
              <a:t>，同时支持其他</a:t>
            </a:r>
            <a:r>
              <a:rPr kumimoji="1" lang="zh-CN" altLang="en-US" dirty="0"/>
              <a:t>任意的爬虫</a:t>
            </a:r>
          </a:p>
          <a:p>
            <a:r>
              <a:rPr kumimoji="1" lang="zh-CN" altLang="en-US" dirty="0" smtClean="0"/>
              <a:t>数据库支持 </a:t>
            </a:r>
            <a:r>
              <a:rPr kumimoji="1" lang="en-US" altLang="zh-CN" dirty="0" err="1" smtClean="0"/>
              <a:t>SQLAlchemy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Hbase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消息总线使用 </a:t>
            </a:r>
            <a:r>
              <a:rPr kumimoji="1" lang="en-US" altLang="zh-CN" dirty="0" err="1" smtClean="0"/>
              <a:t>ZeroMQ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Kafka</a:t>
            </a:r>
          </a:p>
          <a:p>
            <a:r>
              <a:rPr kumimoji="1" lang="zh-CN" altLang="en-US" dirty="0" smtClean="0"/>
              <a:t>提供 </a:t>
            </a:r>
            <a:r>
              <a:rPr kumimoji="1" lang="en-US" altLang="zh-CN" dirty="0" smtClean="0"/>
              <a:t>Graph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 可以进行模拟抓取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支持记录 </a:t>
            </a:r>
            <a:r>
              <a:rPr kumimoji="1" lang="en-US" altLang="zh-CN" dirty="0" err="1" smtClean="0"/>
              <a:t>scrapy</a:t>
            </a:r>
            <a:r>
              <a:rPr kumimoji="1" lang="zh-CN" altLang="en-US" dirty="0" smtClean="0"/>
              <a:t> 的抓取过程</a:t>
            </a:r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70467" y="494466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有哪些</a:t>
            </a:r>
            <a:r>
              <a:rPr kumimoji="1"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</a:t>
            </a:r>
            <a:r>
              <a:rPr kumimoji="1"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特性？</a:t>
            </a:r>
          </a:p>
        </p:txBody>
      </p:sp>
    </p:spTree>
    <p:extLst>
      <p:ext uri="{BB962C8B-B14F-4D97-AF65-F5344CB8AC3E}">
        <p14:creationId xmlns:p14="http://schemas.microsoft.com/office/powerpoint/2010/main" val="9133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 </a:t>
            </a:r>
            <a:r>
              <a:rPr kumimoji="1" lang="en-US" altLang="zh-CN" dirty="0" smtClean="0"/>
              <a:t>frontier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4" y="2009451"/>
            <a:ext cx="3705599" cy="2198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3173" y="2009451"/>
            <a:ext cx="55517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 smtClean="0"/>
              <a:t>frontier</a:t>
            </a:r>
            <a:r>
              <a:rPr kumimoji="1" lang="zh-CN" altLang="en-US" sz="2500" dirty="0" smtClean="0"/>
              <a:t> 即 </a:t>
            </a:r>
            <a:r>
              <a:rPr kumimoji="1" lang="en-US" altLang="zh-CN" sz="2500" dirty="0" smtClean="0"/>
              <a:t>URL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frontier</a:t>
            </a:r>
            <a:r>
              <a:rPr kumimoji="1" lang="zh-CN" altLang="en-US" sz="2500" dirty="0" smtClean="0"/>
              <a:t>，是爬虫系统的一部分，决定了爬虫的抓取策略。</a:t>
            </a:r>
            <a:endParaRPr kumimoji="1" lang="en-US" altLang="zh-CN" sz="2500" dirty="0" smtClean="0"/>
          </a:p>
          <a:p>
            <a:endParaRPr kumimoji="1" lang="en-US" altLang="zh-CN" sz="2500" dirty="0" smtClean="0"/>
          </a:p>
          <a:p>
            <a:r>
              <a:rPr kumimoji="1" lang="zh-CN" altLang="en-US" sz="2500" dirty="0" smtClean="0"/>
              <a:t>抓取策略可以是简单的 </a:t>
            </a:r>
            <a:r>
              <a:rPr kumimoji="1" lang="en-US" altLang="zh-CN" sz="2500" dirty="0" smtClean="0"/>
              <a:t>FIFO</a:t>
            </a:r>
            <a:r>
              <a:rPr kumimoji="1" lang="zh-CN" altLang="en-US" sz="2500" dirty="0" smtClean="0"/>
              <a:t>、</a:t>
            </a:r>
            <a:r>
              <a:rPr kumimoji="1" lang="en-US" altLang="zh-CN" sz="2500" dirty="0" smtClean="0"/>
              <a:t>LIFO</a:t>
            </a:r>
            <a:r>
              <a:rPr kumimoji="1" lang="zh-CN" altLang="en-US" sz="2500" dirty="0" smtClean="0"/>
              <a:t>、</a:t>
            </a:r>
            <a:r>
              <a:rPr kumimoji="1" lang="en-US" altLang="zh-CN" sz="2500" dirty="0" smtClean="0"/>
              <a:t>DFS</a:t>
            </a:r>
            <a:r>
              <a:rPr kumimoji="1" lang="zh-CN" altLang="en-US" sz="2500" dirty="0" smtClean="0"/>
              <a:t>、</a:t>
            </a:r>
            <a:r>
              <a:rPr kumimoji="1" lang="en-US" altLang="zh-CN" sz="2500" dirty="0" smtClean="0"/>
              <a:t>BFS</a:t>
            </a:r>
            <a:r>
              <a:rPr kumimoji="1" lang="zh-CN" altLang="en-US" sz="2500" dirty="0" smtClean="0"/>
              <a:t>，也可以根据网页更新时间，关键词出现频率等计算网页 </a:t>
            </a:r>
            <a:r>
              <a:rPr kumimoji="1" lang="en-US" altLang="zh-CN" sz="2500" dirty="0" smtClean="0"/>
              <a:t>score</a:t>
            </a:r>
            <a:r>
              <a:rPr kumimoji="1" lang="zh-CN" altLang="en-US" sz="2500" dirty="0" smtClean="0"/>
              <a:t>，进行排序。</a:t>
            </a:r>
            <a:endParaRPr kumimoji="1"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val="5954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三种运行模式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单机模式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分布式模式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集群模式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72" y="660400"/>
            <a:ext cx="5226438" cy="54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单进程模式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717800" cy="270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81128" y="1091682"/>
            <a:ext cx="4674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关键是</a:t>
            </a:r>
            <a:r>
              <a:rPr kumimoji="1" lang="zh-CN" altLang="en-US" dirty="0" smtClean="0"/>
              <a:t>为 </a:t>
            </a:r>
            <a:r>
              <a:rPr kumimoji="1" lang="en-US" altLang="zh-CN" dirty="0" smtClean="0"/>
              <a:t>spider</a:t>
            </a:r>
            <a:r>
              <a:rPr kumimoji="1" lang="zh-CN" altLang="en-US" dirty="0" smtClean="0"/>
              <a:t> 设置 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，例如：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BACKEND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>'</a:t>
            </a:r>
            <a:r>
              <a:rPr kumimoji="1" lang="en-US" altLang="zh-CN" dirty="0" err="1" smtClean="0"/>
              <a:t>frontera.contrib.backends.memory.FIFO</a:t>
            </a:r>
            <a:r>
              <a:rPr kumimoji="1" lang="en-US" altLang="zh-CN" dirty="0" smtClean="0"/>
              <a:t>’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例子：</a:t>
            </a:r>
            <a:endParaRPr kumimoji="1" lang="en-US" altLang="zh-CN" dirty="0" smtClean="0"/>
          </a:p>
          <a:p>
            <a:r>
              <a:rPr lang="en-US" altLang="zh-CN" dirty="0" err="1" smtClean="0"/>
              <a:t>single_requests_spider</a:t>
            </a:r>
            <a:endParaRPr lang="en-US" altLang="zh-CN" dirty="0" smtClean="0"/>
          </a:p>
          <a:p>
            <a:r>
              <a:rPr lang="en-US" altLang="zh-CN" dirty="0" err="1"/>
              <a:t>single_scrapy_spider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7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分布式模式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79700" cy="2667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11961" y="1048106"/>
            <a:ext cx="6475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设置 </a:t>
            </a:r>
            <a:r>
              <a:rPr kumimoji="1" lang="en-US" altLang="zh-CN" dirty="0" smtClean="0"/>
              <a:t>spider</a:t>
            </a:r>
            <a:r>
              <a:rPr kumimoji="1" lang="zh-CN" altLang="en-US" dirty="0" smtClean="0"/>
              <a:t> 的 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为 </a:t>
            </a:r>
            <a:r>
              <a:rPr kumimoji="1" lang="en-US" altLang="zh-CN" dirty="0" err="1" smtClean="0"/>
              <a:t>frontera.contrib.backends.remote.messagebus.MessageBusBackend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为 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 设置 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，例如：</a:t>
            </a:r>
            <a:r>
              <a:rPr kumimoji="1" lang="en-US" altLang="zh-CN" dirty="0" smtClean="0"/>
              <a:t>BACKEND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>'</a:t>
            </a:r>
            <a:r>
              <a:rPr kumimoji="1" lang="en-US" altLang="zh-CN" dirty="0" err="1" smtClean="0"/>
              <a:t>frontera.contrib.backends.sqlalchemy.SQLAlchemyBackend</a:t>
            </a:r>
            <a:r>
              <a:rPr kumimoji="1" lang="en-US" altLang="zh-CN" dirty="0" smtClean="0"/>
              <a:t>’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为 </a:t>
            </a:r>
            <a:r>
              <a:rPr kumimoji="1" lang="en-US" altLang="zh-CN" dirty="0" smtClean="0"/>
              <a:t>spider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 设置 </a:t>
            </a:r>
            <a:r>
              <a:rPr kumimoji="1" lang="en-US" altLang="zh-CN" dirty="0" smtClean="0"/>
              <a:t>MESSAGE_BUS</a:t>
            </a:r>
            <a:r>
              <a:rPr kumimoji="1" lang="zh-CN" altLang="en-US" dirty="0" smtClean="0"/>
              <a:t>，例如：</a:t>
            </a:r>
            <a:r>
              <a:rPr kumimoji="1" lang="en-US" altLang="zh-CN" dirty="0" smtClean="0"/>
              <a:t>MESSAGE_BUS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'</a:t>
            </a:r>
            <a:r>
              <a:rPr lang="en-US" altLang="zh-CN" dirty="0" err="1" smtClean="0"/>
              <a:t>frontera.contrib.messagebus.zeromq.MessageBus</a:t>
            </a:r>
            <a:r>
              <a:rPr lang="en-US" altLang="zh-CN" dirty="0" smtClean="0"/>
              <a:t>’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设置 </a:t>
            </a:r>
            <a:r>
              <a:rPr kumimoji="1" lang="en-US" altLang="zh-CN" dirty="0" smtClean="0"/>
              <a:t>SPIDER_FEED_PARTITIONS</a:t>
            </a:r>
            <a:r>
              <a:rPr kumimoji="1" lang="zh-CN" altLang="en-US" dirty="0" smtClean="0"/>
              <a:t>，对应 </a:t>
            </a:r>
            <a:r>
              <a:rPr kumimoji="1" lang="en-US" altLang="zh-CN" dirty="0" smtClean="0"/>
              <a:t>spider</a:t>
            </a:r>
            <a:r>
              <a:rPr kumimoji="1" lang="zh-CN" altLang="en-US" dirty="0" smtClean="0"/>
              <a:t> 的进程数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例子：</a:t>
            </a:r>
            <a:r>
              <a:rPr kumimoji="1" lang="zh-CN" altLang="en-US" dirty="0"/>
              <a:t> </a:t>
            </a:r>
            <a:r>
              <a:rPr lang="en-US" altLang="zh-CN" dirty="0" err="1"/>
              <a:t>distribute_spider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0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集群模式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067300" cy="317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06484" y="702874"/>
            <a:ext cx="6475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设置 </a:t>
            </a:r>
            <a:r>
              <a:rPr kumimoji="1" lang="en-US" altLang="zh-CN" dirty="0" smtClean="0"/>
              <a:t>spider</a:t>
            </a:r>
            <a:r>
              <a:rPr kumimoji="1" lang="zh-CN" altLang="en-US" dirty="0" smtClean="0"/>
              <a:t> 的 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为 </a:t>
            </a:r>
            <a:r>
              <a:rPr kumimoji="1" lang="en-US" altLang="zh-CN" dirty="0" err="1" smtClean="0"/>
              <a:t>frontera.contrib.backends.remote.messagebus.MessageBusBackend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为 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SW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 设置 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，应该是 </a:t>
            </a:r>
            <a:r>
              <a:rPr kumimoji="1" lang="en-US" altLang="zh-CN" dirty="0" err="1" smtClean="0"/>
              <a:t>DistributedBackend</a:t>
            </a:r>
            <a:r>
              <a:rPr kumimoji="1" lang="zh-CN" altLang="en-US" dirty="0" smtClean="0"/>
              <a:t> 的子类，例如：</a:t>
            </a:r>
            <a:r>
              <a:rPr kumimoji="1" lang="en-US" altLang="zh-CN" dirty="0"/>
              <a:t>BACKEND = '</a:t>
            </a:r>
            <a:r>
              <a:rPr kumimoji="1" lang="en-US" altLang="zh-CN" dirty="0" err="1"/>
              <a:t>frontera.contrib.backends.hbase.HBaseBackend</a:t>
            </a:r>
            <a:r>
              <a:rPr kumimoji="1" lang="en-US" altLang="zh-CN" dirty="0"/>
              <a:t>'’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为 </a:t>
            </a:r>
            <a:r>
              <a:rPr kumimoji="1" lang="en-US" altLang="zh-CN" dirty="0" smtClean="0"/>
              <a:t>spider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 设置 </a:t>
            </a:r>
            <a:r>
              <a:rPr kumimoji="1" lang="en-US" altLang="zh-CN" dirty="0" smtClean="0"/>
              <a:t>MESSAGE_BUS</a:t>
            </a:r>
            <a:r>
              <a:rPr kumimoji="1" lang="zh-CN" altLang="en-US" dirty="0" smtClean="0"/>
              <a:t>，必须是 </a:t>
            </a:r>
            <a:r>
              <a:rPr lang="en-US" altLang="zh-CN" dirty="0" err="1" smtClean="0"/>
              <a:t>frontera.contrib.messagebus.kafkabus.MessageBus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设置 </a:t>
            </a:r>
            <a:r>
              <a:rPr kumimoji="1" lang="en-US" altLang="zh-CN" dirty="0" smtClean="0"/>
              <a:t>SPIDER_FEED_PARTITIONS</a:t>
            </a:r>
            <a:r>
              <a:rPr kumimoji="1" lang="zh-CN" altLang="en-US" dirty="0" smtClean="0"/>
              <a:t>，对应 </a:t>
            </a:r>
            <a:r>
              <a:rPr kumimoji="1" lang="en-US" altLang="zh-CN" dirty="0" smtClean="0"/>
              <a:t>spider</a:t>
            </a:r>
            <a:r>
              <a:rPr kumimoji="1" lang="zh-CN" altLang="en-US" dirty="0" smtClean="0"/>
              <a:t> 的进程数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SPIDER_LOG_PARTITIONS</a:t>
            </a:r>
            <a:r>
              <a:rPr kumimoji="1" lang="zh-CN" altLang="en-US" dirty="0" smtClean="0"/>
              <a:t> 对应 </a:t>
            </a:r>
            <a:r>
              <a:rPr kumimoji="1" lang="en-US" altLang="zh-CN" dirty="0" smtClean="0"/>
              <a:t>SW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worker</a:t>
            </a:r>
            <a:r>
              <a:rPr kumimoji="1" lang="zh-CN" altLang="en-US" smtClean="0"/>
              <a:t> 数量。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例子：</a:t>
            </a:r>
            <a:r>
              <a:rPr kumimoji="1" lang="zh-CN" altLang="en-US" dirty="0"/>
              <a:t> </a:t>
            </a:r>
            <a:r>
              <a:rPr lang="en-US" altLang="zh-CN" dirty="0" err="1" smtClean="0"/>
              <a:t>cluster_spider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50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261</Words>
  <Application>Microsoft Macintosh PowerPoint</Application>
  <PresentationFormat>宽屏</PresentationFormat>
  <Paragraphs>48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DengXian</vt:lpstr>
      <vt:lpstr>DengXian Light</vt:lpstr>
      <vt:lpstr>Arial</vt:lpstr>
      <vt:lpstr>Office 主题</vt:lpstr>
      <vt:lpstr>Frontera 介绍</vt:lpstr>
      <vt:lpstr>什么是 Frontera？</vt:lpstr>
      <vt:lpstr>有哪些NB 特性？</vt:lpstr>
      <vt:lpstr>什么是 frontier ?</vt:lpstr>
      <vt:lpstr>三种运行模式</vt:lpstr>
      <vt:lpstr>单进程模式</vt:lpstr>
      <vt:lpstr>分布式模式</vt:lpstr>
      <vt:lpstr>集群模式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Frontera 介绍</dc:title>
  <dc:creator>Microsoft Office 用户</dc:creator>
  <cp:lastModifiedBy>Microsoft Office 用户</cp:lastModifiedBy>
  <cp:revision>25</cp:revision>
  <dcterms:created xsi:type="dcterms:W3CDTF">2017-02-24T09:38:05Z</dcterms:created>
  <dcterms:modified xsi:type="dcterms:W3CDTF">2017-02-27T09:31:02Z</dcterms:modified>
</cp:coreProperties>
</file>