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6705-9A17-416B-AA0E-1B49989153EB}" type="datetimeFigureOut">
              <a:rPr lang="zh-TW" altLang="en-US" smtClean="0"/>
              <a:t>2019/9/25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6474-DB96-4C31-B130-1FE710CF8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4840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6705-9A17-416B-AA0E-1B49989153EB}" type="datetimeFigureOut">
              <a:rPr lang="zh-TW" altLang="en-US" smtClean="0"/>
              <a:t>2019/9/25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6474-DB96-4C31-B130-1FE710CF8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4479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6705-9A17-416B-AA0E-1B49989153EB}" type="datetimeFigureOut">
              <a:rPr lang="zh-TW" altLang="en-US" smtClean="0"/>
              <a:t>2019/9/25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6474-DB96-4C31-B130-1FE710CF8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286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6705-9A17-416B-AA0E-1B49989153EB}" type="datetimeFigureOut">
              <a:rPr lang="zh-TW" altLang="en-US" smtClean="0"/>
              <a:t>2019/9/25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6474-DB96-4C31-B130-1FE710CF8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9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6705-9A17-416B-AA0E-1B49989153EB}" type="datetimeFigureOut">
              <a:rPr lang="zh-TW" altLang="en-US" smtClean="0"/>
              <a:t>2019/9/25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6474-DB96-4C31-B130-1FE710CF8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9678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6705-9A17-416B-AA0E-1B49989153EB}" type="datetimeFigureOut">
              <a:rPr lang="zh-TW" altLang="en-US" smtClean="0"/>
              <a:t>2019/9/25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6474-DB96-4C31-B130-1FE710CF8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70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6705-9A17-416B-AA0E-1B49989153EB}" type="datetimeFigureOut">
              <a:rPr lang="zh-TW" altLang="en-US" smtClean="0"/>
              <a:t>2019/9/25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6474-DB96-4C31-B130-1FE710CF8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9396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6705-9A17-416B-AA0E-1B49989153EB}" type="datetimeFigureOut">
              <a:rPr lang="zh-TW" altLang="en-US" smtClean="0"/>
              <a:t>2019/9/25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6474-DB96-4C31-B130-1FE710CF8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480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6705-9A17-416B-AA0E-1B49989153EB}" type="datetimeFigureOut">
              <a:rPr lang="zh-TW" altLang="en-US" smtClean="0"/>
              <a:t>2019/9/25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6474-DB96-4C31-B130-1FE710CF8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2313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6705-9A17-416B-AA0E-1B49989153EB}" type="datetimeFigureOut">
              <a:rPr lang="zh-TW" altLang="en-US" smtClean="0"/>
              <a:t>2019/9/25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6474-DB96-4C31-B130-1FE710CF8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2882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6705-9A17-416B-AA0E-1B49989153EB}" type="datetimeFigureOut">
              <a:rPr lang="zh-TW" altLang="en-US" smtClean="0"/>
              <a:t>2019/9/25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6474-DB96-4C31-B130-1FE710CF8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3727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76705-9A17-416B-AA0E-1B49989153EB}" type="datetimeFigureOut">
              <a:rPr lang="zh-TW" altLang="en-US" smtClean="0"/>
              <a:t>2019/9/25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26474-DB96-4C31-B130-1FE710CF8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740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zh-hk/article/&#20351;&#29992;&#21830;&#21209;&#29992;-onedrive-&#21516;&#27493;&#34389;&#29702;&#29992;&#25142;&#31471;&#65288;groove&#65289;&#21516;&#27493;&#34389;&#29702;-sharepoint-&#27284;&#26696;-59b1de2b-519e-4d3a-8f45-51647cf291cd" TargetMode="External"/><Relationship Id="rId2" Type="http://schemas.openxmlformats.org/officeDocument/2006/relationships/hyperlink" Target="https://support.office.com/zh-hk/article/&#20351;&#29992;&#26032;&#29256;-onedrive-&#21516;&#27493;&#34389;&#29702;&#25033;&#29992;&#31243;&#24335;&#23565;-sharepoint-&#27284;&#26696;&#36914;&#34892;&#21516;&#27493;&#34389;&#29702;-6de9ede8-5b6e-4503-80b2-6190f3354a88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o.microsoft.com/fwlink/p/?linkid=84465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同步</a:t>
            </a:r>
            <a:r>
              <a:rPr lang="en-US" altLang="zh-TW" dirty="0" smtClean="0"/>
              <a:t>OneDrive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8385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5799" y="1176133"/>
            <a:ext cx="1081377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在您的電腦與雲端之間同步檔案</a:t>
            </a:r>
            <a:endParaRPr lang="en-US" altLang="zh-TW" dirty="0" smtClean="0"/>
          </a:p>
          <a:p>
            <a:r>
              <a:rPr lang="zh-TW" altLang="en-US" dirty="0" smtClean="0"/>
              <a:t>在本機的 </a:t>
            </a:r>
            <a:r>
              <a:rPr lang="en-US" altLang="zh-TW" dirty="0" smtClean="0"/>
              <a:t>OneDrive </a:t>
            </a:r>
            <a:r>
              <a:rPr lang="zh-TW" altLang="en-US" dirty="0" smtClean="0"/>
              <a:t>資料夾中新增、變更或刪除檔案或資料夾，會在您的 </a:t>
            </a:r>
            <a:r>
              <a:rPr lang="en-US" altLang="zh-TW" dirty="0" smtClean="0"/>
              <a:t>OneDrive </a:t>
            </a:r>
            <a:r>
              <a:rPr lang="zh-TW" altLang="en-US" dirty="0" smtClean="0"/>
              <a:t>網站上新增、變更或刪除</a:t>
            </a:r>
            <a:endParaRPr lang="en-US" altLang="zh-TW" dirty="0" smtClean="0"/>
          </a:p>
          <a:p>
            <a:r>
              <a:rPr lang="zh-TW" altLang="en-US" dirty="0" smtClean="0"/>
              <a:t>直接在 </a:t>
            </a:r>
            <a:r>
              <a:rPr lang="en-US" altLang="zh-TW" dirty="0" smtClean="0"/>
              <a:t>[</a:t>
            </a:r>
            <a:r>
              <a:rPr lang="zh-TW" altLang="en-US" dirty="0" smtClean="0"/>
              <a:t>檔案總管</a:t>
            </a:r>
            <a:r>
              <a:rPr lang="en-US" altLang="zh-TW" dirty="0" smtClean="0"/>
              <a:t>] </a:t>
            </a:r>
            <a:r>
              <a:rPr lang="zh-TW" altLang="en-US" dirty="0" smtClean="0"/>
              <a:t>中使用已同步處理的檔案，並且即使您已離線，也能存取這些檔案。 </a:t>
            </a:r>
            <a:endParaRPr lang="en-US" altLang="zh-TW" dirty="0" smtClean="0"/>
          </a:p>
          <a:p>
            <a:r>
              <a:rPr lang="zh-TW" altLang="en-US" dirty="0" smtClean="0"/>
              <a:t>每當您連線時，系統就會自動同步處理所做的任何變更。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如果使用 </a:t>
            </a:r>
            <a:r>
              <a:rPr lang="en-US" altLang="zh-TW" dirty="0" smtClean="0"/>
              <a:t>Office 365 </a:t>
            </a:r>
            <a:r>
              <a:rPr lang="zh-TW" altLang="en-US" dirty="0" smtClean="0"/>
              <a:t>商務版，可以</a:t>
            </a:r>
            <a:r>
              <a:rPr lang="zh-TW" altLang="en-US" dirty="0" smtClean="0">
                <a:hlinkClick r:id="rId2"/>
              </a:rPr>
              <a:t>從您的 </a:t>
            </a:r>
            <a:r>
              <a:rPr lang="en-US" altLang="zh-TW" dirty="0" smtClean="0">
                <a:hlinkClick r:id="rId2"/>
              </a:rPr>
              <a:t>SharePoint </a:t>
            </a:r>
            <a:r>
              <a:rPr lang="zh-TW" altLang="en-US" dirty="0" smtClean="0">
                <a:hlinkClick r:id="rId2"/>
              </a:rPr>
              <a:t>網站同步處理檔案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如果您未使用 </a:t>
            </a:r>
            <a:r>
              <a:rPr lang="en-US" altLang="zh-TW" dirty="0" smtClean="0"/>
              <a:t>Office 365 </a:t>
            </a:r>
            <a:r>
              <a:rPr lang="zh-TW" altLang="en-US" dirty="0" smtClean="0"/>
              <a:t>商務版，參閱</a:t>
            </a:r>
            <a:r>
              <a:rPr lang="zh-TW" altLang="en-US" dirty="0" smtClean="0">
                <a:hlinkClick r:id="rId3"/>
              </a:rPr>
              <a:t>使用商務用 </a:t>
            </a:r>
            <a:r>
              <a:rPr lang="en-US" altLang="zh-TW" dirty="0" smtClean="0">
                <a:hlinkClick r:id="rId3"/>
              </a:rPr>
              <a:t>OneDrive </a:t>
            </a:r>
            <a:r>
              <a:rPr lang="zh-TW" altLang="en-US" dirty="0" smtClean="0">
                <a:hlinkClick r:id="rId3"/>
              </a:rPr>
              <a:t>同步處理用戶端 </a:t>
            </a:r>
            <a:r>
              <a:rPr lang="en-US" altLang="zh-TW" dirty="0" smtClean="0">
                <a:hlinkClick r:id="rId3"/>
              </a:rPr>
              <a:t>(Groove.exe) </a:t>
            </a:r>
            <a:r>
              <a:rPr lang="zh-TW" altLang="en-US" dirty="0" smtClean="0">
                <a:hlinkClick r:id="rId3"/>
              </a:rPr>
              <a:t>同步處理 </a:t>
            </a:r>
            <a:r>
              <a:rPr lang="en-US" altLang="zh-TW" dirty="0" smtClean="0">
                <a:hlinkClick r:id="rId3"/>
              </a:rPr>
              <a:t>SharePoint </a:t>
            </a:r>
            <a:r>
              <a:rPr lang="zh-TW" altLang="en-US" dirty="0" smtClean="0">
                <a:hlinkClick r:id="rId3"/>
              </a:rPr>
              <a:t>檔案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如果是使用 </a:t>
            </a:r>
            <a:r>
              <a:rPr lang="en-US" altLang="zh-TW" dirty="0" smtClean="0"/>
              <a:t>Windows 10</a:t>
            </a:r>
            <a:r>
              <a:rPr lang="zh-TW" altLang="en-US" dirty="0" smtClean="0"/>
              <a:t>，那麼您的電腦上已安裝 </a:t>
            </a:r>
            <a:r>
              <a:rPr lang="en-US" altLang="zh-TW" dirty="0" smtClean="0"/>
              <a:t>OneDrive </a:t>
            </a:r>
            <a:r>
              <a:rPr lang="zh-TW" altLang="en-US" dirty="0" smtClean="0"/>
              <a:t>應用程式</a:t>
            </a:r>
            <a:endParaRPr lang="en-US" altLang="zh-TW" dirty="0" smtClean="0"/>
          </a:p>
          <a:p>
            <a:r>
              <a:rPr lang="zh-TW" altLang="en-US" dirty="0" smtClean="0"/>
              <a:t>未使用 </a:t>
            </a:r>
            <a:r>
              <a:rPr lang="en-US" altLang="zh-TW" dirty="0" smtClean="0"/>
              <a:t>Windows 10 </a:t>
            </a:r>
            <a:r>
              <a:rPr lang="zh-TW" altLang="en-US" dirty="0" smtClean="0"/>
              <a:t>或 </a:t>
            </a:r>
            <a:r>
              <a:rPr lang="en-US" altLang="zh-TW" dirty="0" smtClean="0"/>
              <a:t>Office 2016</a:t>
            </a:r>
            <a:r>
              <a:rPr lang="zh-TW" altLang="en-US" dirty="0" smtClean="0"/>
              <a:t>，請安裝 </a:t>
            </a:r>
            <a:r>
              <a:rPr lang="en-US" altLang="zh-TW" dirty="0" smtClean="0"/>
              <a:t>Windows </a:t>
            </a:r>
            <a:r>
              <a:rPr lang="zh-TW" altLang="en-US" dirty="0" smtClean="0"/>
              <a:t>版本的</a:t>
            </a:r>
            <a:r>
              <a:rPr lang="zh-TW" altLang="en-US" dirty="0" smtClean="0">
                <a:hlinkClick r:id="rId4"/>
              </a:rPr>
              <a:t>新 </a:t>
            </a:r>
            <a:r>
              <a:rPr lang="en-US" altLang="zh-TW" dirty="0" smtClean="0">
                <a:hlinkClick r:id="rId4"/>
              </a:rPr>
              <a:t>OneDrive </a:t>
            </a:r>
            <a:r>
              <a:rPr lang="zh-TW" altLang="en-US" dirty="0" smtClean="0">
                <a:hlinkClick r:id="rId4"/>
              </a:rPr>
              <a:t>同步處理用戶端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1853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922" y="217624"/>
            <a:ext cx="3476625" cy="61245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70" y="1227690"/>
            <a:ext cx="3981450" cy="923925"/>
          </a:xfrm>
          <a:prstGeom prst="rect">
            <a:avLst/>
          </a:prstGeom>
        </p:spPr>
      </p:pic>
      <p:sp>
        <p:nvSpPr>
          <p:cNvPr id="7" name="矩形圖說文字 6"/>
          <p:cNvSpPr/>
          <p:nvPr/>
        </p:nvSpPr>
        <p:spPr>
          <a:xfrm>
            <a:off x="1490871" y="2643809"/>
            <a:ext cx="1444784" cy="447260"/>
          </a:xfrm>
          <a:prstGeom prst="wedgeRectCallout">
            <a:avLst>
              <a:gd name="adj1" fmla="val -24041"/>
              <a:gd name="adj2" fmla="val -1443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oneDrive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99196" y="326955"/>
            <a:ext cx="2666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rgbClr val="0070C0"/>
                </a:solidFill>
              </a:rPr>
              <a:t>登入 </a:t>
            </a:r>
            <a:r>
              <a:rPr lang="en-US" altLang="zh-TW" sz="3200" dirty="0" smtClean="0">
                <a:solidFill>
                  <a:srgbClr val="0070C0"/>
                </a:solidFill>
              </a:rPr>
              <a:t>OneDrive</a:t>
            </a:r>
            <a:endParaRPr lang="zh-TW" altLang="en-US" sz="3200" dirty="0">
              <a:solidFill>
                <a:srgbClr val="0070C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076661" y="5486399"/>
            <a:ext cx="1162879" cy="10038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2012" y="4928152"/>
            <a:ext cx="1143000" cy="15621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148820" y="4840357"/>
            <a:ext cx="1507138" cy="4472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5820" y="326955"/>
            <a:ext cx="3361389" cy="3780574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3" name="向右箭號 12"/>
          <p:cNvSpPr/>
          <p:nvPr/>
        </p:nvSpPr>
        <p:spPr>
          <a:xfrm>
            <a:off x="4035287" y="2643809"/>
            <a:ext cx="775252" cy="496956"/>
          </a:xfrm>
          <a:prstGeom prst="righ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向右箭號 13"/>
          <p:cNvSpPr/>
          <p:nvPr/>
        </p:nvSpPr>
        <p:spPr>
          <a:xfrm>
            <a:off x="8389277" y="5491369"/>
            <a:ext cx="775252" cy="496956"/>
          </a:xfrm>
          <a:prstGeom prst="righ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向右箭號 14"/>
          <p:cNvSpPr/>
          <p:nvPr/>
        </p:nvSpPr>
        <p:spPr>
          <a:xfrm rot="16200000">
            <a:off x="9333729" y="3946846"/>
            <a:ext cx="775252" cy="496956"/>
          </a:xfrm>
          <a:prstGeom prst="righ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052742" y="619343"/>
            <a:ext cx="435814" cy="2923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845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56" y="561768"/>
            <a:ext cx="4067175" cy="458152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2001" y="561768"/>
            <a:ext cx="5705475" cy="4800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4" name="向右箭號 3"/>
          <p:cNvSpPr/>
          <p:nvPr/>
        </p:nvSpPr>
        <p:spPr>
          <a:xfrm>
            <a:off x="4306749" y="2852530"/>
            <a:ext cx="775252" cy="496956"/>
          </a:xfrm>
          <a:prstGeom prst="righ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022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795751"/>
            <a:ext cx="5705475" cy="482917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3" name="矩形圖說文字 2"/>
          <p:cNvSpPr/>
          <p:nvPr/>
        </p:nvSpPr>
        <p:spPr>
          <a:xfrm>
            <a:off x="4462671" y="4919870"/>
            <a:ext cx="1444784" cy="586408"/>
          </a:xfrm>
          <a:prstGeom prst="wedgeRectCallout">
            <a:avLst>
              <a:gd name="adj1" fmla="val -24041"/>
              <a:gd name="adj2" fmla="val -14431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設定要同步的目錄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382" y="795751"/>
            <a:ext cx="5667375" cy="481012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20667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39" y="939248"/>
            <a:ext cx="5686425" cy="4800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cxnSp>
        <p:nvCxnSpPr>
          <p:cNvPr id="4" name="直線接點 3"/>
          <p:cNvCxnSpPr/>
          <p:nvPr/>
        </p:nvCxnSpPr>
        <p:spPr>
          <a:xfrm>
            <a:off x="1729409" y="2922104"/>
            <a:ext cx="3786808" cy="9939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>
            <a:off x="1729409" y="3829878"/>
            <a:ext cx="3786808" cy="9939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1729409" y="4914899"/>
            <a:ext cx="3786808" cy="9939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332" y="939248"/>
            <a:ext cx="570547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17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41" y="1017519"/>
            <a:ext cx="5781675" cy="474345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221657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171</Words>
  <Application>Microsoft Office PowerPoint</Application>
  <PresentationFormat>寬螢幕</PresentationFormat>
  <Paragraphs>18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Office 佈景主題</vt:lpstr>
      <vt:lpstr>同步OneDrive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同步OneDrive</dc:title>
  <dc:creator>Clark Yeh</dc:creator>
  <cp:lastModifiedBy>Clark Yeh</cp:lastModifiedBy>
  <cp:revision>4</cp:revision>
  <dcterms:created xsi:type="dcterms:W3CDTF">2019-09-25T07:27:34Z</dcterms:created>
  <dcterms:modified xsi:type="dcterms:W3CDTF">2019-09-25T08:06:23Z</dcterms:modified>
</cp:coreProperties>
</file>