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60" r:id="rId8"/>
    <p:sldId id="261" r:id="rId9"/>
    <p:sldId id="264" r:id="rId10"/>
    <p:sldId id="262" r:id="rId11"/>
    <p:sldId id="263" r:id="rId12"/>
    <p:sldId id="265" r:id="rId13"/>
    <p:sldId id="259" r:id="rId14"/>
    <p:sldId id="257" r:id="rId15"/>
    <p:sldId id="25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A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D8C88-80C4-449B-9A6C-7DC3479A5588}" v="42" dt="2021-04-06T06:14:12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 Yeh" userId="ffd5b34d3f90dcfa" providerId="LiveId" clId="{43DD8C88-80C4-449B-9A6C-7DC3479A5588}"/>
    <pc:docChg chg="undo custSel addSld modSld">
      <pc:chgData name="Clark Yeh" userId="ffd5b34d3f90dcfa" providerId="LiveId" clId="{43DD8C88-80C4-449B-9A6C-7DC3479A5588}" dt="2021-04-06T07:24:35.201" v="1497" actId="20577"/>
      <pc:docMkLst>
        <pc:docMk/>
      </pc:docMkLst>
      <pc:sldChg chg="addSp modSp mod">
        <pc:chgData name="Clark Yeh" userId="ffd5b34d3f90dcfa" providerId="LiveId" clId="{43DD8C88-80C4-449B-9A6C-7DC3479A5588}" dt="2021-04-06T02:22:10.733" v="227" actId="20577"/>
        <pc:sldMkLst>
          <pc:docMk/>
          <pc:sldMk cId="778063835" sldId="259"/>
        </pc:sldMkLst>
        <pc:spChg chg="mod">
          <ac:chgData name="Clark Yeh" userId="ffd5b34d3f90dcfa" providerId="LiveId" clId="{43DD8C88-80C4-449B-9A6C-7DC3479A5588}" dt="2021-04-06T01:04:32.816" v="39" actId="2710"/>
          <ac:spMkLst>
            <pc:docMk/>
            <pc:sldMk cId="778063835" sldId="259"/>
            <ac:spMk id="6" creationId="{9041B549-783A-4159-A77A-4BB5646CA525}"/>
          </ac:spMkLst>
        </pc:spChg>
        <pc:spChg chg="mod">
          <ac:chgData name="Clark Yeh" userId="ffd5b34d3f90dcfa" providerId="LiveId" clId="{43DD8C88-80C4-449B-9A6C-7DC3479A5588}" dt="2021-04-06T01:04:14.761" v="36" actId="20577"/>
          <ac:spMkLst>
            <pc:docMk/>
            <pc:sldMk cId="778063835" sldId="259"/>
            <ac:spMk id="7" creationId="{6729CBC7-487C-44A2-B72E-77656A471651}"/>
          </ac:spMkLst>
        </pc:spChg>
        <pc:spChg chg="add mod">
          <ac:chgData name="Clark Yeh" userId="ffd5b34d3f90dcfa" providerId="LiveId" clId="{43DD8C88-80C4-449B-9A6C-7DC3479A5588}" dt="2021-04-06T02:19:28.627" v="194" actId="1076"/>
          <ac:spMkLst>
            <pc:docMk/>
            <pc:sldMk cId="778063835" sldId="259"/>
            <ac:spMk id="10" creationId="{ED3F78BF-7586-4B1A-9FFA-55FF33A41F2E}"/>
          </ac:spMkLst>
        </pc:spChg>
        <pc:spChg chg="add mod">
          <ac:chgData name="Clark Yeh" userId="ffd5b34d3f90dcfa" providerId="LiveId" clId="{43DD8C88-80C4-449B-9A6C-7DC3479A5588}" dt="2021-04-06T02:21:13.320" v="208" actId="1076"/>
          <ac:spMkLst>
            <pc:docMk/>
            <pc:sldMk cId="778063835" sldId="259"/>
            <ac:spMk id="11" creationId="{1E4ACBF3-0082-47BA-93E4-38632CC860BE}"/>
          </ac:spMkLst>
        </pc:spChg>
        <pc:spChg chg="add mod">
          <ac:chgData name="Clark Yeh" userId="ffd5b34d3f90dcfa" providerId="LiveId" clId="{43DD8C88-80C4-449B-9A6C-7DC3479A5588}" dt="2021-04-06T02:21:13.320" v="208" actId="1076"/>
          <ac:spMkLst>
            <pc:docMk/>
            <pc:sldMk cId="778063835" sldId="259"/>
            <ac:spMk id="12" creationId="{B96B7382-FADF-44B9-9733-77E883D3BA41}"/>
          </ac:spMkLst>
        </pc:spChg>
        <pc:spChg chg="add mod">
          <ac:chgData name="Clark Yeh" userId="ffd5b34d3f90dcfa" providerId="LiveId" clId="{43DD8C88-80C4-449B-9A6C-7DC3479A5588}" dt="2021-04-06T02:21:13.320" v="208" actId="1076"/>
          <ac:spMkLst>
            <pc:docMk/>
            <pc:sldMk cId="778063835" sldId="259"/>
            <ac:spMk id="13" creationId="{16939853-64DF-4641-9F74-E8CEA442D74B}"/>
          </ac:spMkLst>
        </pc:spChg>
        <pc:spChg chg="add mod">
          <ac:chgData name="Clark Yeh" userId="ffd5b34d3f90dcfa" providerId="LiveId" clId="{43DD8C88-80C4-449B-9A6C-7DC3479A5588}" dt="2021-04-06T02:21:13.320" v="208" actId="1076"/>
          <ac:spMkLst>
            <pc:docMk/>
            <pc:sldMk cId="778063835" sldId="259"/>
            <ac:spMk id="16" creationId="{F4AFF1DA-6039-4BAF-9CD9-73772A92AD5E}"/>
          </ac:spMkLst>
        </pc:spChg>
        <pc:spChg chg="add mod ord">
          <ac:chgData name="Clark Yeh" userId="ffd5b34d3f90dcfa" providerId="LiveId" clId="{43DD8C88-80C4-449B-9A6C-7DC3479A5588}" dt="2021-04-06T02:21:13.320" v="208" actId="1076"/>
          <ac:spMkLst>
            <pc:docMk/>
            <pc:sldMk cId="778063835" sldId="259"/>
            <ac:spMk id="17" creationId="{CC2DFB70-DB22-46AF-BC00-89B5104B80B6}"/>
          </ac:spMkLst>
        </pc:spChg>
        <pc:spChg chg="add mod">
          <ac:chgData name="Clark Yeh" userId="ffd5b34d3f90dcfa" providerId="LiveId" clId="{43DD8C88-80C4-449B-9A6C-7DC3479A5588}" dt="2021-04-06T02:21:27.944" v="217" actId="1076"/>
          <ac:spMkLst>
            <pc:docMk/>
            <pc:sldMk cId="778063835" sldId="259"/>
            <ac:spMk id="18" creationId="{8F8DE26B-954D-4589-9C48-44782354C7D2}"/>
          </ac:spMkLst>
        </pc:spChg>
        <pc:spChg chg="add mod">
          <ac:chgData name="Clark Yeh" userId="ffd5b34d3f90dcfa" providerId="LiveId" clId="{43DD8C88-80C4-449B-9A6C-7DC3479A5588}" dt="2021-04-06T02:22:10.733" v="227" actId="20577"/>
          <ac:spMkLst>
            <pc:docMk/>
            <pc:sldMk cId="778063835" sldId="259"/>
            <ac:spMk id="19" creationId="{AFC45C4B-4F02-47A8-8C84-8C2AF9DE02CF}"/>
          </ac:spMkLst>
        </pc:spChg>
        <pc:cxnChg chg="add mod">
          <ac:chgData name="Clark Yeh" userId="ffd5b34d3f90dcfa" providerId="LiveId" clId="{43DD8C88-80C4-449B-9A6C-7DC3479A5588}" dt="2021-04-06T01:04:56.779" v="44" actId="14100"/>
          <ac:cxnSpMkLst>
            <pc:docMk/>
            <pc:sldMk cId="778063835" sldId="259"/>
            <ac:cxnSpMk id="3" creationId="{70473786-CF30-4F8A-BF99-E5927406B1F2}"/>
          </ac:cxnSpMkLst>
        </pc:cxnChg>
        <pc:cxnChg chg="add mod">
          <ac:chgData name="Clark Yeh" userId="ffd5b34d3f90dcfa" providerId="LiveId" clId="{43DD8C88-80C4-449B-9A6C-7DC3479A5588}" dt="2021-04-06T01:05:05.440" v="47" actId="14100"/>
          <ac:cxnSpMkLst>
            <pc:docMk/>
            <pc:sldMk cId="778063835" sldId="259"/>
            <ac:cxnSpMk id="8" creationId="{48B0E16C-4F50-4215-ABED-E6F7C975B3DC}"/>
          </ac:cxnSpMkLst>
        </pc:cxnChg>
        <pc:cxnChg chg="add mod">
          <ac:chgData name="Clark Yeh" userId="ffd5b34d3f90dcfa" providerId="LiveId" clId="{43DD8C88-80C4-449B-9A6C-7DC3479A5588}" dt="2021-04-06T02:21:13.320" v="208" actId="1076"/>
          <ac:cxnSpMkLst>
            <pc:docMk/>
            <pc:sldMk cId="778063835" sldId="259"/>
            <ac:cxnSpMk id="15" creationId="{F2F1B4D5-0834-4ECA-840B-6C30C40D6686}"/>
          </ac:cxnSpMkLst>
        </pc:cxnChg>
      </pc:sldChg>
      <pc:sldChg chg="modSp mod">
        <pc:chgData name="Clark Yeh" userId="ffd5b34d3f90dcfa" providerId="LiveId" clId="{43DD8C88-80C4-449B-9A6C-7DC3479A5588}" dt="2021-04-06T01:10:26.673" v="55" actId="947"/>
        <pc:sldMkLst>
          <pc:docMk/>
          <pc:sldMk cId="1005724803" sldId="260"/>
        </pc:sldMkLst>
        <pc:spChg chg="mod">
          <ac:chgData name="Clark Yeh" userId="ffd5b34d3f90dcfa" providerId="LiveId" clId="{43DD8C88-80C4-449B-9A6C-7DC3479A5588}" dt="2021-04-06T01:10:26.673" v="55" actId="947"/>
          <ac:spMkLst>
            <pc:docMk/>
            <pc:sldMk cId="1005724803" sldId="260"/>
            <ac:spMk id="3" creationId="{F1117401-5753-40CC-AC92-5BD3DDF63F03}"/>
          </ac:spMkLst>
        </pc:spChg>
      </pc:sldChg>
      <pc:sldChg chg="modSp mod">
        <pc:chgData name="Clark Yeh" userId="ffd5b34d3f90dcfa" providerId="LiveId" clId="{43DD8C88-80C4-449B-9A6C-7DC3479A5588}" dt="2021-04-06T01:09:25.236" v="52" actId="947"/>
        <pc:sldMkLst>
          <pc:docMk/>
          <pc:sldMk cId="3051880560" sldId="261"/>
        </pc:sldMkLst>
        <pc:spChg chg="mod">
          <ac:chgData name="Clark Yeh" userId="ffd5b34d3f90dcfa" providerId="LiveId" clId="{43DD8C88-80C4-449B-9A6C-7DC3479A5588}" dt="2021-04-06T01:09:25.236" v="52" actId="947"/>
          <ac:spMkLst>
            <pc:docMk/>
            <pc:sldMk cId="3051880560" sldId="261"/>
            <ac:spMk id="3" creationId="{36561F35-B5E3-4E99-89A8-29E2F5291910}"/>
          </ac:spMkLst>
        </pc:spChg>
      </pc:sldChg>
      <pc:sldChg chg="new">
        <pc:chgData name="Clark Yeh" userId="ffd5b34d3f90dcfa" providerId="LiveId" clId="{43DD8C88-80C4-449B-9A6C-7DC3479A5588}" dt="2021-04-06T01:11:39.899" v="56" actId="680"/>
        <pc:sldMkLst>
          <pc:docMk/>
          <pc:sldMk cId="4030674530" sldId="264"/>
        </pc:sldMkLst>
      </pc:sldChg>
      <pc:sldChg chg="addSp modSp new mod">
        <pc:chgData name="Clark Yeh" userId="ffd5b34d3f90dcfa" providerId="LiveId" clId="{43DD8C88-80C4-449B-9A6C-7DC3479A5588}" dt="2021-04-06T02:03:14.557" v="156" actId="2710"/>
        <pc:sldMkLst>
          <pc:docMk/>
          <pc:sldMk cId="388823744" sldId="265"/>
        </pc:sldMkLst>
        <pc:spChg chg="add mod">
          <ac:chgData name="Clark Yeh" userId="ffd5b34d3f90dcfa" providerId="LiveId" clId="{43DD8C88-80C4-449B-9A6C-7DC3479A5588}" dt="2021-04-06T02:01:48.178" v="109" actId="1076"/>
          <ac:spMkLst>
            <pc:docMk/>
            <pc:sldMk cId="388823744" sldId="265"/>
            <ac:spMk id="2" creationId="{8ECEC72F-8C9A-4F8E-A0FC-95621D45212F}"/>
          </ac:spMkLst>
        </pc:spChg>
        <pc:spChg chg="add mod">
          <ac:chgData name="Clark Yeh" userId="ffd5b34d3f90dcfa" providerId="LiveId" clId="{43DD8C88-80C4-449B-9A6C-7DC3479A5588}" dt="2021-04-06T02:03:14.557" v="156" actId="2710"/>
          <ac:spMkLst>
            <pc:docMk/>
            <pc:sldMk cId="388823744" sldId="265"/>
            <ac:spMk id="4" creationId="{2DA49DE6-E4CC-4985-9C32-7A4A2D7CB505}"/>
          </ac:spMkLst>
        </pc:spChg>
      </pc:sldChg>
      <pc:sldChg chg="addSp modSp new mod">
        <pc:chgData name="Clark Yeh" userId="ffd5b34d3f90dcfa" providerId="LiveId" clId="{43DD8C88-80C4-449B-9A6C-7DC3479A5588}" dt="2021-04-06T07:24:35.201" v="1497" actId="20577"/>
        <pc:sldMkLst>
          <pc:docMk/>
          <pc:sldMk cId="823814531" sldId="266"/>
        </pc:sldMkLst>
        <pc:spChg chg="mod">
          <ac:chgData name="Clark Yeh" userId="ffd5b34d3f90dcfa" providerId="LiveId" clId="{43DD8C88-80C4-449B-9A6C-7DC3479A5588}" dt="2021-04-06T05:57:50.006" v="1102" actId="27636"/>
          <ac:spMkLst>
            <pc:docMk/>
            <pc:sldMk cId="823814531" sldId="266"/>
            <ac:spMk id="2" creationId="{A8E743B5-405B-43D7-9304-B7BFC17EBBD7}"/>
          </ac:spMkLst>
        </pc:spChg>
        <pc:spChg chg="add mod">
          <ac:chgData name="Clark Yeh" userId="ffd5b34d3f90dcfa" providerId="LiveId" clId="{43DD8C88-80C4-449B-9A6C-7DC3479A5588}" dt="2021-04-06T07:23:58.428" v="1493" actId="207"/>
          <ac:spMkLst>
            <pc:docMk/>
            <pc:sldMk cId="823814531" sldId="266"/>
            <ac:spMk id="4" creationId="{82769672-4763-4A46-B73F-D278EA8D86F6}"/>
          </ac:spMkLst>
        </pc:spChg>
        <pc:spChg chg="add mod">
          <ac:chgData name="Clark Yeh" userId="ffd5b34d3f90dcfa" providerId="LiveId" clId="{43DD8C88-80C4-449B-9A6C-7DC3479A5588}" dt="2021-04-06T07:24:11.417" v="1494" actId="207"/>
          <ac:spMkLst>
            <pc:docMk/>
            <pc:sldMk cId="823814531" sldId="266"/>
            <ac:spMk id="6" creationId="{22572F60-C7FA-45CE-BCFF-591D38192105}"/>
          </ac:spMkLst>
        </pc:spChg>
        <pc:spChg chg="add mod">
          <ac:chgData name="Clark Yeh" userId="ffd5b34d3f90dcfa" providerId="LiveId" clId="{43DD8C88-80C4-449B-9A6C-7DC3479A5588}" dt="2021-04-06T07:24:35.201" v="1497" actId="20577"/>
          <ac:spMkLst>
            <pc:docMk/>
            <pc:sldMk cId="823814531" sldId="266"/>
            <ac:spMk id="8" creationId="{23A1EC14-53A6-4198-B856-7C685CA5C169}"/>
          </ac:spMkLst>
        </pc:spChg>
      </pc:sldChg>
      <pc:sldChg chg="addSp modSp new mod">
        <pc:chgData name="Clark Yeh" userId="ffd5b34d3f90dcfa" providerId="LiveId" clId="{43DD8C88-80C4-449B-9A6C-7DC3479A5588}" dt="2021-04-06T03:02:26.017" v="736" actId="1076"/>
        <pc:sldMkLst>
          <pc:docMk/>
          <pc:sldMk cId="2610880779" sldId="267"/>
        </pc:sldMkLst>
        <pc:spChg chg="add mod">
          <ac:chgData name="Clark Yeh" userId="ffd5b34d3f90dcfa" providerId="LiveId" clId="{43DD8C88-80C4-449B-9A6C-7DC3479A5588}" dt="2021-04-06T03:02:26.017" v="736" actId="1076"/>
          <ac:spMkLst>
            <pc:docMk/>
            <pc:sldMk cId="2610880779" sldId="267"/>
            <ac:spMk id="2" creationId="{FB03F653-E83A-4994-9CB6-83455C998194}"/>
          </ac:spMkLst>
        </pc:spChg>
      </pc:sldChg>
      <pc:sldChg chg="addSp delSp modSp new mod">
        <pc:chgData name="Clark Yeh" userId="ffd5b34d3f90dcfa" providerId="LiveId" clId="{43DD8C88-80C4-449B-9A6C-7DC3479A5588}" dt="2021-04-06T06:01:40.432" v="1159" actId="1076"/>
        <pc:sldMkLst>
          <pc:docMk/>
          <pc:sldMk cId="269333422" sldId="268"/>
        </pc:sldMkLst>
        <pc:spChg chg="add mod">
          <ac:chgData name="Clark Yeh" userId="ffd5b34d3f90dcfa" providerId="LiveId" clId="{43DD8C88-80C4-449B-9A6C-7DC3479A5588}" dt="2021-04-06T06:01:40.432" v="1159" actId="1076"/>
          <ac:spMkLst>
            <pc:docMk/>
            <pc:sldMk cId="269333422" sldId="268"/>
            <ac:spMk id="3" creationId="{EC66DA19-2508-46F4-AA40-02998B54EBAD}"/>
          </ac:spMkLst>
        </pc:spChg>
        <pc:spChg chg="add mod">
          <ac:chgData name="Clark Yeh" userId="ffd5b34d3f90dcfa" providerId="LiveId" clId="{43DD8C88-80C4-449B-9A6C-7DC3479A5588}" dt="2021-04-06T05:25:11.758" v="918" actId="20577"/>
          <ac:spMkLst>
            <pc:docMk/>
            <pc:sldMk cId="269333422" sldId="268"/>
            <ac:spMk id="5" creationId="{888C7FE5-5226-4EC9-8198-343D86A8CB75}"/>
          </ac:spMkLst>
        </pc:spChg>
        <pc:spChg chg="add mod">
          <ac:chgData name="Clark Yeh" userId="ffd5b34d3f90dcfa" providerId="LiveId" clId="{43DD8C88-80C4-449B-9A6C-7DC3479A5588}" dt="2021-04-06T05:22:37.289" v="883" actId="20577"/>
          <ac:spMkLst>
            <pc:docMk/>
            <pc:sldMk cId="269333422" sldId="268"/>
            <ac:spMk id="7" creationId="{D70B98F8-12A1-4A4D-BE3A-B7F1266867B2}"/>
          </ac:spMkLst>
        </pc:spChg>
        <pc:spChg chg="add del">
          <ac:chgData name="Clark Yeh" userId="ffd5b34d3f90dcfa" providerId="LiveId" clId="{43DD8C88-80C4-449B-9A6C-7DC3479A5588}" dt="2021-04-06T05:11:26.105" v="805"/>
          <ac:spMkLst>
            <pc:docMk/>
            <pc:sldMk cId="269333422" sldId="268"/>
            <ac:spMk id="8" creationId="{0FF7F6C2-1593-42F4-B450-BFBDC50B97D9}"/>
          </ac:spMkLst>
        </pc:spChg>
        <pc:spChg chg="add mod">
          <ac:chgData name="Clark Yeh" userId="ffd5b34d3f90dcfa" providerId="LiveId" clId="{43DD8C88-80C4-449B-9A6C-7DC3479A5588}" dt="2021-04-06T05:11:33.472" v="808" actId="21"/>
          <ac:spMkLst>
            <pc:docMk/>
            <pc:sldMk cId="269333422" sldId="268"/>
            <ac:spMk id="9" creationId="{6A96A2E2-0DA7-4B37-BDA4-B3CD6AC11D0A}"/>
          </ac:spMkLst>
        </pc:spChg>
        <pc:spChg chg="add del mod">
          <ac:chgData name="Clark Yeh" userId="ffd5b34d3f90dcfa" providerId="LiveId" clId="{43DD8C88-80C4-449B-9A6C-7DC3479A5588}" dt="2021-04-06T05:18:10.899" v="875"/>
          <ac:spMkLst>
            <pc:docMk/>
            <pc:sldMk cId="269333422" sldId="268"/>
            <ac:spMk id="10" creationId="{71D9E93F-FAFA-40BF-AF32-168E5129C7B4}"/>
          </ac:spMkLst>
        </pc:spChg>
        <pc:spChg chg="add mod">
          <ac:chgData name="Clark Yeh" userId="ffd5b34d3f90dcfa" providerId="LiveId" clId="{43DD8C88-80C4-449B-9A6C-7DC3479A5588}" dt="2021-04-06T05:23:28.265" v="892" actId="1076"/>
          <ac:spMkLst>
            <pc:docMk/>
            <pc:sldMk cId="269333422" sldId="268"/>
            <ac:spMk id="12" creationId="{97E61D15-F0E4-44FB-8E98-77E49C633494}"/>
          </ac:spMkLst>
        </pc:spChg>
      </pc:sldChg>
      <pc:sldChg chg="addSp delSp modSp new mod">
        <pc:chgData name="Clark Yeh" userId="ffd5b34d3f90dcfa" providerId="LiveId" clId="{43DD8C88-80C4-449B-9A6C-7DC3479A5588}" dt="2021-04-06T06:01:19.450" v="1155" actId="1076"/>
        <pc:sldMkLst>
          <pc:docMk/>
          <pc:sldMk cId="2244879185" sldId="269"/>
        </pc:sldMkLst>
        <pc:spChg chg="add mod">
          <ac:chgData name="Clark Yeh" userId="ffd5b34d3f90dcfa" providerId="LiveId" clId="{43DD8C88-80C4-449B-9A6C-7DC3479A5588}" dt="2021-04-06T06:01:19.450" v="1155" actId="1076"/>
          <ac:spMkLst>
            <pc:docMk/>
            <pc:sldMk cId="2244879185" sldId="269"/>
            <ac:spMk id="2" creationId="{CF6B74B2-8B21-4A2B-A994-AEF9DA76AAEB}"/>
          </ac:spMkLst>
        </pc:spChg>
        <pc:spChg chg="add mod">
          <ac:chgData name="Clark Yeh" userId="ffd5b34d3f90dcfa" providerId="LiveId" clId="{43DD8C88-80C4-449B-9A6C-7DC3479A5588}" dt="2021-04-06T05:47:28.037" v="1079" actId="14100"/>
          <ac:spMkLst>
            <pc:docMk/>
            <pc:sldMk cId="2244879185" sldId="269"/>
            <ac:spMk id="4" creationId="{9865D6F6-53FF-4DE0-9EC7-1F1E3A718EEC}"/>
          </ac:spMkLst>
        </pc:spChg>
        <pc:spChg chg="add mod">
          <ac:chgData name="Clark Yeh" userId="ffd5b34d3f90dcfa" providerId="LiveId" clId="{43DD8C88-80C4-449B-9A6C-7DC3479A5588}" dt="2021-04-06T05:48:49.123" v="1093" actId="1076"/>
          <ac:spMkLst>
            <pc:docMk/>
            <pc:sldMk cId="2244879185" sldId="269"/>
            <ac:spMk id="6" creationId="{C9A07757-3BB0-4136-8AE9-532B2FA91937}"/>
          </ac:spMkLst>
        </pc:spChg>
        <pc:spChg chg="add del mod">
          <ac:chgData name="Clark Yeh" userId="ffd5b34d3f90dcfa" providerId="LiveId" clId="{43DD8C88-80C4-449B-9A6C-7DC3479A5588}" dt="2021-04-06T05:44:26.828" v="965" actId="478"/>
          <ac:spMkLst>
            <pc:docMk/>
            <pc:sldMk cId="2244879185" sldId="269"/>
            <ac:spMk id="8" creationId="{78A63AFA-2802-4D71-830E-3F8BE5B0CB68}"/>
          </ac:spMkLst>
        </pc:spChg>
        <pc:spChg chg="add mod">
          <ac:chgData name="Clark Yeh" userId="ffd5b34d3f90dcfa" providerId="LiveId" clId="{43DD8C88-80C4-449B-9A6C-7DC3479A5588}" dt="2021-04-06T05:48:49.123" v="1093" actId="1076"/>
          <ac:spMkLst>
            <pc:docMk/>
            <pc:sldMk cId="2244879185" sldId="269"/>
            <ac:spMk id="10" creationId="{46342156-7EF8-4EAF-B0A7-D1A60D4A0A1A}"/>
          </ac:spMkLst>
        </pc:spChg>
        <pc:spChg chg="add mod">
          <ac:chgData name="Clark Yeh" userId="ffd5b34d3f90dcfa" providerId="LiveId" clId="{43DD8C88-80C4-449B-9A6C-7DC3479A5588}" dt="2021-04-06T05:49:09.366" v="1098" actId="207"/>
          <ac:spMkLst>
            <pc:docMk/>
            <pc:sldMk cId="2244879185" sldId="269"/>
            <ac:spMk id="12" creationId="{F21068BB-DE08-4C7F-B5DD-B5F25F4527DD}"/>
          </ac:spMkLst>
        </pc:spChg>
        <pc:spChg chg="add mod">
          <ac:chgData name="Clark Yeh" userId="ffd5b34d3f90dcfa" providerId="LiveId" clId="{43DD8C88-80C4-449B-9A6C-7DC3479A5588}" dt="2021-04-06T05:59:25.019" v="1113" actId="208"/>
          <ac:spMkLst>
            <pc:docMk/>
            <pc:sldMk cId="2244879185" sldId="269"/>
            <ac:spMk id="13" creationId="{4B6637CC-9642-4543-A110-B6BD3F97B46B}"/>
          </ac:spMkLst>
        </pc:spChg>
        <pc:spChg chg="add mod">
          <ac:chgData name="Clark Yeh" userId="ffd5b34d3f90dcfa" providerId="LiveId" clId="{43DD8C88-80C4-449B-9A6C-7DC3479A5588}" dt="2021-04-06T05:59:59.774" v="1119" actId="14100"/>
          <ac:spMkLst>
            <pc:docMk/>
            <pc:sldMk cId="2244879185" sldId="269"/>
            <ac:spMk id="18" creationId="{605FEB01-66CC-471F-8F11-4E26E7CF928E}"/>
          </ac:spMkLst>
        </pc:spChg>
        <pc:spChg chg="add mod">
          <ac:chgData name="Clark Yeh" userId="ffd5b34d3f90dcfa" providerId="LiveId" clId="{43DD8C88-80C4-449B-9A6C-7DC3479A5588}" dt="2021-04-06T06:00:37.321" v="1125" actId="14100"/>
          <ac:spMkLst>
            <pc:docMk/>
            <pc:sldMk cId="2244879185" sldId="269"/>
            <ac:spMk id="21" creationId="{DAB951B1-F00C-4AD4-846A-0FE5816F63AA}"/>
          </ac:spMkLst>
        </pc:spChg>
        <pc:cxnChg chg="add mod">
          <ac:chgData name="Clark Yeh" userId="ffd5b34d3f90dcfa" providerId="LiveId" clId="{43DD8C88-80C4-449B-9A6C-7DC3479A5588}" dt="2021-04-06T05:59:41.114" v="1116" actId="14100"/>
          <ac:cxnSpMkLst>
            <pc:docMk/>
            <pc:sldMk cId="2244879185" sldId="269"/>
            <ac:cxnSpMk id="15" creationId="{9ADD8A2B-3F69-457E-9C36-39A8FB69AB83}"/>
          </ac:cxnSpMkLst>
        </pc:cxnChg>
        <pc:cxnChg chg="add mod">
          <ac:chgData name="Clark Yeh" userId="ffd5b34d3f90dcfa" providerId="LiveId" clId="{43DD8C88-80C4-449B-9A6C-7DC3479A5588}" dt="2021-04-06T06:00:10.103" v="1122" actId="14100"/>
          <ac:cxnSpMkLst>
            <pc:docMk/>
            <pc:sldMk cId="2244879185" sldId="269"/>
            <ac:cxnSpMk id="19" creationId="{90FAF40D-36D1-4C05-A1FD-4ED909215B20}"/>
          </ac:cxnSpMkLst>
        </pc:cxnChg>
        <pc:cxnChg chg="add mod">
          <ac:chgData name="Clark Yeh" userId="ffd5b34d3f90dcfa" providerId="LiveId" clId="{43DD8C88-80C4-449B-9A6C-7DC3479A5588}" dt="2021-04-06T06:00:37.321" v="1125" actId="14100"/>
          <ac:cxnSpMkLst>
            <pc:docMk/>
            <pc:sldMk cId="2244879185" sldId="269"/>
            <ac:cxnSpMk id="22" creationId="{199111EC-DAAD-4E81-A027-391863677E56}"/>
          </ac:cxnSpMkLst>
        </pc:cxnChg>
      </pc:sldChg>
      <pc:sldChg chg="addSp modSp new mod">
        <pc:chgData name="Clark Yeh" userId="ffd5b34d3f90dcfa" providerId="LiveId" clId="{43DD8C88-80C4-449B-9A6C-7DC3479A5588}" dt="2021-04-06T06:19:26.088" v="1355" actId="20577"/>
        <pc:sldMkLst>
          <pc:docMk/>
          <pc:sldMk cId="1660089407" sldId="270"/>
        </pc:sldMkLst>
        <pc:spChg chg="add mod">
          <ac:chgData name="Clark Yeh" userId="ffd5b34d3f90dcfa" providerId="LiveId" clId="{43DD8C88-80C4-449B-9A6C-7DC3479A5588}" dt="2021-04-06T06:18:05.203" v="1344" actId="207"/>
          <ac:spMkLst>
            <pc:docMk/>
            <pc:sldMk cId="1660089407" sldId="270"/>
            <ac:spMk id="3" creationId="{65C1429E-693F-4850-BDBF-C2B7D4095E46}"/>
          </ac:spMkLst>
        </pc:spChg>
        <pc:spChg chg="add mod">
          <ac:chgData name="Clark Yeh" userId="ffd5b34d3f90dcfa" providerId="LiveId" clId="{43DD8C88-80C4-449B-9A6C-7DC3479A5588}" dt="2021-04-06T06:19:26.088" v="1355" actId="20577"/>
          <ac:spMkLst>
            <pc:docMk/>
            <pc:sldMk cId="1660089407" sldId="270"/>
            <ac:spMk id="5" creationId="{3567ED04-7D83-465F-B579-2A40798AFB18}"/>
          </ac:spMkLst>
        </pc:spChg>
        <pc:spChg chg="add mod">
          <ac:chgData name="Clark Yeh" userId="ffd5b34d3f90dcfa" providerId="LiveId" clId="{43DD8C88-80C4-449B-9A6C-7DC3479A5588}" dt="2021-04-06T06:12:22.164" v="1272" actId="20577"/>
          <ac:spMkLst>
            <pc:docMk/>
            <pc:sldMk cId="1660089407" sldId="270"/>
            <ac:spMk id="6" creationId="{4B091C82-8FCD-4A28-B46C-6A5B0A4E11B4}"/>
          </ac:spMkLst>
        </pc:spChg>
        <pc:spChg chg="add mod">
          <ac:chgData name="Clark Yeh" userId="ffd5b34d3f90dcfa" providerId="LiveId" clId="{43DD8C88-80C4-449B-9A6C-7DC3479A5588}" dt="2021-04-06T06:18:35.649" v="1347" actId="1076"/>
          <ac:spMkLst>
            <pc:docMk/>
            <pc:sldMk cId="1660089407" sldId="270"/>
            <ac:spMk id="7" creationId="{BEE38B43-262F-444B-8720-97118A1C78E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03CF7-9EC4-4940-8346-48B8C4068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6A6F19-5A31-4C8B-BC11-BE7A1C4B6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E724EE-4805-44EB-9D02-485E5F3E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D89097-8FCA-41D7-B120-ED8244A0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6F36F-B962-4B4C-B2A3-75C40E88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77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6B372-8270-4F66-AE03-E791187D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F68C42-6FB8-4DED-8F81-4233B340B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A89513-025F-4B4C-B143-FAC7B739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38A48E-7955-4D19-8824-C98012ED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947A7-287B-4E9E-A20B-1AF813EF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62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48F92A-A538-4639-B143-68433DDDD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C6D0F7C-39FE-444B-AE59-A75621531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5C2F20-BC49-4EC8-9FB7-A7C5BF92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391F52-CBB5-487D-AD09-5CE0946A2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1F06ED-50D8-4CEE-A232-CB2B4BCC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08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67C97-4237-4EC4-9E84-82713C0F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B82238-387F-49F4-811D-8638204E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5104E1-91F8-408A-8215-2B0346E1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8BB942-DDFA-44A3-861C-59AD0E98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4DD985-B4FB-4C41-8786-9CB34160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61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84EEF-462B-49E8-AB27-63155174F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D98B29-A83E-4A3F-A601-9C923863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F67594-32D2-4940-A6B5-F1906A70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4386AC-D9FC-4B59-A559-1542655D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E7A161-A0FE-4848-97D6-706A7999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29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E9FE4-95D7-46DF-B2EE-A85246A1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5E129A-25C4-4D58-984F-0C0CA74AE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47C336-2DDF-4EDA-900B-C3814E1E2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B1EEDF-6DB0-40AC-A398-49094914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00A161-47F4-48EF-8B57-55F153D9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72D20F-F626-4FB7-B0A6-DDDF45B9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42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E13E8-29DC-412B-8035-77B5DA15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0C7067-3342-4697-9DEA-F33C4C33A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E051AD-D6B8-40C0-9888-03E54CC45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730105-1B5F-4172-B668-FBC052D2A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3B8862-5079-47FB-82A9-29595783A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2ABE07-3DA4-4B73-9D6B-3E6EA990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72B3BA-30FF-4006-8077-AAC9FE57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0A3EC5B-434B-42F6-ABE9-2918042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5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CB22E-3F0F-445D-A68F-47C3CC87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8A4698-E32F-4B57-B42D-4EFB7BB1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2015555-AEED-445B-97E4-02F62175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ED2DDFC-2E85-42BD-9CFD-491F4806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15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7F5AF08-F401-49B1-9150-272DB287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9EECA75-53F2-4476-A842-8FE11DE7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C9499A-00B2-4261-845E-5B26421F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12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38231-DC1A-4E06-8F2D-A301ED42F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5B5AE8-0275-44D1-920B-89BF8C74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DBDBFEB-B3F9-42A7-874A-2A444EEE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B73E75-FF6C-46E6-BC4F-EDE8608C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1E26DA-0759-4169-B572-962F446F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A860D2-FF99-47FF-A1C9-5CB64B9A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14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6A5425-EBAB-442B-BF5F-4D35CFAA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3A6DD1-0E2C-4764-9A96-571F1BD25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DB8692-C190-4795-BC80-2C6AFCB66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D88CA4-6797-4F19-AD79-DF0D8AD9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3249B-BB38-4328-A616-A593F723735E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6F0863-1045-4665-B15C-1338959B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B11B7C-96A4-453F-B95D-BA7DBCBB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802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0B5FBA-BDEA-4686-BF0A-27A6EB96F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82A001-7469-481A-AA5C-DCFB0DF85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5354B-9863-4E48-A955-FCE9CF744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3249B-BB38-4328-A616-A593F723735E}" type="datetimeFigureOut">
              <a:rPr lang="zh-TW" altLang="en-US" smtClean="0"/>
              <a:t>2021/4/6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DB99BF-4C41-4170-B62D-94BE94119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98ED22-5252-4697-BCA3-CDF0820B3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ED41B-5598-4A3A-AFA3-601361997A5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80C100-AAF2-462E-B867-4AD079D1A274}"/>
              </a:ext>
            </a:extLst>
          </p:cNvPr>
          <p:cNvSpPr/>
          <p:nvPr userDrawn="1"/>
        </p:nvSpPr>
        <p:spPr>
          <a:xfrm>
            <a:off x="9409470" y="0"/>
            <a:ext cx="2782529" cy="4660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5D14A90-A305-4F8D-833D-AC53F642D4E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961" y="23814"/>
            <a:ext cx="2498423" cy="3413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AEA1394-A60F-4BE9-9CCC-33C860D81EE8}"/>
              </a:ext>
            </a:extLst>
          </p:cNvPr>
          <p:cNvSpPr txBox="1"/>
          <p:nvPr userDrawn="1"/>
        </p:nvSpPr>
        <p:spPr>
          <a:xfrm>
            <a:off x="11300734" y="23814"/>
            <a:ext cx="79345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b="0" i="1" baseline="0" dirty="0">
                <a:solidFill>
                  <a:schemeClr val="bg1"/>
                </a:solidFill>
                <a:effectLst/>
              </a:rPr>
              <a:t>Clark Yeh</a:t>
            </a:r>
            <a:endParaRPr lang="zh-TW" altLang="en-US" sz="1200" b="0" i="1" dirty="0">
              <a:solidFill>
                <a:schemeClr val="bg1"/>
              </a:solidFill>
              <a:effectLst/>
            </a:endParaRPr>
          </a:p>
        </p:txBody>
      </p:sp>
      <p:pic>
        <p:nvPicPr>
          <p:cNvPr id="10" name="圖片 9" descr="一張含有 畫畫, 標誌 的圖片&#10;&#10;自動產生的描述">
            <a:extLst>
              <a:ext uri="{FF2B5EF4-FFF2-40B4-BE49-F238E27FC236}">
                <a16:creationId xmlns:a16="http://schemas.microsoft.com/office/drawing/2014/main" id="{736C7A86-39D3-4E39-A21A-EDD086CDA32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088" y="5812831"/>
            <a:ext cx="1045169" cy="10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1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ensorflow.google.cn/api_docs/python/tf/data/Dataset#from_tensor_slices" TargetMode="External"/><Relationship Id="rId2" Type="http://schemas.openxmlformats.org/officeDocument/2006/relationships/hyperlink" Target="https://tensorflow.google.cn/api_docs/python/tf/data/Dataset#from_tensor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keras" TargetMode="External"/><Relationship Id="rId2" Type="http://schemas.openxmlformats.org/officeDocument/2006/relationships/hyperlink" Target="https://www.tensorflow.org/api_docs/python/tf/Variabl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ensorflow.org/guide/variab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FA4D9A1-F67C-4349-BBA2-D997510F8F56}"/>
              </a:ext>
            </a:extLst>
          </p:cNvPr>
          <p:cNvSpPr txBox="1">
            <a:spLocks/>
          </p:cNvSpPr>
          <p:nvPr/>
        </p:nvSpPr>
        <p:spPr>
          <a:xfrm>
            <a:off x="535368" y="2025974"/>
            <a:ext cx="10515600" cy="22267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altLang="zh-TW" sz="11000" dirty="0" err="1">
                <a:solidFill>
                  <a:srgbClr val="0070C0"/>
                </a:solidFill>
              </a:rPr>
              <a:t>Tensorflow</a:t>
            </a:r>
            <a:r>
              <a:rPr lang="zh-TW" altLang="en-US" sz="11000" dirty="0">
                <a:solidFill>
                  <a:srgbClr val="0070C0"/>
                </a:solidFill>
              </a:rPr>
              <a:t> </a:t>
            </a:r>
            <a:r>
              <a:rPr lang="en-US" altLang="zh-TW" sz="11000" dirty="0">
                <a:solidFill>
                  <a:srgbClr val="0070C0"/>
                </a:solidFill>
              </a:rPr>
              <a:t>–</a:t>
            </a:r>
            <a:r>
              <a:rPr lang="en-US" altLang="zh-TW" sz="11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1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sz="11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tf.data</a:t>
            </a:r>
            <a:endParaRPr lang="en-US" altLang="zh-TW" sz="110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60000"/>
              </a:lnSpc>
            </a:pPr>
            <a:r>
              <a:rPr lang="en-US" altLang="zh-TW" sz="6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zh-TW" altLang="en-US" sz="6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基本運算方式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302B292-0980-4618-9C0B-967E035DDA52}"/>
              </a:ext>
            </a:extLst>
          </p:cNvPr>
          <p:cNvSpPr txBox="1"/>
          <p:nvPr/>
        </p:nvSpPr>
        <p:spPr>
          <a:xfrm>
            <a:off x="682172" y="6117771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Input Pipeline – </a:t>
            </a:r>
            <a:r>
              <a:rPr lang="zh-TW" altLang="en-US" dirty="0"/>
              <a:t>讀取資料到加速設備的流程</a:t>
            </a:r>
          </a:p>
        </p:txBody>
      </p:sp>
    </p:spTree>
    <p:extLst>
      <p:ext uri="{BB962C8B-B14F-4D97-AF65-F5344CB8AC3E}">
        <p14:creationId xmlns:p14="http://schemas.microsoft.com/office/powerpoint/2010/main" val="92472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327376A-0B8D-4E77-8A77-96C80AC06B76}"/>
              </a:ext>
            </a:extLst>
          </p:cNvPr>
          <p:cNvSpPr txBox="1"/>
          <p:nvPr/>
        </p:nvSpPr>
        <p:spPr>
          <a:xfrm>
            <a:off x="452775" y="596999"/>
            <a:ext cx="10183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2 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由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其他類型的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Dataset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建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立新的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Dataset</a:t>
            </a:r>
            <a:r>
              <a:rPr lang="en-US" altLang="zh-TW" b="1" dirty="0">
                <a:solidFill>
                  <a:srgbClr val="000000"/>
                </a:solidFill>
                <a:latin typeface="Comic Sans MS" panose="030F0702030302020204" pitchFamily="66" charset="0"/>
              </a:rPr>
              <a:t>:</a:t>
            </a:r>
            <a:endParaRPr lang="en-US" altLang="zh-TW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797E130-230D-49E3-B187-A45434222DAB}"/>
              </a:ext>
            </a:extLst>
          </p:cNvPr>
          <p:cNvSpPr txBox="1"/>
          <p:nvPr/>
        </p:nvSpPr>
        <p:spPr>
          <a:xfrm>
            <a:off x="665152" y="1363915"/>
            <a:ext cx="10596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i="0" u="sng" dirty="0" err="1">
                <a:solidFill>
                  <a:srgbClr val="000000"/>
                </a:solidFill>
                <a:effectLst/>
                <a:latin typeface="Helvetica Neue"/>
                <a:hlinkClick r:id="rId2"/>
              </a:rPr>
              <a:t>from_tensors</a:t>
            </a:r>
            <a:r>
              <a:rPr lang="en-US" altLang="zh-TW" b="1" i="0" u="sng" dirty="0">
                <a:solidFill>
                  <a:srgbClr val="000000"/>
                </a:solidFill>
                <a:effectLst/>
                <a:latin typeface="Helvetica Neue"/>
                <a:hlinkClick r:id="rId2"/>
              </a:rPr>
              <a:t>()</a:t>
            </a:r>
            <a:r>
              <a:rPr lang="en-US" altLang="zh-TW" b="1" i="0" u="sng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接受一個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Helvetica Neue"/>
              </a:rPr>
              <a:t>tensor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類型物件作為參數，返回值為一個</a:t>
            </a:r>
            <a:r>
              <a:rPr lang="en-US" altLang="zh-CN" sz="1400" b="0" i="0" dirty="0" err="1">
                <a:solidFill>
                  <a:srgbClr val="000000"/>
                </a:solidFill>
                <a:effectLst/>
                <a:latin typeface="Helvetica Neue"/>
              </a:rPr>
              <a:t>TensorDataset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物件，物件內容、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Helvetica Neue"/>
              </a:rPr>
              <a:t>shape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因傳入參數類型而異。</a:t>
            </a:r>
            <a:endParaRPr lang="zh-TW" altLang="en-US" sz="1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3BFAAA2-02F8-4F99-BAE3-2D1C2057E938}"/>
              </a:ext>
            </a:extLst>
          </p:cNvPr>
          <p:cNvSpPr txBox="1"/>
          <p:nvPr/>
        </p:nvSpPr>
        <p:spPr>
          <a:xfrm>
            <a:off x="665152" y="2850553"/>
            <a:ext cx="1080319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i="0" u="sng" dirty="0" err="1">
                <a:solidFill>
                  <a:srgbClr val="000000"/>
                </a:solidFill>
                <a:effectLst/>
                <a:latin typeface="Helvetica Neue"/>
                <a:hlinkClick r:id="rId3"/>
              </a:rPr>
              <a:t>from_tensor_slices</a:t>
            </a:r>
            <a:r>
              <a:rPr lang="en-US" altLang="zh-TW" b="1" i="0" u="sng" dirty="0">
                <a:solidFill>
                  <a:srgbClr val="000000"/>
                </a:solidFill>
                <a:effectLst/>
                <a:latin typeface="Helvetica Neue"/>
                <a:hlinkClick r:id="rId3"/>
              </a:rPr>
              <a:t>()</a:t>
            </a:r>
            <a:r>
              <a:rPr lang="en-US" altLang="zh-TW" b="1" i="0" u="sng" dirty="0">
                <a:solidFill>
                  <a:srgbClr val="000000"/>
                </a:solidFill>
                <a:effectLst/>
                <a:latin typeface="Helvetica Neue"/>
              </a:rPr>
              <a:t>: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返回一個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Helvetica Neue"/>
              </a:rPr>
              <a:t>TensorSliceDataset</a:t>
            </a:r>
            <a:r>
              <a:rPr lang="zh-TW" altLang="en-US" sz="1400" dirty="0">
                <a:solidFill>
                  <a:srgbClr val="000000"/>
                </a:solidFill>
                <a:latin typeface="Helvetica Neue"/>
              </a:rPr>
              <a:t>的</a:t>
            </a:r>
            <a:r>
              <a:rPr lang="en-US" altLang="zh-TW" sz="1400" dirty="0">
                <a:solidFill>
                  <a:srgbClr val="000000"/>
                </a:solidFill>
                <a:latin typeface="Helvetica Neue"/>
              </a:rPr>
              <a:t>dataset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，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Helvetica Neue"/>
              </a:rPr>
              <a:t>TensorSliceDataset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比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Helvetica Neue"/>
              </a:rPr>
              <a:t>from_tensors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Helvetica Neue"/>
              </a:rPr>
              <a:t>()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方法返回的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Helvetica Neue"/>
              </a:rPr>
              <a:t>TensorDataset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物件支援</a:t>
            </a:r>
            <a:r>
              <a:rPr lang="zh-TW" altLang="en-US" sz="1400" dirty="0">
                <a:solidFill>
                  <a:srgbClr val="000000"/>
                </a:solidFill>
                <a:latin typeface="Helvetica Neue"/>
              </a:rPr>
              <a:t>較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豐富的操作，例如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Helvetica Neue"/>
              </a:rPr>
              <a:t>batch, take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操作等，因此在實際應用中更加廣泛。返回的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Helvetica Neue"/>
              </a:rPr>
              <a:t>TensorSliceDataset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物件內容、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Helvetica Neue"/>
              </a:rPr>
              <a:t>shape</a:t>
            </a:r>
            <a:r>
              <a:rPr lang="zh-TW" altLang="en-US" sz="1400" b="0" i="0" dirty="0">
                <a:solidFill>
                  <a:srgbClr val="000000"/>
                </a:solidFill>
                <a:effectLst/>
                <a:latin typeface="Helvetica Neue"/>
              </a:rPr>
              <a:t>因傳入參數類型而異。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32281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38BA04D-5743-439B-905D-19FA93232216}"/>
              </a:ext>
            </a:extLst>
          </p:cNvPr>
          <p:cNvSpPr txBox="1"/>
          <p:nvPr/>
        </p:nvSpPr>
        <p:spPr>
          <a:xfrm>
            <a:off x="629757" y="591099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3 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由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file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来建</a:t>
            </a:r>
            <a:r>
              <a:rPr lang="zh-TW" altLang="en-US" b="1" dirty="0">
                <a:solidFill>
                  <a:srgbClr val="000000"/>
                </a:solidFill>
                <a:latin typeface="Comic Sans MS" panose="030F0702030302020204" pitchFamily="66" charset="0"/>
              </a:rPr>
              <a:t>立新的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Dataset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136F13-8891-42B7-84AD-026AC1E6BECF}"/>
              </a:ext>
            </a:extLst>
          </p:cNvPr>
          <p:cNvSpPr txBox="1"/>
          <p:nvPr/>
        </p:nvSpPr>
        <p:spPr>
          <a:xfrm>
            <a:off x="948322" y="1077932"/>
            <a:ext cx="10461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tf.data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中提供了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TextLineDataset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、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TFRecordDataset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等物件來實現此功能。這部分內容比較多，也比較重要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298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ECEC72F-8C9A-4F8E-A0FC-95621D45212F}"/>
              </a:ext>
            </a:extLst>
          </p:cNvPr>
          <p:cNvSpPr txBox="1"/>
          <p:nvPr/>
        </p:nvSpPr>
        <p:spPr>
          <a:xfrm>
            <a:off x="295329" y="330552"/>
            <a:ext cx="101837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操作</a:t>
            </a:r>
            <a:r>
              <a:rPr lang="en-US" altLang="zh-TW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:</a:t>
            </a:r>
            <a:r>
              <a:rPr lang="zh-TW" altLang="en-US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Comic Sans MS" panose="030F0702030302020204" pitchFamily="66" charset="0"/>
              </a:rPr>
              <a:t>shuffle / repeat / batch</a:t>
            </a:r>
            <a:endParaRPr lang="en-US" altLang="zh-TW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A49DE6-E4CC-4985-9C32-7A4A2D7CB505}"/>
              </a:ext>
            </a:extLst>
          </p:cNvPr>
          <p:cNvSpPr txBox="1"/>
          <p:nvPr/>
        </p:nvSpPr>
        <p:spPr>
          <a:xfrm>
            <a:off x="485964" y="1424849"/>
            <a:ext cx="11171122" cy="2650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0" i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train_input_fn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(features, labels, 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1400" b="0" i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"""An input function for training"""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1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Convert the inputs to a Dataset.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 = 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tf.data.Dataset.from_tensor_slices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altLang="zh-TW" sz="1400" b="0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(features), labels))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1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Shuffle, repeat, and batch the examples.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 = 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dataset.shuffle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(1000).repeat().batch(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batch_size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1400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Build the Iterator, and return the read end of the pipeline.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TW" sz="1400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dataset.make_one_shot_iterator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get_next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82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C2DFB70-DB22-46AF-BC00-89B5104B80B6}"/>
              </a:ext>
            </a:extLst>
          </p:cNvPr>
          <p:cNvSpPr/>
          <p:nvPr/>
        </p:nvSpPr>
        <p:spPr>
          <a:xfrm>
            <a:off x="1500280" y="6237298"/>
            <a:ext cx="6664222" cy="3882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AFAE726-A79B-4DE0-8BD7-1328BF7C0D62}"/>
              </a:ext>
            </a:extLst>
          </p:cNvPr>
          <p:cNvSpPr txBox="1"/>
          <p:nvPr/>
        </p:nvSpPr>
        <p:spPr>
          <a:xfrm>
            <a:off x="659253" y="919461"/>
            <a:ext cx="7251781" cy="227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dirty="0"/>
              <a:t>import tensorflow as tf</a:t>
            </a:r>
          </a:p>
          <a:p>
            <a:pPr>
              <a:lnSpc>
                <a:spcPct val="150000"/>
              </a:lnSpc>
            </a:pPr>
            <a:endParaRPr lang="zh-TW" altLang="en-US" sz="1200" dirty="0"/>
          </a:p>
          <a:p>
            <a:pPr>
              <a:lnSpc>
                <a:spcPct val="150000"/>
              </a:lnSpc>
            </a:pPr>
            <a:r>
              <a:rPr lang="zh-TW" altLang="en-US" sz="1200" dirty="0"/>
              <a:t>ts = tf.range(5</a:t>
            </a:r>
            <a:r>
              <a:rPr lang="zh-TW" altLang="en-US" sz="1200" dirty="0">
                <a:solidFill>
                  <a:srgbClr val="7030A0"/>
                </a:solidFill>
              </a:rPr>
              <a:t>)  </a:t>
            </a:r>
            <a:r>
              <a:rPr lang="en-US" altLang="zh-TW" sz="1200" dirty="0">
                <a:solidFill>
                  <a:srgbClr val="7030A0"/>
                </a:solidFill>
              </a:rPr>
              <a:t>#ts is a tensor</a:t>
            </a:r>
            <a:endParaRPr lang="zh-TW" altLang="en-US" sz="1200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200" dirty="0"/>
              <a:t>print(ts)</a:t>
            </a:r>
            <a:r>
              <a:rPr lang="en-US" altLang="zh-TW" sz="1200" dirty="0"/>
              <a:t>; print('------')</a:t>
            </a:r>
            <a:endParaRPr lang="zh-TW" altLang="en-US" sz="1200" dirty="0"/>
          </a:p>
          <a:p>
            <a:pPr>
              <a:lnSpc>
                <a:spcPct val="150000"/>
              </a:lnSpc>
            </a:pPr>
            <a:r>
              <a:rPr lang="zh-TW" altLang="en-US" sz="1200" dirty="0"/>
              <a:t>dset1 = </a:t>
            </a:r>
            <a:r>
              <a:rPr lang="zh-TW" altLang="en-US" sz="1200" dirty="0">
                <a:solidFill>
                  <a:srgbClr val="0070C0"/>
                </a:solidFill>
              </a:rPr>
              <a:t>tf.data.Dataset.from_tensors</a:t>
            </a:r>
            <a:r>
              <a:rPr lang="zh-TW" altLang="en-US" sz="1200" dirty="0"/>
              <a:t>(ts)              </a:t>
            </a:r>
            <a:r>
              <a:rPr lang="en-US" altLang="zh-TW" sz="1200" dirty="0"/>
              <a:t>#shape(5,) ;   </a:t>
            </a:r>
            <a:r>
              <a:rPr lang="en-US" altLang="zh-TW" sz="1200" b="0" i="0" dirty="0">
                <a:solidFill>
                  <a:srgbClr val="212529"/>
                </a:solidFill>
                <a:effectLst/>
                <a:latin typeface="-apple-system"/>
              </a:rPr>
              <a:t>return </a:t>
            </a:r>
            <a:r>
              <a:rPr lang="en-US" altLang="zh-TW" sz="1200" b="1" i="0" dirty="0" err="1">
                <a:solidFill>
                  <a:srgbClr val="0070C0"/>
                </a:solidFill>
                <a:effectLst/>
                <a:latin typeface="-apple-system"/>
              </a:rPr>
              <a:t>TensorDataset</a:t>
            </a:r>
            <a:r>
              <a:rPr lang="en-US" altLang="zh-TW" sz="1200" b="0" i="0" dirty="0">
                <a:solidFill>
                  <a:srgbClr val="212529"/>
                </a:solidFill>
                <a:effectLst/>
                <a:latin typeface="-apple-system"/>
              </a:rPr>
              <a:t> object</a:t>
            </a:r>
            <a:endParaRPr lang="zh-TW" altLang="en-US" sz="1200" dirty="0"/>
          </a:p>
          <a:p>
            <a:pPr>
              <a:lnSpc>
                <a:spcPct val="150000"/>
              </a:lnSpc>
            </a:pPr>
            <a:r>
              <a:rPr lang="zh-TW" altLang="en-US" sz="1200" dirty="0"/>
              <a:t>dset2 =  </a:t>
            </a:r>
            <a:r>
              <a:rPr lang="zh-TW" altLang="en-US" sz="1200" dirty="0">
                <a:solidFill>
                  <a:srgbClr val="0070C0"/>
                </a:solidFill>
              </a:rPr>
              <a:t>tf.data.Dataset.from_tensor_slices</a:t>
            </a:r>
            <a:r>
              <a:rPr lang="zh-TW" altLang="en-US" sz="1200" dirty="0"/>
              <a:t>(ts)     </a:t>
            </a:r>
            <a:r>
              <a:rPr lang="en-US" altLang="zh-TW" sz="1200" dirty="0"/>
              <a:t>#shape( ) ;   </a:t>
            </a:r>
            <a:r>
              <a:rPr lang="en-US" altLang="zh-TW" sz="1200" b="0" i="0" dirty="0">
                <a:solidFill>
                  <a:srgbClr val="212529"/>
                </a:solidFill>
                <a:effectLst/>
                <a:latin typeface="-apple-system"/>
              </a:rPr>
              <a:t>return </a:t>
            </a:r>
            <a:r>
              <a:rPr lang="en-US" altLang="zh-TW" sz="1200" b="1" i="0" dirty="0" err="1">
                <a:solidFill>
                  <a:srgbClr val="0070C0"/>
                </a:solidFill>
                <a:effectLst/>
                <a:latin typeface="-apple-system"/>
              </a:rPr>
              <a:t>TensorSliceDataset</a:t>
            </a:r>
            <a:r>
              <a:rPr lang="en-US" altLang="zh-TW" sz="1200" b="0" i="0" dirty="0">
                <a:solidFill>
                  <a:srgbClr val="212529"/>
                </a:solidFill>
                <a:effectLst/>
                <a:latin typeface="-apple-system"/>
              </a:rPr>
              <a:t> object</a:t>
            </a:r>
          </a:p>
          <a:p>
            <a:pPr>
              <a:lnSpc>
                <a:spcPct val="150000"/>
              </a:lnSpc>
            </a:pPr>
            <a:r>
              <a:rPr lang="zh-TW" altLang="en-US" sz="1200" dirty="0"/>
              <a:t>print('data set1:', dset1)</a:t>
            </a:r>
          </a:p>
          <a:p>
            <a:pPr>
              <a:lnSpc>
                <a:spcPct val="150000"/>
              </a:lnSpc>
            </a:pPr>
            <a:r>
              <a:rPr lang="zh-TW" altLang="en-US" sz="1200" dirty="0"/>
              <a:t>print('data set2:', dset2)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041B549-783A-4159-A77A-4BB5646CA525}"/>
              </a:ext>
            </a:extLst>
          </p:cNvPr>
          <p:cNvSpPr txBox="1"/>
          <p:nvPr/>
        </p:nvSpPr>
        <p:spPr>
          <a:xfrm>
            <a:off x="4027785" y="3013501"/>
            <a:ext cx="6096982" cy="1517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200" dirty="0"/>
              <a:t>tf.Tensor([0 1 2 3 4], shape=(5,), dtype=int32)</a:t>
            </a:r>
            <a:endParaRPr lang="en-US" altLang="zh-TW" sz="1200" dirty="0"/>
          </a:p>
          <a:p>
            <a:pPr>
              <a:lnSpc>
                <a:spcPct val="200000"/>
              </a:lnSpc>
            </a:pPr>
            <a:r>
              <a:rPr lang="en-US" altLang="zh-TW" sz="1200" dirty="0"/>
              <a:t>------</a:t>
            </a:r>
            <a:endParaRPr lang="zh-TW" altLang="en-US" sz="1200" dirty="0"/>
          </a:p>
          <a:p>
            <a:pPr>
              <a:lnSpc>
                <a:spcPct val="200000"/>
              </a:lnSpc>
            </a:pPr>
            <a:r>
              <a:rPr lang="zh-TW" altLang="en-US" sz="1200" dirty="0"/>
              <a:t>data set1: &lt;TensorDataset shapes: (5,), types: tf.int32&gt;</a:t>
            </a:r>
          </a:p>
          <a:p>
            <a:pPr>
              <a:lnSpc>
                <a:spcPct val="200000"/>
              </a:lnSpc>
            </a:pPr>
            <a:r>
              <a:rPr lang="zh-TW" altLang="en-US" sz="1200" dirty="0"/>
              <a:t>data set2: &lt;TensorSliceDataset shapes: (), types: tf.int32&gt;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29CBC7-487C-44A2-B72E-77656A471651}"/>
              </a:ext>
            </a:extLst>
          </p:cNvPr>
          <p:cNvSpPr txBox="1"/>
          <p:nvPr/>
        </p:nvSpPr>
        <p:spPr>
          <a:xfrm>
            <a:off x="348062" y="318565"/>
            <a:ext cx="674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TensorDataset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 err="1"/>
              <a:t>TensorSliceDataset</a:t>
            </a:r>
            <a:r>
              <a:rPr lang="en-US" altLang="zh-TW" dirty="0"/>
              <a:t> </a:t>
            </a:r>
            <a:r>
              <a:rPr lang="zh-TW" altLang="en-US" dirty="0"/>
              <a:t>的差別</a:t>
            </a:r>
            <a:r>
              <a:rPr lang="en-US" altLang="zh-TW" dirty="0"/>
              <a:t>-</a:t>
            </a:r>
            <a:r>
              <a:rPr lang="zh-TW" altLang="en-US" dirty="0"/>
              <a:t>產生的物件結構不同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70473786-CF30-4F8A-BF99-E5927406B1F2}"/>
              </a:ext>
            </a:extLst>
          </p:cNvPr>
          <p:cNvCxnSpPr>
            <a:cxnSpLocks/>
          </p:cNvCxnSpPr>
          <p:nvPr/>
        </p:nvCxnSpPr>
        <p:spPr>
          <a:xfrm>
            <a:off x="4832391" y="4154162"/>
            <a:ext cx="9083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8B0E16C-4F50-4215-ABED-E6F7C975B3DC}"/>
              </a:ext>
            </a:extLst>
          </p:cNvPr>
          <p:cNvCxnSpPr>
            <a:cxnSpLocks/>
          </p:cNvCxnSpPr>
          <p:nvPr/>
        </p:nvCxnSpPr>
        <p:spPr>
          <a:xfrm>
            <a:off x="4832391" y="4526435"/>
            <a:ext cx="11929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ED3F78BF-7586-4B1A-9FFA-55FF33A41F2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4366" y="4993181"/>
            <a:ext cx="10436877" cy="111761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3805" tIns="4761" rIns="23805" bIns="476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Slices</a:t>
            </a:r>
            <a:r>
              <a:rPr lang="en-US" altLang="zh-TW" sz="1200" b="1" dirty="0">
                <a:solidFill>
                  <a:srgbClr val="0070C0"/>
                </a:solidFill>
                <a:latin typeface="Verdana" panose="020B0604030504040204" pitchFamily="34" charset="0"/>
              </a:rPr>
              <a:t>:</a:t>
            </a:r>
            <a:endParaRPr kumimoji="0" lang="zh-TW" altLang="zh-TW" sz="1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在最簡單的情況下，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tf.data.Dataset.from_tensor_slices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函數接收一個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並返回一個表示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slice(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切片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tf.data.Dataset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。例如，mnist訓練集的shape是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(60000, 28, 28)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。將這個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傳遞給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from_tensor_slices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將返回一個包含</a:t>
            </a:r>
            <a:r>
              <a:rPr kumimoji="0" lang="zh-TW" altLang="zh-TW" sz="1200" b="0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60000個切片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的資料集物件，每個切片大小為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28X28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的圖像。（其實這個API就是把array的第一維切開）。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E4ACBF3-0082-47BA-93E4-38632CC860BE}"/>
              </a:ext>
            </a:extLst>
          </p:cNvPr>
          <p:cNvSpPr/>
          <p:nvPr/>
        </p:nvSpPr>
        <p:spPr>
          <a:xfrm>
            <a:off x="1575167" y="6334188"/>
            <a:ext cx="521595" cy="205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6B7382-FADF-44B9-9733-77E883D3BA41}"/>
              </a:ext>
            </a:extLst>
          </p:cNvPr>
          <p:cNvSpPr/>
          <p:nvPr/>
        </p:nvSpPr>
        <p:spPr>
          <a:xfrm>
            <a:off x="2140764" y="6334188"/>
            <a:ext cx="521595" cy="205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939853-64DF-4641-9F74-E8CEA442D74B}"/>
              </a:ext>
            </a:extLst>
          </p:cNvPr>
          <p:cNvSpPr/>
          <p:nvPr/>
        </p:nvSpPr>
        <p:spPr>
          <a:xfrm>
            <a:off x="2707974" y="6334188"/>
            <a:ext cx="521595" cy="205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2F1B4D5-0834-4ECA-840B-6C30C40D6686}"/>
              </a:ext>
            </a:extLst>
          </p:cNvPr>
          <p:cNvCxnSpPr/>
          <p:nvPr/>
        </p:nvCxnSpPr>
        <p:spPr>
          <a:xfrm>
            <a:off x="3313943" y="6436811"/>
            <a:ext cx="3772657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F4AFF1DA-6039-4BAF-9CD9-73772A92AD5E}"/>
              </a:ext>
            </a:extLst>
          </p:cNvPr>
          <p:cNvSpPr/>
          <p:nvPr/>
        </p:nvSpPr>
        <p:spPr>
          <a:xfrm>
            <a:off x="7170974" y="6325474"/>
            <a:ext cx="521595" cy="205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F8DE26B-954D-4589-9C48-44782354C7D2}"/>
              </a:ext>
            </a:extLst>
          </p:cNvPr>
          <p:cNvSpPr txBox="1"/>
          <p:nvPr/>
        </p:nvSpPr>
        <p:spPr>
          <a:xfrm>
            <a:off x="514441" y="6243431"/>
            <a:ext cx="90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Dataset</a:t>
            </a:r>
            <a:endParaRPr lang="zh-TW" altLang="en-US" dirty="0"/>
          </a:p>
        </p:txBody>
      </p:sp>
      <p:sp>
        <p:nvSpPr>
          <p:cNvPr id="19" name="圖說文字: 折線 18">
            <a:extLst>
              <a:ext uri="{FF2B5EF4-FFF2-40B4-BE49-F238E27FC236}">
                <a16:creationId xmlns:a16="http://schemas.microsoft.com/office/drawing/2014/main" id="{AFC45C4B-4F02-47A8-8C84-8C2AF9DE02CF}"/>
              </a:ext>
            </a:extLst>
          </p:cNvPr>
          <p:cNvSpPr/>
          <p:nvPr/>
        </p:nvSpPr>
        <p:spPr>
          <a:xfrm>
            <a:off x="8556604" y="6007184"/>
            <a:ext cx="1289849" cy="23011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8816"/>
              <a:gd name="adj6" fmla="val -6309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slice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8063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5CC25F4-2549-4591-8736-418DDE8E7BE8}"/>
              </a:ext>
            </a:extLst>
          </p:cNvPr>
          <p:cNvSpPr txBox="1"/>
          <p:nvPr/>
        </p:nvSpPr>
        <p:spPr>
          <a:xfrm>
            <a:off x="848032" y="577195"/>
            <a:ext cx="7340273" cy="58169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200" dirty="0"/>
              <a:t>import tensorflow as tf</a:t>
            </a:r>
          </a:p>
          <a:p>
            <a:endParaRPr lang="zh-TW" altLang="en-US" sz="1200" dirty="0"/>
          </a:p>
          <a:p>
            <a:r>
              <a:rPr lang="zh-TW" altLang="en-US" sz="1200" dirty="0"/>
              <a:t>a = tf.constant([1,2,3])</a:t>
            </a:r>
          </a:p>
          <a:p>
            <a:r>
              <a:rPr lang="zh-TW" altLang="en-US" sz="1200" dirty="0"/>
              <a:t>b = tf.constant([4,5,6])</a:t>
            </a:r>
          </a:p>
          <a:p>
            <a:r>
              <a:rPr lang="zh-TW" altLang="en-US" sz="1400" dirty="0">
                <a:solidFill>
                  <a:srgbClr val="0070C0"/>
                </a:solidFill>
              </a:rPr>
              <a:t># 1. build by  </a:t>
            </a:r>
            <a:r>
              <a:rPr lang="zh-TW" altLang="en-US" sz="1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from_tensors</a:t>
            </a:r>
          </a:p>
          <a:p>
            <a:r>
              <a:rPr lang="zh-TW" altLang="en-US" sz="1200" dirty="0"/>
              <a:t>dataset1 = tf.data.</a:t>
            </a:r>
            <a:r>
              <a:rPr lang="zh-TW" altLang="en-US" sz="1200" dirty="0">
                <a:solidFill>
                  <a:srgbClr val="C00000"/>
                </a:solidFill>
              </a:rPr>
              <a:t>Dataset.from_tensors</a:t>
            </a:r>
            <a:r>
              <a:rPr lang="zh-TW" altLang="en-US" sz="1200" dirty="0"/>
              <a:t>(a)  </a:t>
            </a:r>
          </a:p>
          <a:p>
            <a:r>
              <a:rPr lang="zh-TW" altLang="en-US" sz="1200" dirty="0"/>
              <a:t>print('dataset1:', dataset1)           </a:t>
            </a:r>
            <a:r>
              <a:rPr lang="zh-TW" altLang="en-US" sz="1200" dirty="0">
                <a:solidFill>
                  <a:srgbClr val="00B050"/>
                </a:solidFill>
              </a:rPr>
              <a:t>#顯示dataset1的資訊</a:t>
            </a:r>
          </a:p>
          <a:p>
            <a:r>
              <a:rPr lang="zh-TW" altLang="en-US" sz="1200" dirty="0"/>
              <a:t>dataset2 = tf.data.Dataset.from_tensors(a+b)</a:t>
            </a:r>
          </a:p>
          <a:p>
            <a:r>
              <a:rPr lang="zh-TW" altLang="en-US" sz="1200" dirty="0"/>
              <a:t>print('dataset2:', dataset2)</a:t>
            </a:r>
          </a:p>
          <a:p>
            <a:r>
              <a:rPr lang="zh-TW" altLang="en-US" sz="1400" dirty="0">
                <a:solidFill>
                  <a:srgbClr val="0070C0"/>
                </a:solidFill>
              </a:rPr>
              <a:t># 2. build by </a:t>
            </a:r>
            <a:r>
              <a:rPr lang="zh-TW" altLang="en-US" sz="1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zip</a:t>
            </a:r>
            <a:r>
              <a:rPr lang="zh-TW" altLang="en-US" sz="1400" dirty="0">
                <a:solidFill>
                  <a:srgbClr val="0070C0"/>
                </a:solidFill>
              </a:rPr>
              <a:t> :</a:t>
            </a:r>
            <a:r>
              <a:rPr lang="zh-TW" altLang="en-US" sz="1200" dirty="0">
                <a:solidFill>
                  <a:srgbClr val="0070C0"/>
                </a:solidFill>
              </a:rPr>
              <a:t>將反覆運算的tensor為參數, 將對應的元素打包成一個位元組, 傳回這些位元組組成的List</a:t>
            </a:r>
          </a:p>
          <a:p>
            <a:r>
              <a:rPr lang="zh-TW" altLang="en-US" sz="1200" dirty="0"/>
              <a:t>z = zip(a, b)</a:t>
            </a:r>
          </a:p>
          <a:p>
            <a:r>
              <a:rPr lang="zh-TW" altLang="en-US" sz="1200" dirty="0"/>
              <a:t>for item1, item2 </a:t>
            </a:r>
            <a:r>
              <a:rPr lang="zh-TW" altLang="en-US" sz="1200" dirty="0">
                <a:solidFill>
                  <a:srgbClr val="FF0000"/>
                </a:solidFill>
              </a:rPr>
              <a:t>in zip</a:t>
            </a:r>
            <a:r>
              <a:rPr lang="zh-TW" altLang="en-US" sz="1200" dirty="0"/>
              <a:t>(a,b):</a:t>
            </a:r>
          </a:p>
          <a:p>
            <a:r>
              <a:rPr lang="zh-TW" altLang="en-US" sz="1200" dirty="0"/>
              <a:t>    print('item1:{0}, item2:{1}'.format(item1, item2))</a:t>
            </a:r>
          </a:p>
          <a:p>
            <a:r>
              <a:rPr lang="zh-TW" altLang="en-US" sz="1200" dirty="0"/>
              <a:t>print('-----')</a:t>
            </a:r>
          </a:p>
          <a:p>
            <a:r>
              <a:rPr lang="zh-TW" altLang="en-US" sz="1200" dirty="0"/>
              <a:t>for item1, item2 in z:                 #讀取資料'</a:t>
            </a:r>
          </a:p>
          <a:p>
            <a:r>
              <a:rPr lang="zh-TW" altLang="en-US" sz="1200" dirty="0"/>
              <a:t>    print(item1, item2)</a:t>
            </a:r>
          </a:p>
          <a:p>
            <a:r>
              <a:rPr lang="zh-TW" altLang="en-US" sz="1400" dirty="0">
                <a:solidFill>
                  <a:srgbClr val="0070C0"/>
                </a:solidFill>
              </a:rPr>
              <a:t># 3. . build </a:t>
            </a:r>
            <a:r>
              <a:rPr lang="zh-TW" alt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 from_tensor</a:t>
            </a:r>
            <a:r>
              <a:rPr lang="en-US" altLang="zh-TW" sz="1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_slices; </a:t>
            </a:r>
          </a:p>
          <a:p>
            <a:r>
              <a:rPr lang="en-US" altLang="zh-TW" sz="1400" b="0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# </a:t>
            </a:r>
            <a:r>
              <a:rPr lang="en-US" altLang="zh-TW" sz="1400" b="0" i="0" u="sng" dirty="0">
                <a:solidFill>
                  <a:srgbClr val="212529"/>
                </a:solidFill>
                <a:effectLst/>
                <a:latin typeface="-apple-system"/>
              </a:rPr>
              <a:t>creates a Dataset whose elements are slices of the given tensors.</a:t>
            </a:r>
            <a:endParaRPr lang="zh-TW" altLang="en-US" sz="1400" u="sng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TW" altLang="en-US" sz="1200" dirty="0"/>
              <a:t>data1 = tf.constant([1</a:t>
            </a:r>
            <a:r>
              <a:rPr lang="en-US" altLang="zh-TW" sz="1200" dirty="0"/>
              <a:t>00</a:t>
            </a:r>
            <a:r>
              <a:rPr lang="zh-TW" altLang="en-US" sz="1200" dirty="0"/>
              <a:t>,2</a:t>
            </a:r>
            <a:r>
              <a:rPr lang="en-US" altLang="zh-TW" sz="1200" dirty="0"/>
              <a:t>00</a:t>
            </a:r>
            <a:r>
              <a:rPr lang="zh-TW" altLang="en-US" sz="1200" dirty="0"/>
              <a:t>,3,4,5,6,7])</a:t>
            </a:r>
          </a:p>
          <a:p>
            <a:r>
              <a:rPr lang="en-US" altLang="zh-TW" sz="1200" dirty="0"/>
              <a:t>data2 = </a:t>
            </a:r>
            <a:r>
              <a:rPr lang="en-US" altLang="zh-TW" sz="1200" dirty="0" err="1"/>
              <a:t>tf.constant</a:t>
            </a:r>
            <a:r>
              <a:rPr lang="en-US" altLang="zh-TW" sz="1200" dirty="0"/>
              <a:t>(['albert','bill','</a:t>
            </a:r>
            <a:r>
              <a:rPr lang="en-US" altLang="zh-TW" sz="1200" dirty="0" err="1"/>
              <a:t>clark</a:t>
            </a:r>
            <a:r>
              <a:rPr lang="en-US" altLang="zh-TW" sz="1200" dirty="0"/>
              <a:t>','</a:t>
            </a:r>
            <a:r>
              <a:rPr lang="en-US" altLang="zh-TW" sz="1200" dirty="0" err="1"/>
              <a:t>danel</a:t>
            </a:r>
            <a:r>
              <a:rPr lang="en-US" altLang="zh-TW" sz="1200" dirty="0"/>
              <a:t>','</a:t>
            </a:r>
            <a:r>
              <a:rPr lang="en-US" altLang="zh-TW" sz="1200" dirty="0" err="1"/>
              <a:t>eva</a:t>
            </a:r>
            <a:r>
              <a:rPr lang="en-US" altLang="zh-TW" sz="1200" dirty="0"/>
              <a:t>','frank','</a:t>
            </a:r>
            <a:r>
              <a:rPr lang="en-US" altLang="zh-TW" sz="1200" dirty="0" err="1"/>
              <a:t>gik</a:t>
            </a:r>
            <a:r>
              <a:rPr lang="en-US" altLang="zh-TW" sz="1200" dirty="0"/>
              <a:t>'])</a:t>
            </a:r>
            <a:endParaRPr lang="zh-TW" altLang="en-US" sz="1200" dirty="0"/>
          </a:p>
          <a:p>
            <a:r>
              <a:rPr lang="zh-TW" altLang="en-US" sz="1200" dirty="0"/>
              <a:t>dataset1 = tf.data.Dataset.from_tensor</a:t>
            </a:r>
            <a:r>
              <a:rPr lang="zh-TW" altLang="en-US" sz="1200" dirty="0">
                <a:solidFill>
                  <a:srgbClr val="FFC000"/>
                </a:solidFill>
              </a:rPr>
              <a:t>_slices</a:t>
            </a:r>
            <a:r>
              <a:rPr lang="zh-TW" altLang="en-US" sz="1200" dirty="0"/>
              <a:t>(data1)</a:t>
            </a:r>
          </a:p>
          <a:p>
            <a:r>
              <a:rPr lang="zh-TW" altLang="en-US" sz="1200" dirty="0"/>
              <a:t>dataset2 = tf.data.Dataset.from_tensor_slices(data2)</a:t>
            </a:r>
          </a:p>
          <a:p>
            <a:r>
              <a:rPr lang="zh-TW" altLang="en-US" sz="1400" dirty="0">
                <a:solidFill>
                  <a:srgbClr val="0070C0"/>
                </a:solidFill>
              </a:rPr>
              <a:t># </a:t>
            </a:r>
            <a:r>
              <a:rPr lang="en-US" altLang="zh-TW" sz="1400" dirty="0">
                <a:solidFill>
                  <a:srgbClr val="0070C0"/>
                </a:solidFill>
              </a:rPr>
              <a:t>4</a:t>
            </a:r>
            <a:r>
              <a:rPr lang="zh-TW" altLang="en-US" sz="1400" dirty="0">
                <a:solidFill>
                  <a:srgbClr val="0070C0"/>
                </a:solidFill>
              </a:rPr>
              <a:t>. </a:t>
            </a:r>
            <a:r>
              <a:rPr lang="zh-TW" altLang="en-US" sz="1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 </a:t>
            </a:r>
            <a:r>
              <a:rPr lang="zh-TW" altLang="en-US" sz="1400" dirty="0">
                <a:solidFill>
                  <a:srgbClr val="0070C0"/>
                </a:solidFill>
              </a:rPr>
              <a:t>指定讀取資料的數量; used for limiting number of items in dataset. </a:t>
            </a:r>
            <a:endParaRPr lang="en-US" altLang="zh-TW" sz="1400" dirty="0">
              <a:solidFill>
                <a:srgbClr val="0070C0"/>
              </a:solidFill>
            </a:endParaRPr>
          </a:p>
          <a:p>
            <a:r>
              <a:rPr lang="zh-TW" altLang="en-US" sz="1400" dirty="0"/>
              <a:t>print('----take:----')</a:t>
            </a:r>
            <a:endParaRPr lang="zh-TW" altLang="en-US" sz="1400" dirty="0">
              <a:solidFill>
                <a:srgbClr val="0070C0"/>
              </a:solidFill>
            </a:endParaRPr>
          </a:p>
          <a:p>
            <a:r>
              <a:rPr lang="zh-TW" altLang="en-US" sz="1200" dirty="0"/>
              <a:t>for item in dataset1.take(2):</a:t>
            </a:r>
          </a:p>
          <a:p>
            <a:r>
              <a:rPr lang="zh-TW" altLang="en-US" sz="1200" dirty="0"/>
              <a:t>    print('--&gt;',item)</a:t>
            </a:r>
          </a:p>
          <a:p>
            <a:r>
              <a:rPr lang="zh-TW" altLang="en-US" sz="1200" dirty="0"/>
              <a:t>for item1, item2 in zip(dataset1.take(3), dataset2.take(3)):</a:t>
            </a:r>
          </a:p>
          <a:p>
            <a:r>
              <a:rPr lang="zh-TW" altLang="en-US" sz="1200" dirty="0"/>
              <a:t>    print('==&gt;',item1, item2)</a:t>
            </a:r>
            <a:endParaRPr lang="en-US" altLang="zh-TW" sz="1200" dirty="0"/>
          </a:p>
          <a:p>
            <a:r>
              <a:rPr lang="en-US" altLang="zh-TW" sz="1200" dirty="0"/>
              <a:t>for item1, item2 in zip(dataset1.take(3), dataset2.take(3)):</a:t>
            </a:r>
          </a:p>
          <a:p>
            <a:r>
              <a:rPr lang="en-US" altLang="zh-TW" sz="1200" dirty="0"/>
              <a:t>    print('raw data:{0}:{1}'.format(item1, item2))</a:t>
            </a:r>
            <a:endParaRPr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6D38E4-3AC2-43A8-A3C3-E17A1077D276}"/>
              </a:ext>
            </a:extLst>
          </p:cNvPr>
          <p:cNvSpPr txBox="1"/>
          <p:nvPr/>
        </p:nvSpPr>
        <p:spPr>
          <a:xfrm>
            <a:off x="4700312" y="1656069"/>
            <a:ext cx="4013035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dataset1: &lt;TensorDataset shapes: (3,), types: tf.int32&gt;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dataset2: &lt;TensorDataset shapes: (3,), types: tf.int32&gt;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7638525-F97D-4317-9C01-3CDBDFBFF34F}"/>
              </a:ext>
            </a:extLst>
          </p:cNvPr>
          <p:cNvSpPr txBox="1"/>
          <p:nvPr/>
        </p:nvSpPr>
        <p:spPr>
          <a:xfrm>
            <a:off x="5913367" y="2628518"/>
            <a:ext cx="4549876" cy="13849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item1:1, item2:4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item1:2, item2:5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item1:3, item2:6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-----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tf.Tensor(1, shape=(), dtype=int32) tf.Tensor(4, shape=(), dtype=int32)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tf.Tensor(2, shape=(), dtype=int32) tf.Tensor(5, shape=(), dtype=int32)</a:t>
            </a:r>
          </a:p>
          <a:p>
            <a:r>
              <a:rPr lang="zh-TW" altLang="en-US" sz="1200" dirty="0">
                <a:solidFill>
                  <a:schemeClr val="bg1"/>
                </a:solidFill>
              </a:rPr>
              <a:t>tf.Tensor(3, shape=(), dtype=int32) tf.Tensor(6, shape=(), dtype=int32)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8EE2AD-6CA3-40EE-8D15-A62C4C88CCE3}"/>
              </a:ext>
            </a:extLst>
          </p:cNvPr>
          <p:cNvSpPr txBox="1"/>
          <p:nvPr/>
        </p:nvSpPr>
        <p:spPr>
          <a:xfrm>
            <a:off x="4700312" y="4954752"/>
            <a:ext cx="5411182" cy="17543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bg1"/>
                </a:solidFill>
              </a:rPr>
              <a:t>----take:----</a:t>
            </a:r>
          </a:p>
          <a:p>
            <a:r>
              <a:rPr lang="en-US" altLang="zh-TW" sz="1200" dirty="0">
                <a:solidFill>
                  <a:schemeClr val="bg1"/>
                </a:solidFill>
              </a:rPr>
              <a:t>--&gt; </a:t>
            </a:r>
            <a:r>
              <a:rPr lang="en-US" altLang="zh-TW" sz="1200" dirty="0" err="1">
                <a:solidFill>
                  <a:schemeClr val="bg1"/>
                </a:solidFill>
              </a:rPr>
              <a:t>tf.Tensor</a:t>
            </a:r>
            <a:r>
              <a:rPr lang="en-US" altLang="zh-TW" sz="1200" dirty="0">
                <a:solidFill>
                  <a:schemeClr val="bg1"/>
                </a:solidFill>
              </a:rPr>
              <a:t>(100, shape=(), </a:t>
            </a:r>
            <a:r>
              <a:rPr lang="en-US" altLang="zh-TW" sz="1200" dirty="0" err="1">
                <a:solidFill>
                  <a:schemeClr val="bg1"/>
                </a:solidFill>
              </a:rPr>
              <a:t>dtype</a:t>
            </a:r>
            <a:r>
              <a:rPr lang="en-US" altLang="zh-TW" sz="1200" dirty="0">
                <a:solidFill>
                  <a:schemeClr val="bg1"/>
                </a:solidFill>
              </a:rPr>
              <a:t>=int32)</a:t>
            </a:r>
          </a:p>
          <a:p>
            <a:r>
              <a:rPr lang="en-US" altLang="zh-TW" sz="1200" dirty="0">
                <a:solidFill>
                  <a:schemeClr val="bg1"/>
                </a:solidFill>
              </a:rPr>
              <a:t>--&gt; </a:t>
            </a:r>
            <a:r>
              <a:rPr lang="en-US" altLang="zh-TW" sz="1200" dirty="0" err="1">
                <a:solidFill>
                  <a:schemeClr val="bg1"/>
                </a:solidFill>
              </a:rPr>
              <a:t>tf.Tensor</a:t>
            </a:r>
            <a:r>
              <a:rPr lang="en-US" altLang="zh-TW" sz="1200" dirty="0">
                <a:solidFill>
                  <a:schemeClr val="bg1"/>
                </a:solidFill>
              </a:rPr>
              <a:t>(200, shape=(), </a:t>
            </a:r>
            <a:r>
              <a:rPr lang="en-US" altLang="zh-TW" sz="1200" dirty="0" err="1">
                <a:solidFill>
                  <a:schemeClr val="bg1"/>
                </a:solidFill>
              </a:rPr>
              <a:t>dtype</a:t>
            </a:r>
            <a:r>
              <a:rPr lang="en-US" altLang="zh-TW" sz="1200" dirty="0">
                <a:solidFill>
                  <a:schemeClr val="bg1"/>
                </a:solidFill>
              </a:rPr>
              <a:t>=int32)</a:t>
            </a:r>
          </a:p>
          <a:p>
            <a:r>
              <a:rPr lang="en-US" altLang="zh-TW" sz="1200" dirty="0">
                <a:solidFill>
                  <a:schemeClr val="bg1"/>
                </a:solidFill>
              </a:rPr>
              <a:t>==&gt; </a:t>
            </a:r>
            <a:r>
              <a:rPr lang="en-US" altLang="zh-TW" sz="1200" dirty="0" err="1">
                <a:solidFill>
                  <a:schemeClr val="bg1"/>
                </a:solidFill>
              </a:rPr>
              <a:t>tf.Tensor</a:t>
            </a:r>
            <a:r>
              <a:rPr lang="en-US" altLang="zh-TW" sz="1200" dirty="0">
                <a:solidFill>
                  <a:schemeClr val="bg1"/>
                </a:solidFill>
              </a:rPr>
              <a:t>(100, shape=(), </a:t>
            </a:r>
            <a:r>
              <a:rPr lang="en-US" altLang="zh-TW" sz="1200" dirty="0" err="1">
                <a:solidFill>
                  <a:schemeClr val="bg1"/>
                </a:solidFill>
              </a:rPr>
              <a:t>dtype</a:t>
            </a:r>
            <a:r>
              <a:rPr lang="en-US" altLang="zh-TW" sz="1200" dirty="0">
                <a:solidFill>
                  <a:schemeClr val="bg1"/>
                </a:solidFill>
              </a:rPr>
              <a:t>=int32) </a:t>
            </a:r>
            <a:r>
              <a:rPr lang="en-US" altLang="zh-TW" sz="1200" dirty="0" err="1">
                <a:solidFill>
                  <a:srgbClr val="FFC000"/>
                </a:solidFill>
              </a:rPr>
              <a:t>tf.Tensor</a:t>
            </a:r>
            <a:r>
              <a:rPr lang="en-US" altLang="zh-TW" sz="1200" dirty="0">
                <a:solidFill>
                  <a:srgbClr val="FFC000"/>
                </a:solidFill>
              </a:rPr>
              <a:t>(</a:t>
            </a:r>
            <a:r>
              <a:rPr lang="en-US" altLang="zh-TW" sz="1200" dirty="0" err="1">
                <a:solidFill>
                  <a:srgbClr val="FFC000"/>
                </a:solidFill>
              </a:rPr>
              <a:t>b'albert</a:t>
            </a:r>
            <a:r>
              <a:rPr lang="en-US" altLang="zh-TW" sz="1200" dirty="0">
                <a:solidFill>
                  <a:srgbClr val="FFC000"/>
                </a:solidFill>
              </a:rPr>
              <a:t>', shape=(), </a:t>
            </a:r>
            <a:r>
              <a:rPr lang="en-US" altLang="zh-TW" sz="1200" dirty="0" err="1">
                <a:solidFill>
                  <a:srgbClr val="FFC000"/>
                </a:solidFill>
              </a:rPr>
              <a:t>dtype</a:t>
            </a:r>
            <a:r>
              <a:rPr lang="en-US" altLang="zh-TW" sz="1200" dirty="0">
                <a:solidFill>
                  <a:srgbClr val="FFC000"/>
                </a:solidFill>
              </a:rPr>
              <a:t>=string)</a:t>
            </a:r>
          </a:p>
          <a:p>
            <a:r>
              <a:rPr lang="en-US" altLang="zh-TW" sz="1200" dirty="0">
                <a:solidFill>
                  <a:schemeClr val="bg1"/>
                </a:solidFill>
              </a:rPr>
              <a:t>==&gt; </a:t>
            </a:r>
            <a:r>
              <a:rPr lang="en-US" altLang="zh-TW" sz="1200" dirty="0" err="1">
                <a:solidFill>
                  <a:schemeClr val="bg1"/>
                </a:solidFill>
              </a:rPr>
              <a:t>tf.Tensor</a:t>
            </a:r>
            <a:r>
              <a:rPr lang="en-US" altLang="zh-TW" sz="1200" dirty="0">
                <a:solidFill>
                  <a:schemeClr val="bg1"/>
                </a:solidFill>
              </a:rPr>
              <a:t>(200, shape=(), </a:t>
            </a:r>
            <a:r>
              <a:rPr lang="en-US" altLang="zh-TW" sz="1200" dirty="0" err="1">
                <a:solidFill>
                  <a:schemeClr val="bg1"/>
                </a:solidFill>
              </a:rPr>
              <a:t>dtype</a:t>
            </a:r>
            <a:r>
              <a:rPr lang="en-US" altLang="zh-TW" sz="1200" dirty="0">
                <a:solidFill>
                  <a:schemeClr val="bg1"/>
                </a:solidFill>
              </a:rPr>
              <a:t>=int32) </a:t>
            </a:r>
            <a:r>
              <a:rPr lang="en-US" altLang="zh-TW" sz="1200" dirty="0" err="1">
                <a:solidFill>
                  <a:srgbClr val="FFC000"/>
                </a:solidFill>
              </a:rPr>
              <a:t>tf.Tensor</a:t>
            </a:r>
            <a:r>
              <a:rPr lang="en-US" altLang="zh-TW" sz="1200" dirty="0">
                <a:solidFill>
                  <a:srgbClr val="FFC000"/>
                </a:solidFill>
              </a:rPr>
              <a:t>(</a:t>
            </a:r>
            <a:r>
              <a:rPr lang="en-US" altLang="zh-TW" sz="1200" dirty="0" err="1">
                <a:solidFill>
                  <a:srgbClr val="FFC000"/>
                </a:solidFill>
              </a:rPr>
              <a:t>b'bill</a:t>
            </a:r>
            <a:r>
              <a:rPr lang="en-US" altLang="zh-TW" sz="1200" dirty="0">
                <a:solidFill>
                  <a:srgbClr val="FFC000"/>
                </a:solidFill>
              </a:rPr>
              <a:t>', shape=(), </a:t>
            </a:r>
            <a:r>
              <a:rPr lang="en-US" altLang="zh-TW" sz="1200" dirty="0" err="1">
                <a:solidFill>
                  <a:srgbClr val="FFC000"/>
                </a:solidFill>
              </a:rPr>
              <a:t>dtype</a:t>
            </a:r>
            <a:r>
              <a:rPr lang="en-US" altLang="zh-TW" sz="1200" dirty="0">
                <a:solidFill>
                  <a:srgbClr val="FFC000"/>
                </a:solidFill>
              </a:rPr>
              <a:t>=string)</a:t>
            </a:r>
          </a:p>
          <a:p>
            <a:r>
              <a:rPr lang="en-US" altLang="zh-TW" sz="1200" dirty="0">
                <a:solidFill>
                  <a:schemeClr val="bg1"/>
                </a:solidFill>
              </a:rPr>
              <a:t>==&gt; </a:t>
            </a:r>
            <a:r>
              <a:rPr lang="en-US" altLang="zh-TW" sz="1200" dirty="0" err="1">
                <a:solidFill>
                  <a:schemeClr val="bg1"/>
                </a:solidFill>
              </a:rPr>
              <a:t>tf.Tensor</a:t>
            </a:r>
            <a:r>
              <a:rPr lang="en-US" altLang="zh-TW" sz="1200" dirty="0">
                <a:solidFill>
                  <a:schemeClr val="bg1"/>
                </a:solidFill>
              </a:rPr>
              <a:t>(3, shape=(), </a:t>
            </a:r>
            <a:r>
              <a:rPr lang="en-US" altLang="zh-TW" sz="1200" dirty="0" err="1">
                <a:solidFill>
                  <a:schemeClr val="bg1"/>
                </a:solidFill>
              </a:rPr>
              <a:t>dtype</a:t>
            </a:r>
            <a:r>
              <a:rPr lang="en-US" altLang="zh-TW" sz="1200" dirty="0">
                <a:solidFill>
                  <a:schemeClr val="bg1"/>
                </a:solidFill>
              </a:rPr>
              <a:t>=int32) </a:t>
            </a:r>
            <a:r>
              <a:rPr lang="en-US" altLang="zh-TW" sz="1200" dirty="0" err="1">
                <a:solidFill>
                  <a:srgbClr val="FFC000"/>
                </a:solidFill>
              </a:rPr>
              <a:t>tf.Tensor</a:t>
            </a:r>
            <a:r>
              <a:rPr lang="en-US" altLang="zh-TW" sz="1200" dirty="0">
                <a:solidFill>
                  <a:srgbClr val="FFC000"/>
                </a:solidFill>
              </a:rPr>
              <a:t>(</a:t>
            </a:r>
            <a:r>
              <a:rPr lang="en-US" altLang="zh-TW" sz="1200" dirty="0" err="1">
                <a:solidFill>
                  <a:srgbClr val="FFC000"/>
                </a:solidFill>
              </a:rPr>
              <a:t>b'clark</a:t>
            </a:r>
            <a:r>
              <a:rPr lang="en-US" altLang="zh-TW" sz="1200" dirty="0">
                <a:solidFill>
                  <a:srgbClr val="FFC000"/>
                </a:solidFill>
              </a:rPr>
              <a:t>', shape=(), </a:t>
            </a:r>
            <a:r>
              <a:rPr lang="en-US" altLang="zh-TW" sz="1200" dirty="0" err="1">
                <a:solidFill>
                  <a:srgbClr val="FFC000"/>
                </a:solidFill>
              </a:rPr>
              <a:t>dtype</a:t>
            </a:r>
            <a:r>
              <a:rPr lang="en-US" altLang="zh-TW" sz="1200" dirty="0">
                <a:solidFill>
                  <a:srgbClr val="FFC000"/>
                </a:solidFill>
              </a:rPr>
              <a:t>=string)</a:t>
            </a:r>
          </a:p>
          <a:p>
            <a:r>
              <a:rPr lang="en-US" altLang="zh-TW" sz="1200" dirty="0">
                <a:solidFill>
                  <a:schemeClr val="bg1"/>
                </a:solidFill>
              </a:rPr>
              <a:t>raw data:100:b'albert'</a:t>
            </a:r>
          </a:p>
          <a:p>
            <a:r>
              <a:rPr lang="en-US" altLang="zh-TW" sz="1200" dirty="0">
                <a:solidFill>
                  <a:schemeClr val="bg1"/>
                </a:solidFill>
              </a:rPr>
              <a:t>raw data:200:b'bill'</a:t>
            </a:r>
          </a:p>
          <a:p>
            <a:r>
              <a:rPr lang="en-US" altLang="zh-TW" sz="1200" dirty="0">
                <a:solidFill>
                  <a:schemeClr val="bg1"/>
                </a:solidFill>
              </a:rPr>
              <a:t>raw data:3:b'clark'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5F809D2-BCAA-4908-BA15-F28CAE107675}"/>
              </a:ext>
            </a:extLst>
          </p:cNvPr>
          <p:cNvSpPr txBox="1"/>
          <p:nvPr/>
        </p:nvSpPr>
        <p:spPr>
          <a:xfrm>
            <a:off x="8101796" y="2888831"/>
            <a:ext cx="229678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7030A0"/>
                </a:solidFill>
              </a:rPr>
              <a:t>用</a:t>
            </a:r>
            <a:r>
              <a:rPr lang="en-US" altLang="zh-TW" sz="1400" dirty="0">
                <a:solidFill>
                  <a:srgbClr val="7030A0"/>
                </a:solidFill>
              </a:rPr>
              <a:t>format</a:t>
            </a:r>
            <a:r>
              <a:rPr lang="zh-TW" altLang="en-US" sz="1400" dirty="0">
                <a:solidFill>
                  <a:srgbClr val="7030A0"/>
                </a:solidFill>
              </a:rPr>
              <a:t>才可單純印出資料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02A118C-F16A-4011-BC77-240321E0D948}"/>
              </a:ext>
            </a:extLst>
          </p:cNvPr>
          <p:cNvSpPr txBox="1"/>
          <p:nvPr/>
        </p:nvSpPr>
        <p:spPr>
          <a:xfrm>
            <a:off x="8188305" y="6215413"/>
            <a:ext cx="2296783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7030A0"/>
                </a:solidFill>
              </a:rPr>
              <a:t>用</a:t>
            </a:r>
            <a:r>
              <a:rPr lang="en-US" altLang="zh-TW" sz="1400" dirty="0">
                <a:solidFill>
                  <a:srgbClr val="7030A0"/>
                </a:solidFill>
              </a:rPr>
              <a:t>format</a:t>
            </a:r>
            <a:r>
              <a:rPr lang="zh-TW" altLang="en-US" sz="1400" dirty="0">
                <a:solidFill>
                  <a:srgbClr val="7030A0"/>
                </a:solidFill>
              </a:rPr>
              <a:t>才可單純印出資料</a:t>
            </a:r>
          </a:p>
        </p:txBody>
      </p:sp>
    </p:spTree>
    <p:extLst>
      <p:ext uri="{BB962C8B-B14F-4D97-AF65-F5344CB8AC3E}">
        <p14:creationId xmlns:p14="http://schemas.microsoft.com/office/powerpoint/2010/main" val="1390206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97F57B0-4B25-450F-ABC3-55E1FD993594}"/>
              </a:ext>
            </a:extLst>
          </p:cNvPr>
          <p:cNvSpPr txBox="1"/>
          <p:nvPr/>
        </p:nvSpPr>
        <p:spPr>
          <a:xfrm>
            <a:off x="755117" y="52504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map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B897D28-E7AB-4E79-8B19-7E86DFAA1E0B}"/>
              </a:ext>
            </a:extLst>
          </p:cNvPr>
          <p:cNvSpPr txBox="1"/>
          <p:nvPr/>
        </p:nvSpPr>
        <p:spPr>
          <a:xfrm>
            <a:off x="784326" y="1485654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repeat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104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E743B5-405B-43D7-9304-B7BFC17E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916" y="128957"/>
            <a:ext cx="9062754" cy="35549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tensor </a:t>
            </a:r>
            <a:r>
              <a:rPr lang="en-US" altLang="zh-TW" dirty="0" err="1"/>
              <a:t>conatant</a:t>
            </a:r>
            <a:r>
              <a:rPr lang="en-US" altLang="zh-TW" dirty="0"/>
              <a:t> </a:t>
            </a:r>
            <a:r>
              <a:rPr lang="en-US" altLang="zh-TW" dirty="0" err="1"/>
              <a:t>vs.variable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2769672-4763-4A46-B73F-D278EA8D86F6}"/>
              </a:ext>
            </a:extLst>
          </p:cNvPr>
          <p:cNvSpPr txBox="1"/>
          <p:nvPr/>
        </p:nvSpPr>
        <p:spPr>
          <a:xfrm>
            <a:off x="449630" y="1733686"/>
            <a:ext cx="4727933" cy="50475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/>
              <a:t>import </a:t>
            </a:r>
            <a:r>
              <a:rPr lang="en-US" altLang="zh-TW" sz="1400" dirty="0" err="1"/>
              <a:t>tensorflow</a:t>
            </a:r>
            <a:r>
              <a:rPr lang="en-US" altLang="zh-TW" sz="1400" dirty="0"/>
              <a:t> as </a:t>
            </a:r>
            <a:r>
              <a:rPr lang="en-US" altLang="zh-TW" sz="1400" dirty="0" err="1"/>
              <a:t>tf</a:t>
            </a:r>
            <a:endParaRPr lang="en-US" altLang="zh-TW" sz="1400" dirty="0"/>
          </a:p>
          <a:p>
            <a:r>
              <a:rPr lang="en-US" altLang="zh-TW" sz="1400" dirty="0"/>
              <a:t>c=</a:t>
            </a:r>
            <a:r>
              <a:rPr lang="en-US" altLang="zh-TW" sz="1400" dirty="0" err="1"/>
              <a:t>tf.</a:t>
            </a:r>
            <a:r>
              <a:rPr lang="en-US" altLang="zh-TW" sz="1400" dirty="0" err="1">
                <a:solidFill>
                  <a:srgbClr val="0070C0"/>
                </a:solidFill>
              </a:rPr>
              <a:t>constant</a:t>
            </a:r>
            <a:r>
              <a:rPr lang="en-US" altLang="zh-TW" sz="1400" dirty="0"/>
              <a:t>(100)</a:t>
            </a:r>
          </a:p>
          <a:p>
            <a:r>
              <a:rPr lang="en-US" altLang="zh-TW" sz="1400" dirty="0"/>
              <a:t>print('1 c:', c, '</a:t>
            </a:r>
            <a:r>
              <a:rPr lang="zh-TW" altLang="en-US" sz="1400" dirty="0"/>
              <a:t>維度</a:t>
            </a:r>
            <a:r>
              <a:rPr lang="en-US" altLang="zh-TW" sz="1400" dirty="0"/>
              <a:t>:', </a:t>
            </a:r>
            <a:r>
              <a:rPr lang="en-US" altLang="zh-TW" sz="1400" dirty="0" err="1"/>
              <a:t>c.ndim</a:t>
            </a:r>
            <a:r>
              <a:rPr lang="en-US" altLang="zh-TW" sz="1400" dirty="0"/>
              <a:t>)</a:t>
            </a:r>
            <a:r>
              <a:rPr lang="zh-TW" altLang="en-US" sz="1400" dirty="0"/>
              <a:t> </a:t>
            </a:r>
            <a:r>
              <a:rPr lang="en-US" altLang="zh-TW" sz="1400" dirty="0">
                <a:solidFill>
                  <a:srgbClr val="0070C0"/>
                </a:solidFill>
              </a:rPr>
              <a:t>#0</a:t>
            </a:r>
            <a:r>
              <a:rPr lang="zh-TW" altLang="en-US" sz="1400" dirty="0">
                <a:solidFill>
                  <a:srgbClr val="0070C0"/>
                </a:solidFill>
              </a:rPr>
              <a:t>維稱為標量</a:t>
            </a:r>
            <a:endParaRPr lang="en-US" altLang="zh-TW" sz="1400" dirty="0">
              <a:solidFill>
                <a:srgbClr val="0070C0"/>
              </a:solidFill>
            </a:endParaRPr>
          </a:p>
          <a:p>
            <a:r>
              <a:rPr lang="en-US" altLang="zh-TW" sz="1400" dirty="0"/>
              <a:t>c=</a:t>
            </a:r>
            <a:r>
              <a:rPr lang="en-US" altLang="zh-TW" sz="1400" dirty="0" err="1"/>
              <a:t>tf.constant</a:t>
            </a:r>
            <a:r>
              <a:rPr lang="en-US" altLang="zh-TW" sz="1400" dirty="0"/>
              <a:t>([100])</a:t>
            </a:r>
          </a:p>
          <a:p>
            <a:r>
              <a:rPr lang="en-US" altLang="zh-TW" sz="1400" dirty="0"/>
              <a:t>print('2 c:', c, '</a:t>
            </a:r>
            <a:r>
              <a:rPr lang="zh-TW" altLang="en-US" sz="1400" dirty="0"/>
              <a:t>維度</a:t>
            </a:r>
            <a:r>
              <a:rPr lang="en-US" altLang="zh-TW" sz="1400" dirty="0"/>
              <a:t>:', </a:t>
            </a:r>
            <a:r>
              <a:rPr lang="en-US" altLang="zh-TW" sz="1400" dirty="0" err="1"/>
              <a:t>c.ndim</a:t>
            </a:r>
            <a:r>
              <a:rPr lang="en-US" altLang="zh-TW" sz="1400" dirty="0"/>
              <a:t>) </a:t>
            </a:r>
          </a:p>
          <a:p>
            <a:r>
              <a:rPr lang="en-US" altLang="zh-TW" sz="1400" dirty="0"/>
              <a:t>c=</a:t>
            </a:r>
            <a:r>
              <a:rPr lang="en-US" altLang="zh-TW" sz="1400" dirty="0" err="1"/>
              <a:t>tf.constant</a:t>
            </a:r>
            <a:r>
              <a:rPr lang="en-US" altLang="zh-TW" sz="1400" dirty="0"/>
              <a:t>([100,200])</a:t>
            </a:r>
          </a:p>
          <a:p>
            <a:r>
              <a:rPr lang="en-US" altLang="zh-TW" sz="1400" dirty="0"/>
              <a:t>print('3 c:', c, '</a:t>
            </a:r>
            <a:r>
              <a:rPr lang="zh-TW" altLang="en-US" sz="1400" dirty="0"/>
              <a:t>維度</a:t>
            </a:r>
            <a:r>
              <a:rPr lang="en-US" altLang="zh-TW" sz="1400" dirty="0"/>
              <a:t>:', </a:t>
            </a:r>
            <a:r>
              <a:rPr lang="en-US" altLang="zh-TW" sz="1400" dirty="0" err="1"/>
              <a:t>c.ndim</a:t>
            </a:r>
            <a:r>
              <a:rPr lang="en-US" altLang="zh-TW" sz="1400" dirty="0"/>
              <a:t>) </a:t>
            </a:r>
            <a:r>
              <a:rPr lang="en-US" altLang="zh-TW" sz="1400" dirty="0">
                <a:solidFill>
                  <a:srgbClr val="0070C0"/>
                </a:solidFill>
              </a:rPr>
              <a:t>#1</a:t>
            </a:r>
            <a:r>
              <a:rPr lang="zh-TW" altLang="en-US" sz="1400" dirty="0">
                <a:solidFill>
                  <a:srgbClr val="0070C0"/>
                </a:solidFill>
              </a:rPr>
              <a:t>維</a:t>
            </a:r>
            <a:r>
              <a:rPr lang="en-US" altLang="zh-TW" sz="1400" dirty="0">
                <a:solidFill>
                  <a:srgbClr val="0070C0"/>
                </a:solidFill>
              </a:rPr>
              <a:t>tensor</a:t>
            </a:r>
            <a:r>
              <a:rPr lang="zh-TW" altLang="en-US" sz="1400" dirty="0">
                <a:solidFill>
                  <a:srgbClr val="0070C0"/>
                </a:solidFill>
              </a:rPr>
              <a:t>稱為向量</a:t>
            </a:r>
            <a:endParaRPr lang="en-US" altLang="zh-TW" sz="1400" dirty="0">
              <a:solidFill>
                <a:srgbClr val="0070C0"/>
              </a:solidFill>
            </a:endParaRPr>
          </a:p>
          <a:p>
            <a:r>
              <a:rPr lang="en-US" altLang="zh-TW" sz="1400" dirty="0"/>
              <a:t>c=</a:t>
            </a:r>
            <a:r>
              <a:rPr lang="en-US" altLang="zh-TW" sz="1400" dirty="0" err="1"/>
              <a:t>tf.constant</a:t>
            </a:r>
            <a:r>
              <a:rPr lang="en-US" altLang="zh-TW" sz="1400" dirty="0"/>
              <a:t>([[100],[200]])</a:t>
            </a:r>
          </a:p>
          <a:p>
            <a:r>
              <a:rPr lang="en-US" altLang="zh-TW" sz="1400" dirty="0"/>
              <a:t>print('4 c:', c, '</a:t>
            </a:r>
            <a:r>
              <a:rPr lang="zh-TW" altLang="en-US" sz="1400" dirty="0"/>
              <a:t>維度</a:t>
            </a:r>
            <a:r>
              <a:rPr lang="en-US" altLang="zh-TW" sz="1400" dirty="0"/>
              <a:t>:', </a:t>
            </a:r>
            <a:r>
              <a:rPr lang="en-US" altLang="zh-TW" sz="1400" dirty="0" err="1"/>
              <a:t>c.ndim</a:t>
            </a:r>
            <a:r>
              <a:rPr lang="en-US" altLang="zh-TW" sz="1400" dirty="0"/>
              <a:t>) </a:t>
            </a:r>
          </a:p>
          <a:p>
            <a:r>
              <a:rPr lang="en-US" altLang="zh-TW" sz="1400" dirty="0"/>
              <a:t>c=</a:t>
            </a:r>
            <a:r>
              <a:rPr lang="en-US" altLang="zh-TW" sz="1400" dirty="0" err="1"/>
              <a:t>tf.constant</a:t>
            </a:r>
            <a:r>
              <a:rPr lang="en-US" altLang="zh-TW" sz="1400" dirty="0"/>
              <a:t>([[100,100],[200,200]])</a:t>
            </a:r>
            <a:r>
              <a:rPr lang="zh-TW" altLang="en-US" sz="1400" dirty="0"/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#2</a:t>
            </a:r>
            <a:r>
              <a:rPr lang="zh-TW" altLang="en-US" sz="1400" dirty="0">
                <a:solidFill>
                  <a:srgbClr val="FF0000"/>
                </a:solidFill>
              </a:rPr>
              <a:t>維</a:t>
            </a:r>
            <a:r>
              <a:rPr lang="en-US" altLang="zh-TW" sz="1400" dirty="0">
                <a:solidFill>
                  <a:srgbClr val="FF0000"/>
                </a:solidFill>
              </a:rPr>
              <a:t>tensor</a:t>
            </a:r>
            <a:r>
              <a:rPr lang="zh-TW" altLang="en-US" sz="1400" dirty="0">
                <a:solidFill>
                  <a:srgbClr val="FF0000"/>
                </a:solidFill>
              </a:rPr>
              <a:t>稱為</a:t>
            </a:r>
            <a:r>
              <a:rPr lang="en-US" altLang="zh-TW" sz="1400" dirty="0">
                <a:solidFill>
                  <a:srgbClr val="FF0000"/>
                </a:solidFill>
              </a:rPr>
              <a:t>array</a:t>
            </a:r>
          </a:p>
          <a:p>
            <a:r>
              <a:rPr lang="en-US" altLang="zh-TW" sz="1400" dirty="0"/>
              <a:t>print('5 c:', c, '</a:t>
            </a:r>
            <a:r>
              <a:rPr lang="zh-TW" altLang="en-US" sz="1400" dirty="0"/>
              <a:t>維度</a:t>
            </a:r>
            <a:r>
              <a:rPr lang="en-US" altLang="zh-TW" sz="1400" dirty="0"/>
              <a:t>:', </a:t>
            </a:r>
            <a:r>
              <a:rPr lang="en-US" altLang="zh-TW" sz="1400" dirty="0" err="1"/>
              <a:t>c.ndim</a:t>
            </a:r>
            <a:r>
              <a:rPr lang="en-US" altLang="zh-TW" sz="1400" dirty="0"/>
              <a:t>) </a:t>
            </a:r>
          </a:p>
          <a:p>
            <a:r>
              <a:rPr lang="en-US" altLang="zh-TW" sz="1400" dirty="0"/>
              <a:t>c=</a:t>
            </a:r>
            <a:r>
              <a:rPr lang="en-US" altLang="zh-TW" sz="1400" dirty="0" err="1"/>
              <a:t>tf.constant</a:t>
            </a:r>
            <a:r>
              <a:rPr lang="en-US" altLang="zh-TW" sz="1400" dirty="0"/>
              <a:t>([[[100,100],[200,200]],[[200,200],[200,200]]])</a:t>
            </a:r>
          </a:p>
          <a:p>
            <a:r>
              <a:rPr lang="en-US" altLang="zh-TW" sz="1400" dirty="0"/>
              <a:t>print('6 c:', c, '</a:t>
            </a:r>
            <a:r>
              <a:rPr lang="zh-TW" altLang="en-US" sz="1400" dirty="0"/>
              <a:t>維度</a:t>
            </a:r>
            <a:r>
              <a:rPr lang="en-US" altLang="zh-TW" sz="1400" dirty="0"/>
              <a:t>:', </a:t>
            </a:r>
            <a:r>
              <a:rPr lang="en-US" altLang="zh-TW" sz="1400" dirty="0" err="1"/>
              <a:t>c.ndim</a:t>
            </a:r>
            <a:r>
              <a:rPr lang="en-US" altLang="zh-TW" sz="1400" dirty="0"/>
              <a:t>)</a:t>
            </a:r>
            <a:r>
              <a:rPr lang="en-US" altLang="zh-TW" sz="1400" dirty="0">
                <a:solidFill>
                  <a:srgbClr val="0070C0"/>
                </a:solidFill>
              </a:rPr>
              <a:t> #3</a:t>
            </a:r>
            <a:r>
              <a:rPr lang="zh-TW" altLang="en-US" sz="1400" dirty="0">
                <a:solidFill>
                  <a:srgbClr val="0070C0"/>
                </a:solidFill>
              </a:rPr>
              <a:t>維</a:t>
            </a:r>
            <a:r>
              <a:rPr lang="en-US" altLang="zh-TW" sz="1400" dirty="0">
                <a:solidFill>
                  <a:srgbClr val="0070C0"/>
                </a:solidFill>
              </a:rPr>
              <a:t>:</a:t>
            </a:r>
            <a:r>
              <a:rPr lang="zh-TW" altLang="en-US" sz="1400" dirty="0">
                <a:solidFill>
                  <a:srgbClr val="0070C0"/>
                </a:solidFill>
              </a:rPr>
              <a:t>連續</a:t>
            </a:r>
            <a:r>
              <a:rPr lang="en-US" altLang="zh-TW" sz="1400" dirty="0">
                <a:solidFill>
                  <a:srgbClr val="0070C0"/>
                </a:solidFill>
              </a:rPr>
              <a:t>3</a:t>
            </a:r>
            <a:r>
              <a:rPr lang="zh-TW" altLang="en-US" sz="1400" dirty="0">
                <a:solidFill>
                  <a:srgbClr val="0070C0"/>
                </a:solidFill>
              </a:rPr>
              <a:t>個</a:t>
            </a:r>
            <a:r>
              <a:rPr lang="en-US" altLang="zh-TW" sz="1400" dirty="0">
                <a:solidFill>
                  <a:srgbClr val="0070C0"/>
                </a:solidFill>
              </a:rPr>
              <a:t>[[[</a:t>
            </a:r>
          </a:p>
          <a:p>
            <a:r>
              <a:rPr lang="en-US" altLang="zh-TW" sz="1400" dirty="0"/>
              <a:t>#-----</a:t>
            </a:r>
          </a:p>
          <a:p>
            <a:r>
              <a:rPr lang="en-US" altLang="zh-TW" sz="1400" dirty="0"/>
              <a:t>c = </a:t>
            </a:r>
            <a:r>
              <a:rPr lang="en-US" altLang="zh-TW" sz="1400" dirty="0" err="1"/>
              <a:t>tf.constant</a:t>
            </a:r>
            <a:r>
              <a:rPr lang="en-US" altLang="zh-TW" sz="1400" dirty="0"/>
              <a:t>([[1,2], [3,4]])</a:t>
            </a:r>
          </a:p>
          <a:p>
            <a:r>
              <a:rPr lang="en-US" altLang="zh-TW" sz="1400" dirty="0"/>
              <a:t>print('c:', c)</a:t>
            </a:r>
          </a:p>
          <a:p>
            <a:r>
              <a:rPr lang="en-US" altLang="zh-TW" sz="1400" dirty="0"/>
              <a:t>for </a:t>
            </a:r>
            <a:r>
              <a:rPr lang="en-US" altLang="zh-TW" sz="1400" dirty="0" err="1"/>
              <a:t>idx</a:t>
            </a:r>
            <a:r>
              <a:rPr lang="en-US" altLang="zh-TW" sz="1400" dirty="0"/>
              <a:t>, item in enumerate(c,0):</a:t>
            </a:r>
          </a:p>
          <a:p>
            <a:r>
              <a:rPr lang="en-US" altLang="zh-TW" sz="1400" dirty="0"/>
              <a:t>    print('---')</a:t>
            </a:r>
          </a:p>
          <a:p>
            <a:r>
              <a:rPr lang="en-US" altLang="zh-TW" sz="1400" dirty="0"/>
              <a:t>    print('item {0}:{1}'.format(</a:t>
            </a:r>
            <a:r>
              <a:rPr lang="en-US" altLang="zh-TW" sz="1400" dirty="0" err="1"/>
              <a:t>idx</a:t>
            </a:r>
            <a:r>
              <a:rPr lang="en-US" altLang="zh-TW" sz="1400" dirty="0"/>
              <a:t>, item))</a:t>
            </a:r>
          </a:p>
          <a:p>
            <a:r>
              <a:rPr lang="en-US" altLang="zh-TW" sz="1400" dirty="0"/>
              <a:t>    print('---')</a:t>
            </a:r>
          </a:p>
          <a:p>
            <a:r>
              <a:rPr lang="en-US" altLang="zh-TW" sz="1400" dirty="0"/>
              <a:t>    for idx1, element in enumerate(item,0):</a:t>
            </a:r>
          </a:p>
          <a:p>
            <a:r>
              <a:rPr lang="en-US" altLang="zh-TW" sz="1400" dirty="0"/>
              <a:t>        print('   element{0}:{1}'.format(idx1, element), end=' &lt;--')</a:t>
            </a:r>
          </a:p>
          <a:p>
            <a:r>
              <a:rPr lang="en-US" altLang="zh-TW" sz="1400" dirty="0"/>
              <a:t>    print(end='|\n')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2572F60-C7FA-45CE-BCFF-591D38192105}"/>
              </a:ext>
            </a:extLst>
          </p:cNvPr>
          <p:cNvSpPr txBox="1"/>
          <p:nvPr/>
        </p:nvSpPr>
        <p:spPr>
          <a:xfrm>
            <a:off x="5255277" y="1759077"/>
            <a:ext cx="6564807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/>
              <a:t>1 c: </a:t>
            </a:r>
            <a:r>
              <a:rPr lang="en-US" altLang="zh-TW" sz="1200" dirty="0" err="1"/>
              <a:t>tf.Tensor</a:t>
            </a:r>
            <a:r>
              <a:rPr lang="en-US" altLang="zh-TW" sz="1200" dirty="0"/>
              <a:t>(100, shape=(), </a:t>
            </a:r>
            <a:r>
              <a:rPr lang="en-US" altLang="zh-TW" sz="1200" dirty="0" err="1"/>
              <a:t>dtype</a:t>
            </a:r>
            <a:r>
              <a:rPr lang="en-US" altLang="zh-TW" sz="1200" dirty="0"/>
              <a:t>=int32) </a:t>
            </a:r>
            <a:r>
              <a:rPr lang="zh-TW" altLang="en-US" sz="1200" dirty="0"/>
              <a:t>維度</a:t>
            </a:r>
            <a:r>
              <a:rPr lang="en-US" altLang="zh-TW" sz="1200" dirty="0"/>
              <a:t>: 0</a:t>
            </a:r>
          </a:p>
          <a:p>
            <a:r>
              <a:rPr lang="en-US" altLang="zh-TW" sz="1200" dirty="0"/>
              <a:t>2 c: </a:t>
            </a:r>
            <a:r>
              <a:rPr lang="en-US" altLang="zh-TW" sz="1200" dirty="0" err="1"/>
              <a:t>tf.Tensor</a:t>
            </a:r>
            <a:r>
              <a:rPr lang="en-US" altLang="zh-TW" sz="1200" dirty="0"/>
              <a:t>([100], shape=(1,), </a:t>
            </a:r>
            <a:r>
              <a:rPr lang="en-US" altLang="zh-TW" sz="1200" dirty="0" err="1"/>
              <a:t>dtype</a:t>
            </a:r>
            <a:r>
              <a:rPr lang="en-US" altLang="zh-TW" sz="1200" dirty="0"/>
              <a:t>=int32) </a:t>
            </a:r>
            <a:r>
              <a:rPr lang="zh-TW" altLang="en-US" sz="1200" dirty="0"/>
              <a:t>維度</a:t>
            </a:r>
            <a:r>
              <a:rPr lang="en-US" altLang="zh-TW" sz="1200" dirty="0"/>
              <a:t>: 1</a:t>
            </a:r>
          </a:p>
          <a:p>
            <a:r>
              <a:rPr lang="en-US" altLang="zh-TW" sz="1200" dirty="0"/>
              <a:t>3 c: </a:t>
            </a:r>
            <a:r>
              <a:rPr lang="en-US" altLang="zh-TW" sz="1200" dirty="0" err="1"/>
              <a:t>tf.Tensor</a:t>
            </a:r>
            <a:r>
              <a:rPr lang="en-US" altLang="zh-TW" sz="1200" dirty="0"/>
              <a:t>([100 200], shape=(2,), </a:t>
            </a:r>
            <a:r>
              <a:rPr lang="en-US" altLang="zh-TW" sz="1200" dirty="0" err="1"/>
              <a:t>dtype</a:t>
            </a:r>
            <a:r>
              <a:rPr lang="en-US" altLang="zh-TW" sz="1200" dirty="0"/>
              <a:t>=int32) </a:t>
            </a:r>
            <a:r>
              <a:rPr lang="zh-TW" altLang="en-US" sz="1200" dirty="0"/>
              <a:t>維度</a:t>
            </a:r>
            <a:r>
              <a:rPr lang="en-US" altLang="zh-TW" sz="1200" dirty="0"/>
              <a:t>: 1</a:t>
            </a:r>
          </a:p>
          <a:p>
            <a:r>
              <a:rPr lang="en-US" altLang="zh-TW" sz="1200" dirty="0"/>
              <a:t>4 c: </a:t>
            </a:r>
            <a:r>
              <a:rPr lang="en-US" altLang="zh-TW" sz="1200" dirty="0" err="1"/>
              <a:t>tf.Tensor</a:t>
            </a:r>
            <a:r>
              <a:rPr lang="en-US" altLang="zh-TW" sz="1200" dirty="0"/>
              <a:t>(</a:t>
            </a:r>
          </a:p>
          <a:p>
            <a:r>
              <a:rPr lang="en-US" altLang="zh-TW" sz="1200" dirty="0"/>
              <a:t>[[100]</a:t>
            </a:r>
          </a:p>
          <a:p>
            <a:r>
              <a:rPr lang="en-US" altLang="zh-TW" sz="1200" dirty="0"/>
              <a:t> [200]], shape=(2, 1), </a:t>
            </a:r>
            <a:r>
              <a:rPr lang="en-US" altLang="zh-TW" sz="1200" dirty="0" err="1"/>
              <a:t>dtype</a:t>
            </a:r>
            <a:r>
              <a:rPr lang="en-US" altLang="zh-TW" sz="1200" dirty="0"/>
              <a:t>=int32) </a:t>
            </a:r>
            <a:r>
              <a:rPr lang="zh-TW" altLang="en-US" sz="1200" dirty="0"/>
              <a:t>維度</a:t>
            </a:r>
            <a:r>
              <a:rPr lang="en-US" altLang="zh-TW" sz="1200" dirty="0"/>
              <a:t>: 2</a:t>
            </a:r>
          </a:p>
          <a:p>
            <a:r>
              <a:rPr lang="en-US" altLang="zh-TW" sz="1200" dirty="0"/>
              <a:t>5 c: </a:t>
            </a:r>
            <a:r>
              <a:rPr lang="en-US" altLang="zh-TW" sz="1200" dirty="0" err="1"/>
              <a:t>tf.Tensor</a:t>
            </a:r>
            <a:r>
              <a:rPr lang="en-US" altLang="zh-TW" sz="1200" dirty="0"/>
              <a:t>(</a:t>
            </a:r>
          </a:p>
          <a:p>
            <a:r>
              <a:rPr lang="en-US" altLang="zh-TW" sz="1200" dirty="0"/>
              <a:t>[[100 100]</a:t>
            </a:r>
          </a:p>
          <a:p>
            <a:r>
              <a:rPr lang="en-US" altLang="zh-TW" sz="1200" dirty="0"/>
              <a:t> [200 200]], shape=(2, 2), </a:t>
            </a:r>
            <a:r>
              <a:rPr lang="en-US" altLang="zh-TW" sz="1200" dirty="0" err="1"/>
              <a:t>dtype</a:t>
            </a:r>
            <a:r>
              <a:rPr lang="en-US" altLang="zh-TW" sz="1200" dirty="0"/>
              <a:t>=int32) </a:t>
            </a:r>
            <a:r>
              <a:rPr lang="zh-TW" altLang="en-US" sz="1200" dirty="0"/>
              <a:t>維度</a:t>
            </a:r>
            <a:r>
              <a:rPr lang="en-US" altLang="zh-TW" sz="1200" dirty="0"/>
              <a:t>: 2</a:t>
            </a:r>
          </a:p>
          <a:p>
            <a:r>
              <a:rPr lang="en-US" altLang="zh-TW" sz="1200" dirty="0"/>
              <a:t>6 c: </a:t>
            </a:r>
            <a:r>
              <a:rPr lang="en-US" altLang="zh-TW" sz="1200" dirty="0" err="1"/>
              <a:t>tf.Tensor</a:t>
            </a:r>
            <a:r>
              <a:rPr lang="en-US" altLang="zh-TW" sz="1200" dirty="0"/>
              <a:t>(</a:t>
            </a:r>
          </a:p>
          <a:p>
            <a:r>
              <a:rPr lang="en-US" altLang="zh-TW" sz="1200" dirty="0"/>
              <a:t>[[[100 100]</a:t>
            </a:r>
          </a:p>
          <a:p>
            <a:r>
              <a:rPr lang="en-US" altLang="zh-TW" sz="1200" dirty="0"/>
              <a:t>  [200 200]]</a:t>
            </a:r>
          </a:p>
          <a:p>
            <a:endParaRPr lang="en-US" altLang="zh-TW" sz="1200" dirty="0"/>
          </a:p>
          <a:p>
            <a:r>
              <a:rPr lang="en-US" altLang="zh-TW" sz="1200" dirty="0"/>
              <a:t> [[200 200]</a:t>
            </a:r>
          </a:p>
          <a:p>
            <a:r>
              <a:rPr lang="en-US" altLang="zh-TW" sz="1200" dirty="0"/>
              <a:t>  [200 200]]], shape=(2, 2, 2), </a:t>
            </a:r>
            <a:r>
              <a:rPr lang="en-US" altLang="zh-TW" sz="1200" dirty="0" err="1"/>
              <a:t>dtype</a:t>
            </a:r>
            <a:r>
              <a:rPr lang="en-US" altLang="zh-TW" sz="1200" dirty="0"/>
              <a:t>=int32) </a:t>
            </a:r>
            <a:r>
              <a:rPr lang="zh-TW" altLang="en-US" sz="1200" dirty="0">
                <a:solidFill>
                  <a:srgbClr val="0070C0"/>
                </a:solidFill>
              </a:rPr>
              <a:t>維度</a:t>
            </a:r>
            <a:r>
              <a:rPr lang="en-US" altLang="zh-TW" sz="1200" dirty="0">
                <a:solidFill>
                  <a:srgbClr val="0070C0"/>
                </a:solidFill>
              </a:rPr>
              <a:t>: 3</a:t>
            </a:r>
          </a:p>
          <a:p>
            <a:r>
              <a:rPr lang="en-US" altLang="zh-TW" sz="1200" dirty="0"/>
              <a:t>c: </a:t>
            </a:r>
            <a:r>
              <a:rPr lang="en-US" altLang="zh-TW" sz="1200" dirty="0" err="1"/>
              <a:t>tf.Tensor</a:t>
            </a:r>
            <a:r>
              <a:rPr lang="en-US" altLang="zh-TW" sz="1200" dirty="0"/>
              <a:t>(</a:t>
            </a:r>
          </a:p>
          <a:p>
            <a:r>
              <a:rPr lang="en-US" altLang="zh-TW" sz="1200" dirty="0"/>
              <a:t>[[1 2]</a:t>
            </a:r>
          </a:p>
          <a:p>
            <a:r>
              <a:rPr lang="en-US" altLang="zh-TW" sz="1200" dirty="0"/>
              <a:t> [3 4]], shape=(2, 2), </a:t>
            </a:r>
            <a:r>
              <a:rPr lang="en-US" altLang="zh-TW" sz="1200" dirty="0" err="1"/>
              <a:t>dtype</a:t>
            </a:r>
            <a:r>
              <a:rPr lang="en-US" altLang="zh-TW" sz="1200" dirty="0"/>
              <a:t>=int32)</a:t>
            </a:r>
          </a:p>
          <a:p>
            <a:r>
              <a:rPr lang="en-US" altLang="zh-TW" sz="1200" dirty="0"/>
              <a:t>---</a:t>
            </a:r>
          </a:p>
          <a:p>
            <a:r>
              <a:rPr lang="en-US" altLang="zh-TW" sz="1200" dirty="0"/>
              <a:t>item 0:[1 2]</a:t>
            </a:r>
          </a:p>
          <a:p>
            <a:r>
              <a:rPr lang="en-US" altLang="zh-TW" sz="1200" dirty="0"/>
              <a:t>---</a:t>
            </a:r>
          </a:p>
          <a:p>
            <a:r>
              <a:rPr lang="en-US" altLang="zh-TW" sz="1200" dirty="0"/>
              <a:t>   element0:1 &lt;--   element1:2 &lt;--|</a:t>
            </a:r>
          </a:p>
          <a:p>
            <a:r>
              <a:rPr lang="en-US" altLang="zh-TW" sz="1200" dirty="0"/>
              <a:t>---</a:t>
            </a:r>
          </a:p>
          <a:p>
            <a:r>
              <a:rPr lang="en-US" altLang="zh-TW" sz="1200" dirty="0"/>
              <a:t>item 1:[3 4]</a:t>
            </a:r>
          </a:p>
          <a:p>
            <a:r>
              <a:rPr lang="en-US" altLang="zh-TW" sz="1200" dirty="0"/>
              <a:t>---</a:t>
            </a:r>
          </a:p>
          <a:p>
            <a:r>
              <a:rPr lang="en-US" altLang="zh-TW" sz="1200" dirty="0"/>
              <a:t>   element0:3 &lt;--   element1:4 &lt;--|</a:t>
            </a:r>
            <a:endParaRPr lang="zh-TW" altLang="en-US" sz="12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A1EC14-53A6-4198-B856-7C685CA5C169}"/>
              </a:ext>
            </a:extLst>
          </p:cNvPr>
          <p:cNvSpPr txBox="1"/>
          <p:nvPr/>
        </p:nvSpPr>
        <p:spPr>
          <a:xfrm>
            <a:off x="371916" y="696264"/>
            <a:ext cx="114481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Tensor:</a:t>
            </a:r>
          </a:p>
          <a:p>
            <a:r>
              <a:rPr lang="zh-TW" altLang="en-US" sz="1400" dirty="0"/>
              <a:t>可以像</a:t>
            </a:r>
            <a:r>
              <a:rPr lang="en-US" altLang="zh-TW" sz="1400" dirty="0" err="1"/>
              <a:t>numpy</a:t>
            </a:r>
            <a:r>
              <a:rPr lang="zh-TW" altLang="en-US" sz="1400" dirty="0"/>
              <a:t>一樣進行矩陣計算，最主要的是</a:t>
            </a:r>
            <a:r>
              <a:rPr lang="en-US" altLang="zh-TW" sz="1400" dirty="0"/>
              <a:t>Tensor</a:t>
            </a:r>
            <a:r>
              <a:rPr lang="zh-TW" altLang="en-US" sz="1400" dirty="0"/>
              <a:t>支持</a:t>
            </a:r>
            <a:r>
              <a:rPr lang="en-US" altLang="zh-TW" sz="1400" dirty="0"/>
              <a:t>GPU</a:t>
            </a:r>
            <a:r>
              <a:rPr lang="zh-TW" altLang="en-US" sz="1400" dirty="0"/>
              <a:t>加速運算。</a:t>
            </a:r>
            <a:r>
              <a:rPr lang="en-US" altLang="zh-TW" sz="1400" dirty="0"/>
              <a:t>Tensor</a:t>
            </a:r>
            <a:r>
              <a:rPr lang="zh-TW" altLang="en-US" sz="1400" dirty="0"/>
              <a:t>的運算與</a:t>
            </a:r>
            <a:r>
              <a:rPr lang="en-US" altLang="zh-TW" sz="1400" dirty="0" err="1"/>
              <a:t>numpy</a:t>
            </a:r>
            <a:r>
              <a:rPr lang="zh-TW" altLang="en-US" sz="1400" dirty="0"/>
              <a:t>的運算基本相似，但有部分高級的矩陣計算</a:t>
            </a:r>
            <a:r>
              <a:rPr lang="en-US" altLang="zh-TW" sz="1400" dirty="0"/>
              <a:t>Tensor</a:t>
            </a:r>
            <a:r>
              <a:rPr lang="zh-TW" altLang="en-US" sz="1400" dirty="0"/>
              <a:t>並不支援，比如計算特徵值特徵向量等。</a:t>
            </a:r>
            <a:r>
              <a:rPr lang="en-US" altLang="zh-TW" sz="1400" dirty="0"/>
              <a:t>tensor</a:t>
            </a:r>
            <a:r>
              <a:rPr lang="zh-TW" altLang="en-US" sz="1400" dirty="0"/>
              <a:t>的生成就像</a:t>
            </a:r>
            <a:r>
              <a:rPr lang="en-US" altLang="zh-TW" sz="1400" dirty="0" err="1"/>
              <a:t>numpy.</a:t>
            </a:r>
            <a:r>
              <a:rPr lang="en-US" altLang="zh-TW" sz="1400" b="0" i="0" dirty="0" err="1">
                <a:solidFill>
                  <a:srgbClr val="37474F"/>
                </a:solidFill>
                <a:effectLst/>
                <a:latin typeface="Roboto Mono"/>
              </a:rPr>
              <a:t>arrays</a:t>
            </a:r>
            <a:r>
              <a:rPr lang="zh-TW" altLang="en-US" sz="1400" dirty="0"/>
              <a:t>。所有</a:t>
            </a:r>
            <a:r>
              <a:rPr lang="en-US" altLang="zh-TW" sz="1400" dirty="0"/>
              <a:t>tensor constant </a:t>
            </a:r>
            <a:r>
              <a:rPr lang="zh-TW" altLang="en-US" sz="1400" dirty="0"/>
              <a:t>都是不變的，就像</a:t>
            </a:r>
            <a:r>
              <a:rPr lang="en-US" altLang="zh-TW" sz="1400" dirty="0"/>
              <a:t>Python</a:t>
            </a:r>
            <a:r>
              <a:rPr lang="zh-TW" altLang="en-US" sz="1400" dirty="0"/>
              <a:t>數字和字符串一樣</a:t>
            </a:r>
            <a:r>
              <a:rPr lang="en-US" altLang="zh-TW" sz="1400" dirty="0"/>
              <a:t>, </a:t>
            </a:r>
            <a:r>
              <a:rPr lang="zh-TW" altLang="en-US" sz="1400" dirty="0"/>
              <a:t>無法更新</a:t>
            </a:r>
            <a:r>
              <a:rPr lang="en-US" altLang="zh-TW" sz="1400" dirty="0"/>
              <a:t>tensor constant</a:t>
            </a:r>
            <a:r>
              <a:rPr lang="zh-TW" altLang="en-US" sz="1400" dirty="0"/>
              <a:t>的內容，只能創建一個新的</a:t>
            </a:r>
            <a:r>
              <a:rPr lang="en-US" altLang="zh-TW" sz="1400"/>
              <a:t>tensor constant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2381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B03F653-E83A-4994-9CB6-83455C998194}"/>
              </a:ext>
            </a:extLst>
          </p:cNvPr>
          <p:cNvSpPr txBox="1"/>
          <p:nvPr/>
        </p:nvSpPr>
        <p:spPr>
          <a:xfrm>
            <a:off x="1205070" y="1332239"/>
            <a:ext cx="8378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c=</a:t>
            </a:r>
            <a:r>
              <a:rPr lang="en-US" altLang="zh-TW" dirty="0" err="1"/>
              <a:t>tf.constant</a:t>
            </a:r>
            <a:r>
              <a:rPr lang="en-US" altLang="zh-TW" dirty="0"/>
              <a:t>(100)  #</a:t>
            </a:r>
            <a:r>
              <a:rPr lang="zh-TW" altLang="en-US" dirty="0"/>
              <a:t>設定一個標量</a:t>
            </a:r>
            <a:r>
              <a:rPr lang="en-US" altLang="zh-TW" dirty="0"/>
              <a:t>, </a:t>
            </a:r>
            <a:r>
              <a:rPr lang="zh-TW" altLang="en-US" dirty="0"/>
              <a:t>若接著 </a:t>
            </a:r>
            <a:r>
              <a:rPr lang="en-US" altLang="zh-TW" dirty="0"/>
              <a:t>c = 200, c</a:t>
            </a:r>
            <a:r>
              <a:rPr lang="zh-TW" altLang="en-US" dirty="0"/>
              <a:t>就被重新設成 </a:t>
            </a:r>
            <a:r>
              <a:rPr lang="en-US" altLang="zh-TW" dirty="0"/>
              <a:t>int32, </a:t>
            </a:r>
            <a:r>
              <a:rPr lang="zh-TW" altLang="en-US" dirty="0"/>
              <a:t>不是 </a:t>
            </a:r>
            <a:r>
              <a:rPr lang="en-US" altLang="zh-TW" dirty="0"/>
              <a:t>tensor</a:t>
            </a:r>
          </a:p>
          <a:p>
            <a:endParaRPr lang="en-US" altLang="zh-TW" dirty="0"/>
          </a:p>
          <a:p>
            <a:r>
              <a:rPr lang="en-US" altLang="zh-TW" dirty="0"/>
              <a:t>c=</a:t>
            </a:r>
            <a:r>
              <a:rPr lang="en-US" altLang="zh-TW" dirty="0" err="1"/>
              <a:t>tf.constant</a:t>
            </a:r>
            <a:r>
              <a:rPr lang="en-US" altLang="zh-TW" dirty="0"/>
              <a:t>([100]) #</a:t>
            </a:r>
            <a:r>
              <a:rPr lang="zh-TW" altLang="en-US" dirty="0"/>
              <a:t>設了一個</a:t>
            </a:r>
            <a:r>
              <a:rPr lang="en-US" altLang="zh-TW" dirty="0"/>
              <a:t>1</a:t>
            </a:r>
            <a:r>
              <a:rPr lang="zh-TW" altLang="en-US" dirty="0"/>
              <a:t>維的</a:t>
            </a:r>
            <a:r>
              <a:rPr lang="en-US" altLang="zh-TW" dirty="0"/>
              <a:t>tensor, </a:t>
            </a:r>
            <a:r>
              <a:rPr lang="zh-TW" altLang="en-US" dirty="0"/>
              <a:t>若設 </a:t>
            </a:r>
            <a:r>
              <a:rPr lang="en-US" altLang="zh-TW" dirty="0"/>
              <a:t>c=[100], c</a:t>
            </a:r>
            <a:r>
              <a:rPr lang="zh-TW" altLang="en-US" dirty="0"/>
              <a:t>成為</a:t>
            </a:r>
            <a:r>
              <a:rPr lang="en-US" altLang="zh-TW" dirty="0"/>
              <a:t>list, </a:t>
            </a:r>
            <a:r>
              <a:rPr lang="zh-TW" altLang="en-US" dirty="0"/>
              <a:t>而非</a:t>
            </a:r>
            <a:r>
              <a:rPr lang="en-US" altLang="zh-TW" dirty="0"/>
              <a:t>tensor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088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C66DA19-2508-46F4-AA40-02998B54EBAD}"/>
              </a:ext>
            </a:extLst>
          </p:cNvPr>
          <p:cNvSpPr txBox="1"/>
          <p:nvPr/>
        </p:nvSpPr>
        <p:spPr>
          <a:xfrm>
            <a:off x="328517" y="369332"/>
            <a:ext cx="1147390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</a:rPr>
              <a:t>Variable:</a:t>
            </a:r>
          </a:p>
          <a:p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185ABC"/>
                </a:solidFill>
                <a:effectLst/>
                <a:latin typeface="Arial Unicode MS"/>
                <a:ea typeface="Roboto Mono"/>
                <a:hlinkClick r:id="rId2"/>
              </a:rPr>
              <a:t>tf.Variable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represents a tensor whose value can be changed by running ops on it. Specific ops allow you to read and modify the values of this tensor. Higher level libraries like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185ABC"/>
                </a:solidFill>
                <a:effectLst/>
                <a:latin typeface="Arial Unicode MS"/>
                <a:ea typeface="Roboto Mono"/>
                <a:hlinkClick r:id="rId3"/>
              </a:rPr>
              <a:t>tf.keras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use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185ABC"/>
                </a:solidFill>
                <a:effectLst/>
                <a:latin typeface="Arial Unicode MS"/>
                <a:ea typeface="Roboto Mono"/>
                <a:hlinkClick r:id="rId2"/>
              </a:rPr>
              <a:t>tf.Variable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to store model parameters.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US" altLang="zh-TW" dirty="0"/>
          </a:p>
          <a:p>
            <a:r>
              <a:rPr lang="en-US" altLang="zh-TW" sz="1400" dirty="0" err="1"/>
              <a:t>Varible</a:t>
            </a:r>
            <a:r>
              <a:rPr lang="zh-TW" altLang="en-US" sz="1400" dirty="0"/>
              <a:t>是對</a:t>
            </a:r>
            <a:r>
              <a:rPr lang="en-US" altLang="zh-TW" sz="1400" dirty="0"/>
              <a:t>tensor</a:t>
            </a:r>
            <a:r>
              <a:rPr lang="zh-TW" altLang="en-US" sz="1400" dirty="0"/>
              <a:t>的封裝。有三個屬性：</a:t>
            </a:r>
            <a:r>
              <a:rPr lang="en-US" altLang="zh-TW" sz="1400" dirty="0">
                <a:solidFill>
                  <a:srgbClr val="FF0000"/>
                </a:solidFill>
              </a:rPr>
              <a:t>.data</a:t>
            </a:r>
            <a:r>
              <a:rPr lang="zh-TW" altLang="en-US" sz="1400" dirty="0"/>
              <a:t>：</a:t>
            </a:r>
            <a:r>
              <a:rPr lang="en-US" altLang="zh-TW" sz="1400" dirty="0"/>
              <a:t>tensor</a:t>
            </a:r>
            <a:r>
              <a:rPr lang="zh-TW" altLang="en-US" sz="1400" dirty="0"/>
              <a:t>本身</a:t>
            </a:r>
            <a:r>
              <a:rPr lang="en-US" altLang="zh-TW" sz="1400" dirty="0"/>
              <a:t>; </a:t>
            </a:r>
            <a:r>
              <a:rPr lang="en-US" altLang="zh-TW" sz="1400" dirty="0">
                <a:solidFill>
                  <a:srgbClr val="FF0000"/>
                </a:solidFill>
              </a:rPr>
              <a:t>.grad</a:t>
            </a:r>
            <a:r>
              <a:rPr lang="zh-TW" altLang="en-US" sz="1400" dirty="0"/>
              <a:t>：對應</a:t>
            </a:r>
            <a:r>
              <a:rPr lang="en-US" altLang="zh-TW" sz="1400" dirty="0"/>
              <a:t>tensor</a:t>
            </a:r>
            <a:r>
              <a:rPr lang="zh-TW" altLang="en-US" sz="1400" dirty="0"/>
              <a:t>的梯度</a:t>
            </a:r>
            <a:r>
              <a:rPr lang="en-US" altLang="zh-TW" sz="1400" dirty="0"/>
              <a:t>;  </a:t>
            </a:r>
            <a:r>
              <a:rPr lang="en-US" altLang="zh-TW" sz="1400" dirty="0">
                <a:solidFill>
                  <a:srgbClr val="FF0000"/>
                </a:solidFill>
              </a:rPr>
              <a:t>.</a:t>
            </a:r>
            <a:r>
              <a:rPr lang="en-US" altLang="zh-TW" sz="1400" dirty="0" err="1">
                <a:solidFill>
                  <a:srgbClr val="FF0000"/>
                </a:solidFill>
              </a:rPr>
              <a:t>grad_fn</a:t>
            </a:r>
            <a:r>
              <a:rPr lang="zh-TW" altLang="en-US" sz="1400" dirty="0"/>
              <a:t>：該</a:t>
            </a:r>
            <a:r>
              <a:rPr lang="en-US" altLang="zh-TW" sz="1400" dirty="0"/>
              <a:t>Variable</a:t>
            </a:r>
            <a:r>
              <a:rPr lang="zh-TW" altLang="en-US" sz="1400" dirty="0"/>
              <a:t>是通過什麼方式獲得的</a:t>
            </a: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8C7FE5-5226-4EC9-8198-343D86A8CB75}"/>
              </a:ext>
            </a:extLst>
          </p:cNvPr>
          <p:cNvSpPr txBox="1"/>
          <p:nvPr/>
        </p:nvSpPr>
        <p:spPr>
          <a:xfrm>
            <a:off x="328517" y="2742347"/>
            <a:ext cx="5001950" cy="323165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/>
              <a:t>import </a:t>
            </a:r>
            <a:r>
              <a:rPr lang="en-US" altLang="zh-TW" sz="1200" dirty="0" err="1"/>
              <a:t>tensorflow</a:t>
            </a:r>
            <a:r>
              <a:rPr lang="en-US" altLang="zh-TW" sz="1200" dirty="0"/>
              <a:t> as </a:t>
            </a:r>
            <a:r>
              <a:rPr lang="en-US" altLang="zh-TW" sz="1200" dirty="0" err="1"/>
              <a:t>tf</a:t>
            </a:r>
            <a:endParaRPr lang="en-US" altLang="zh-TW" sz="1200" dirty="0"/>
          </a:p>
          <a:p>
            <a:r>
              <a:rPr lang="en-US" altLang="zh-TW" sz="1200" dirty="0"/>
              <a:t>import </a:t>
            </a:r>
            <a:r>
              <a:rPr lang="en-US" altLang="zh-TW" sz="1200" dirty="0" err="1"/>
              <a:t>numpy</a:t>
            </a:r>
            <a:r>
              <a:rPr lang="en-US" altLang="zh-TW" sz="1200" dirty="0"/>
              <a:t> as np</a:t>
            </a:r>
          </a:p>
          <a:p>
            <a:endParaRPr lang="en-US" altLang="zh-TW" sz="1200" dirty="0"/>
          </a:p>
          <a:p>
            <a:r>
              <a:rPr lang="en-US" altLang="zh-TW" sz="1200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</a:rPr>
              <a:t>要創建變量，必須提供初始值。 </a:t>
            </a:r>
            <a:r>
              <a:rPr lang="en-US" altLang="zh-TW" sz="1200" dirty="0" err="1">
                <a:solidFill>
                  <a:schemeClr val="accent6">
                    <a:lumMod val="75000"/>
                  </a:schemeClr>
                </a:solidFill>
              </a:rPr>
              <a:t>tf.Variable</a:t>
            </a:r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</a:rPr>
              <a:t>將具有與初始化值相同的</a:t>
            </a:r>
            <a:r>
              <a:rPr lang="en-US" altLang="zh-TW" sz="1200" dirty="0" err="1">
                <a:solidFill>
                  <a:schemeClr val="accent6">
                    <a:lumMod val="75000"/>
                  </a:schemeClr>
                </a:solidFill>
              </a:rPr>
              <a:t>dtype</a:t>
            </a:r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</a:rPr>
              <a:t>。</a:t>
            </a:r>
            <a:endParaRPr lang="en-US" altLang="zh-TW" sz="12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my_tensor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tf.constant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([[1.0, 2.0], [3.0, 4.0]])</a:t>
            </a:r>
          </a:p>
          <a:p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my_var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 = </a:t>
            </a: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tf.Variable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(</a:t>
            </a: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my_tensor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</a:p>
          <a:p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print('my_ tensor ', my_ tensor)</a:t>
            </a:r>
          </a:p>
          <a:p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print('</a:t>
            </a: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my_var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', </a:t>
            </a: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my_var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'</a:t>
            </a: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dtype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', </a:t>
            </a: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my_var.dtype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, 'shape', </a:t>
            </a: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my_var.shape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Arial Unicode MS"/>
                <a:ea typeface="Roboto Mono"/>
              </a:rPr>
              <a:t>)</a:t>
            </a:r>
          </a:p>
          <a:p>
            <a:r>
              <a:rPr lang="en-US" altLang="zh-TW" sz="1200" dirty="0"/>
              <a:t>#</a:t>
            </a:r>
            <a:r>
              <a:rPr lang="zh-TW" altLang="en-US" sz="1200" dirty="0"/>
              <a:t>用</a:t>
            </a:r>
            <a:r>
              <a:rPr lang="en-US" altLang="zh-TW" sz="1200" dirty="0" err="1"/>
              <a:t>numpy</a:t>
            </a:r>
            <a:r>
              <a:rPr lang="zh-TW" altLang="en-US" sz="1200" dirty="0"/>
              <a:t>產生</a:t>
            </a:r>
            <a:r>
              <a:rPr lang="en-US" altLang="zh-TW" sz="1200" dirty="0"/>
              <a:t>list</a:t>
            </a:r>
          </a:p>
          <a:p>
            <a:r>
              <a:rPr lang="en-US" altLang="zh-TW" sz="1200" dirty="0"/>
              <a:t>v= </a:t>
            </a:r>
            <a:r>
              <a:rPr lang="en-US" altLang="zh-TW" sz="1200" dirty="0" err="1"/>
              <a:t>np.arange</a:t>
            </a:r>
            <a:r>
              <a:rPr lang="en-US" altLang="zh-TW" sz="1200" dirty="0"/>
              <a:t>(1, 10, 0.5, )</a:t>
            </a:r>
          </a:p>
          <a:p>
            <a:r>
              <a:rPr lang="en-US" altLang="zh-TW" sz="1200" dirty="0"/>
              <a:t>print('v:', v) </a:t>
            </a:r>
          </a:p>
          <a:p>
            <a:r>
              <a:rPr lang="en-US" altLang="zh-TW" sz="1200" dirty="0" err="1"/>
              <a:t>fv</a:t>
            </a:r>
            <a:r>
              <a:rPr lang="en-US" altLang="zh-TW" sz="1200" dirty="0"/>
              <a:t> = v**2</a:t>
            </a:r>
          </a:p>
          <a:p>
            <a:r>
              <a:rPr lang="en-US" altLang="zh-TW" sz="1200" dirty="0"/>
              <a:t>print('</a:t>
            </a:r>
            <a:r>
              <a:rPr lang="en-US" altLang="zh-TW" sz="1200" dirty="0" err="1"/>
              <a:t>v.data</a:t>
            </a:r>
            <a:r>
              <a:rPr lang="en-US" altLang="zh-TW" sz="1200" dirty="0"/>
              <a:t>:', </a:t>
            </a:r>
            <a:r>
              <a:rPr lang="en-US" altLang="zh-TW" sz="1200" dirty="0" err="1"/>
              <a:t>v.data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/>
              <a:t>print('</a:t>
            </a:r>
            <a:r>
              <a:rPr lang="en-US" altLang="zh-TW" sz="1200" dirty="0" err="1"/>
              <a:t>fv.data</a:t>
            </a:r>
            <a:r>
              <a:rPr lang="en-US" altLang="zh-TW" sz="1200" dirty="0"/>
              <a:t>:', </a:t>
            </a:r>
            <a:r>
              <a:rPr lang="en-US" altLang="zh-TW" sz="1200" dirty="0" err="1"/>
              <a:t>fv.data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/>
              <a:t>for item in zip(</a:t>
            </a:r>
            <a:r>
              <a:rPr lang="en-US" altLang="zh-TW" sz="1200" dirty="0" err="1"/>
              <a:t>v.data</a:t>
            </a:r>
            <a:r>
              <a:rPr lang="en-US" altLang="zh-TW" sz="1200" dirty="0"/>
              <a:t>, </a:t>
            </a:r>
            <a:r>
              <a:rPr lang="en-US" altLang="zh-TW" sz="1200" dirty="0" err="1"/>
              <a:t>fv.data</a:t>
            </a:r>
            <a:r>
              <a:rPr lang="en-US" altLang="zh-TW" sz="1200" dirty="0"/>
              <a:t>):</a:t>
            </a:r>
          </a:p>
          <a:p>
            <a:r>
              <a:rPr lang="en-US" altLang="zh-TW" sz="1200" dirty="0"/>
              <a:t>    print(item)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70B98F8-12A1-4A4D-BE3A-B7F1266867B2}"/>
              </a:ext>
            </a:extLst>
          </p:cNvPr>
          <p:cNvSpPr txBox="1"/>
          <p:nvPr/>
        </p:nvSpPr>
        <p:spPr>
          <a:xfrm>
            <a:off x="5487913" y="2742347"/>
            <a:ext cx="5848225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 err="1">
                <a:solidFill>
                  <a:srgbClr val="7030A0"/>
                </a:solidFill>
              </a:rPr>
              <a:t>my_tensor</a:t>
            </a:r>
            <a:r>
              <a:rPr lang="en-US" altLang="zh-TW" sz="1200" dirty="0">
                <a:solidFill>
                  <a:srgbClr val="7030A0"/>
                </a:solidFill>
              </a:rPr>
              <a:t> </a:t>
            </a:r>
            <a:r>
              <a:rPr lang="en-US" altLang="zh-TW" sz="1200" dirty="0" err="1">
                <a:solidFill>
                  <a:srgbClr val="7030A0"/>
                </a:solidFill>
              </a:rPr>
              <a:t>tf.Tensor</a:t>
            </a:r>
            <a:r>
              <a:rPr lang="en-US" altLang="zh-TW" sz="1200" dirty="0">
                <a:solidFill>
                  <a:srgbClr val="7030A0"/>
                </a:solidFill>
              </a:rPr>
              <a:t>(</a:t>
            </a:r>
          </a:p>
          <a:p>
            <a:r>
              <a:rPr lang="en-US" altLang="zh-TW" sz="1200" dirty="0">
                <a:solidFill>
                  <a:srgbClr val="7030A0"/>
                </a:solidFill>
              </a:rPr>
              <a:t>[[1. 2.]</a:t>
            </a:r>
          </a:p>
          <a:p>
            <a:r>
              <a:rPr lang="en-US" altLang="zh-TW" sz="1200" dirty="0">
                <a:solidFill>
                  <a:srgbClr val="7030A0"/>
                </a:solidFill>
              </a:rPr>
              <a:t> [3. 4.]], shape=(2, 2), </a:t>
            </a:r>
            <a:r>
              <a:rPr lang="en-US" altLang="zh-TW" sz="1200" dirty="0" err="1">
                <a:solidFill>
                  <a:srgbClr val="7030A0"/>
                </a:solidFill>
              </a:rPr>
              <a:t>dtype</a:t>
            </a:r>
            <a:r>
              <a:rPr lang="en-US" altLang="zh-TW" sz="1200" dirty="0">
                <a:solidFill>
                  <a:srgbClr val="7030A0"/>
                </a:solidFill>
              </a:rPr>
              <a:t>=float32)</a:t>
            </a:r>
          </a:p>
          <a:p>
            <a:r>
              <a:rPr lang="en-US" altLang="zh-TW" sz="1200" dirty="0" err="1">
                <a:solidFill>
                  <a:srgbClr val="7030A0"/>
                </a:solidFill>
              </a:rPr>
              <a:t>my_var</a:t>
            </a:r>
            <a:r>
              <a:rPr lang="en-US" altLang="zh-TW" sz="1200" dirty="0">
                <a:solidFill>
                  <a:srgbClr val="7030A0"/>
                </a:solidFill>
              </a:rPr>
              <a:t> &lt;</a:t>
            </a:r>
            <a:r>
              <a:rPr lang="en-US" altLang="zh-TW" sz="1200" dirty="0" err="1">
                <a:solidFill>
                  <a:srgbClr val="7030A0"/>
                </a:solidFill>
              </a:rPr>
              <a:t>tf.Variable</a:t>
            </a:r>
            <a:r>
              <a:rPr lang="en-US" altLang="zh-TW" sz="1200" dirty="0">
                <a:solidFill>
                  <a:srgbClr val="7030A0"/>
                </a:solidFill>
              </a:rPr>
              <a:t> 'Variable:0' shape=(2, 2) </a:t>
            </a:r>
            <a:r>
              <a:rPr lang="en-US" altLang="zh-TW" sz="1200" dirty="0" err="1">
                <a:solidFill>
                  <a:srgbClr val="7030A0"/>
                </a:solidFill>
              </a:rPr>
              <a:t>dtype</a:t>
            </a:r>
            <a:r>
              <a:rPr lang="en-US" altLang="zh-TW" sz="1200" dirty="0">
                <a:solidFill>
                  <a:srgbClr val="7030A0"/>
                </a:solidFill>
              </a:rPr>
              <a:t>=float32, </a:t>
            </a:r>
            <a:r>
              <a:rPr lang="en-US" altLang="zh-TW" sz="1200" dirty="0" err="1">
                <a:solidFill>
                  <a:srgbClr val="7030A0"/>
                </a:solidFill>
              </a:rPr>
              <a:t>numpy</a:t>
            </a:r>
            <a:r>
              <a:rPr lang="en-US" altLang="zh-TW" sz="1200" dirty="0">
                <a:solidFill>
                  <a:srgbClr val="7030A0"/>
                </a:solidFill>
              </a:rPr>
              <a:t>=</a:t>
            </a:r>
          </a:p>
          <a:p>
            <a:r>
              <a:rPr lang="en-US" altLang="zh-TW" sz="1200" dirty="0">
                <a:solidFill>
                  <a:srgbClr val="7030A0"/>
                </a:solidFill>
              </a:rPr>
              <a:t>array([[1., 2.],</a:t>
            </a:r>
          </a:p>
          <a:p>
            <a:r>
              <a:rPr lang="en-US" altLang="zh-TW" sz="1200" dirty="0">
                <a:solidFill>
                  <a:srgbClr val="7030A0"/>
                </a:solidFill>
              </a:rPr>
              <a:t>       [3., 4.]], </a:t>
            </a:r>
            <a:r>
              <a:rPr lang="en-US" altLang="zh-TW" sz="1200" dirty="0" err="1">
                <a:solidFill>
                  <a:srgbClr val="7030A0"/>
                </a:solidFill>
              </a:rPr>
              <a:t>dtype</a:t>
            </a:r>
            <a:r>
              <a:rPr lang="en-US" altLang="zh-TW" sz="1200" dirty="0">
                <a:solidFill>
                  <a:srgbClr val="7030A0"/>
                </a:solidFill>
              </a:rPr>
              <a:t>=float32)&gt; </a:t>
            </a:r>
            <a:r>
              <a:rPr lang="en-US" altLang="zh-TW" sz="1200" dirty="0" err="1">
                <a:solidFill>
                  <a:srgbClr val="7030A0"/>
                </a:solidFill>
              </a:rPr>
              <a:t>dtype</a:t>
            </a:r>
            <a:r>
              <a:rPr lang="en-US" altLang="zh-TW" sz="1200" dirty="0">
                <a:solidFill>
                  <a:srgbClr val="7030A0"/>
                </a:solidFill>
              </a:rPr>
              <a:t> &lt;</a:t>
            </a:r>
            <a:r>
              <a:rPr lang="en-US" altLang="zh-TW" sz="1200" dirty="0" err="1">
                <a:solidFill>
                  <a:srgbClr val="7030A0"/>
                </a:solidFill>
              </a:rPr>
              <a:t>dtype</a:t>
            </a:r>
            <a:r>
              <a:rPr lang="en-US" altLang="zh-TW" sz="1200" dirty="0">
                <a:solidFill>
                  <a:srgbClr val="7030A0"/>
                </a:solidFill>
              </a:rPr>
              <a:t>: 'float32'&gt; shape (2, 2)</a:t>
            </a:r>
          </a:p>
          <a:p>
            <a:endParaRPr lang="en-US" altLang="zh-TW" sz="1200" dirty="0">
              <a:solidFill>
                <a:srgbClr val="7030A0"/>
              </a:solidFill>
            </a:endParaRPr>
          </a:p>
          <a:p>
            <a:r>
              <a:rPr lang="zh-TW" altLang="en-US" sz="1200" dirty="0"/>
              <a:t>v: [1.  1.5 2.  2.5 3.  3.5 4.  4.5 5.  5.5 6.  6.5 7.  7.5 8.  8.5 9.  9.5]</a:t>
            </a:r>
          </a:p>
          <a:p>
            <a:r>
              <a:rPr lang="zh-TW" altLang="en-US" sz="1200" dirty="0"/>
              <a:t>v.data: &lt;memory at 0x0000015B9D018A00&gt;</a:t>
            </a:r>
          </a:p>
          <a:p>
            <a:r>
              <a:rPr lang="zh-TW" altLang="en-US" sz="1200" dirty="0"/>
              <a:t>fv.data: &lt;memory at 0x0000015B9D018A00&gt;</a:t>
            </a:r>
          </a:p>
          <a:p>
            <a:r>
              <a:rPr lang="zh-TW" altLang="en-US" sz="1200" dirty="0"/>
              <a:t>(1.0, 1.0)</a:t>
            </a:r>
          </a:p>
          <a:p>
            <a:r>
              <a:rPr lang="zh-TW" altLang="en-US" sz="1200" dirty="0"/>
              <a:t>(1.5, 2.25)</a:t>
            </a:r>
          </a:p>
          <a:p>
            <a:r>
              <a:rPr lang="zh-TW" altLang="en-US" sz="1200" dirty="0"/>
              <a:t>(2.0, 4.0)</a:t>
            </a:r>
          </a:p>
          <a:p>
            <a:r>
              <a:rPr lang="zh-TW" altLang="en-US" sz="1200" dirty="0"/>
              <a:t>(2.5, 6.25)</a:t>
            </a:r>
          </a:p>
          <a:p>
            <a:r>
              <a:rPr lang="zh-TW" altLang="en-US" sz="1200" dirty="0"/>
              <a:t>(3.0, 9.0)</a:t>
            </a:r>
          </a:p>
          <a:p>
            <a:r>
              <a:rPr lang="zh-TW" altLang="en-US" sz="1200" dirty="0"/>
              <a:t>(3.5, 12.25)</a:t>
            </a:r>
          </a:p>
          <a:p>
            <a:r>
              <a:rPr lang="en-US" altLang="zh-TW" sz="1200" dirty="0"/>
              <a:t>. . . . . . . . </a:t>
            </a:r>
          </a:p>
          <a:p>
            <a:r>
              <a:rPr lang="zh-TW" altLang="en-US" sz="1200" dirty="0"/>
              <a:t>(8.0, 64.0)</a:t>
            </a:r>
          </a:p>
          <a:p>
            <a:r>
              <a:rPr lang="zh-TW" altLang="en-US" sz="1200" dirty="0"/>
              <a:t>(8.5, 72.25)</a:t>
            </a:r>
          </a:p>
          <a:p>
            <a:r>
              <a:rPr lang="zh-TW" altLang="en-US" sz="1200" dirty="0"/>
              <a:t>(9.0, 81.0)</a:t>
            </a:r>
          </a:p>
          <a:p>
            <a:r>
              <a:rPr lang="zh-TW" altLang="en-US" sz="1200" dirty="0"/>
              <a:t>(9.5, 90.25)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A96A2E2-0DA7-4B37-BDA4-B3CD6AC11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7E61D15-F0E4-44FB-8E98-77E49C633494}"/>
              </a:ext>
            </a:extLst>
          </p:cNvPr>
          <p:cNvSpPr txBox="1"/>
          <p:nvPr/>
        </p:nvSpPr>
        <p:spPr>
          <a:xfrm>
            <a:off x="4585624" y="0"/>
            <a:ext cx="5054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4"/>
              </a:rPr>
              <a:t>ref: Introduction to Variables  |  TensorFlow Core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33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6B74B2-8B21-4A2B-A994-AEF9DA76AAEB}"/>
              </a:ext>
            </a:extLst>
          </p:cNvPr>
          <p:cNvSpPr txBox="1"/>
          <p:nvPr/>
        </p:nvSpPr>
        <p:spPr>
          <a:xfrm>
            <a:off x="115563" y="730200"/>
            <a:ext cx="4985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 dirty="0">
                <a:solidFill>
                  <a:srgbClr val="0070C0"/>
                </a:solidFill>
                <a:effectLst/>
                <a:latin typeface="Roboto"/>
              </a:rPr>
              <a:t>Variables cannot be </a:t>
            </a:r>
            <a:r>
              <a:rPr lang="en-US" altLang="zh-TW" b="0" i="0" dirty="0" err="1">
                <a:solidFill>
                  <a:srgbClr val="0070C0"/>
                </a:solidFill>
                <a:effectLst/>
                <a:latin typeface="Roboto"/>
              </a:rPr>
              <a:t>assing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Roboto"/>
              </a:rPr>
              <a:t>() by different shape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865D6F6-53FF-4DE0-9EC7-1F1E3A718EEC}"/>
              </a:ext>
            </a:extLst>
          </p:cNvPr>
          <p:cNvSpPr txBox="1"/>
          <p:nvPr/>
        </p:nvSpPr>
        <p:spPr>
          <a:xfrm>
            <a:off x="106648" y="1273458"/>
            <a:ext cx="5761257" cy="418576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/>
              <a:t>import tensorflow as tf</a:t>
            </a:r>
          </a:p>
          <a:p>
            <a:r>
              <a:rPr lang="zh-TW" altLang="en-US" sz="1400" dirty="0"/>
              <a:t>import numpy as np</a:t>
            </a:r>
          </a:p>
          <a:p>
            <a:r>
              <a:rPr lang="zh-TW" altLang="en-US" sz="1400" dirty="0"/>
              <a:t>my_tensor = tf.constant([[1.0, 2.0], [3.0, 4.0]])</a:t>
            </a:r>
          </a:p>
          <a:p>
            <a:r>
              <a:rPr lang="zh-TW" altLang="en-US" sz="1400" dirty="0"/>
              <a:t>my_var = tf.Variable(my_tensor)</a:t>
            </a:r>
          </a:p>
          <a:p>
            <a:endParaRPr lang="zh-TW" altLang="en-US" sz="1400" dirty="0"/>
          </a:p>
          <a:p>
            <a:r>
              <a:rPr lang="zh-TW" altLang="en-US" sz="1400" dirty="0"/>
              <a:t>print("A variable:", my_var)</a:t>
            </a:r>
          </a:p>
          <a:p>
            <a:r>
              <a:rPr lang="zh-TW" altLang="en-US" sz="1400" dirty="0"/>
              <a:t>print("\nViewed as a tensor:", tf</a:t>
            </a:r>
            <a:r>
              <a:rPr lang="zh-TW" altLang="en-US" sz="1400" dirty="0">
                <a:solidFill>
                  <a:srgbClr val="C00000"/>
                </a:solidFill>
              </a:rPr>
              <a:t>.convert_to_tensor</a:t>
            </a:r>
            <a:r>
              <a:rPr lang="zh-TW" altLang="en-US" sz="1400" dirty="0"/>
              <a:t>(my_var))</a:t>
            </a:r>
          </a:p>
          <a:p>
            <a:r>
              <a:rPr lang="zh-TW" altLang="en-US" sz="1400" dirty="0"/>
              <a:t>print("</a:t>
            </a:r>
            <a:r>
              <a:rPr lang="zh-TW" altLang="en-US" sz="1400" u="sng" dirty="0">
                <a:solidFill>
                  <a:srgbClr val="0070C0"/>
                </a:solidFill>
              </a:rPr>
              <a:t>\nIndex of highest value</a:t>
            </a:r>
            <a:r>
              <a:rPr lang="zh-TW" altLang="en-US" sz="1400" dirty="0"/>
              <a:t>:", tf.</a:t>
            </a:r>
            <a:r>
              <a:rPr lang="zh-TW" altLang="en-US" sz="1400" b="1" dirty="0">
                <a:solidFill>
                  <a:srgbClr val="C00000"/>
                </a:solidFill>
              </a:rPr>
              <a:t>argmax</a:t>
            </a:r>
            <a:r>
              <a:rPr lang="zh-TW" altLang="en-US" sz="1400" dirty="0"/>
              <a:t>(my_var))</a:t>
            </a:r>
          </a:p>
          <a:p>
            <a:endParaRPr lang="zh-TW" altLang="en-US" sz="1400" dirty="0"/>
          </a:p>
          <a:p>
            <a:r>
              <a:rPr lang="en-US" altLang="zh-TW" sz="1400" dirty="0"/>
              <a:t># This creates a new tensor; it does not reshape the variable.</a:t>
            </a:r>
          </a:p>
          <a:p>
            <a:r>
              <a:rPr lang="en-US" altLang="zh-TW" sz="1400" dirty="0"/>
              <a:t>print("\n1. Copying and reshaping: ", </a:t>
            </a:r>
            <a:r>
              <a:rPr lang="en-US" altLang="zh-TW" sz="1400" dirty="0" err="1"/>
              <a:t>tf.reshape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my_var</a:t>
            </a:r>
            <a:r>
              <a:rPr lang="en-US" altLang="zh-TW" sz="1400" dirty="0"/>
              <a:t>, ([1,4])))</a:t>
            </a:r>
          </a:p>
          <a:p>
            <a:r>
              <a:rPr lang="en-US" altLang="zh-TW" sz="1400" dirty="0"/>
              <a:t>print("\n2. Copying and reshaping: ", </a:t>
            </a:r>
            <a:r>
              <a:rPr lang="en-US" altLang="zh-TW" sz="1400" dirty="0" err="1"/>
              <a:t>tf.reshape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my_var</a:t>
            </a:r>
            <a:r>
              <a:rPr lang="en-US" altLang="zh-TW" sz="1400" dirty="0"/>
              <a:t>, ([2,2])))</a:t>
            </a:r>
          </a:p>
          <a:p>
            <a:r>
              <a:rPr lang="en-US" altLang="zh-TW" sz="1400" dirty="0"/>
              <a:t>print("\n3. Copying and reshaping: ", </a:t>
            </a:r>
            <a:r>
              <a:rPr lang="en-US" altLang="zh-TW" sz="1400" dirty="0" err="1"/>
              <a:t>tf.reshape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my_var</a:t>
            </a:r>
            <a:r>
              <a:rPr lang="en-US" altLang="zh-TW" sz="1400" dirty="0"/>
              <a:t>, ([4,1])))</a:t>
            </a:r>
          </a:p>
          <a:p>
            <a:endParaRPr lang="en-US" altLang="zh-TW" sz="1400" dirty="0"/>
          </a:p>
          <a:p>
            <a:r>
              <a:rPr lang="en-US" altLang="zh-TW" sz="1400" dirty="0">
                <a:solidFill>
                  <a:srgbClr val="7030A0"/>
                </a:solidFill>
              </a:rPr>
              <a:t>#</a:t>
            </a:r>
            <a:r>
              <a:rPr lang="zh-TW" altLang="en-US" sz="1400" dirty="0">
                <a:solidFill>
                  <a:srgbClr val="7030A0"/>
                </a:solidFill>
              </a:rPr>
              <a:t>使用tf.Variable.assign重新分配張量的值</a:t>
            </a:r>
            <a:r>
              <a:rPr lang="en-US" altLang="zh-TW" sz="1400" dirty="0">
                <a:solidFill>
                  <a:srgbClr val="7030A0"/>
                </a:solidFill>
              </a:rPr>
              <a:t>, </a:t>
            </a:r>
            <a:r>
              <a:rPr lang="zh-TW" altLang="en-US" sz="1400" dirty="0"/>
              <a:t>但 </a:t>
            </a:r>
            <a:r>
              <a:rPr lang="en-US" altLang="zh-TW" sz="1400" dirty="0"/>
              <a:t>shape</a:t>
            </a:r>
            <a:r>
              <a:rPr lang="zh-TW" altLang="en-US" sz="1400" dirty="0"/>
              <a:t>不可變</a:t>
            </a:r>
            <a:endParaRPr lang="en-US" altLang="zh-TW" sz="1400" dirty="0"/>
          </a:p>
          <a:p>
            <a:r>
              <a:rPr lang="en-US" altLang="zh-TW" sz="1400" dirty="0" err="1"/>
              <a:t>my_var.assign</a:t>
            </a:r>
            <a:r>
              <a:rPr lang="en-US" altLang="zh-TW" sz="1400" dirty="0"/>
              <a:t>([[11,12],[21,22]])</a:t>
            </a:r>
            <a:r>
              <a:rPr lang="zh-TW" altLang="en-US" sz="1400" dirty="0"/>
              <a:t> </a:t>
            </a:r>
            <a:r>
              <a:rPr lang="en-US" altLang="zh-TW" sz="1400" dirty="0">
                <a:solidFill>
                  <a:srgbClr val="00B050"/>
                </a:solidFill>
              </a:rPr>
              <a:t>#</a:t>
            </a:r>
            <a:r>
              <a:rPr lang="zh-TW" altLang="en-US" sz="1400" dirty="0">
                <a:solidFill>
                  <a:srgbClr val="00B050"/>
                </a:solidFill>
              </a:rPr>
              <a:t>不可用</a:t>
            </a:r>
            <a:r>
              <a:rPr lang="en-US" altLang="zh-TW" sz="1400" dirty="0">
                <a:solidFill>
                  <a:srgbClr val="00B050"/>
                </a:solidFill>
              </a:rPr>
              <a:t>assign</a:t>
            </a:r>
            <a:r>
              <a:rPr lang="zh-TW" altLang="en-US" sz="1400" dirty="0">
                <a:solidFill>
                  <a:srgbClr val="00B050"/>
                </a:solidFill>
              </a:rPr>
              <a:t>指派原</a:t>
            </a:r>
            <a:r>
              <a:rPr lang="en-US" altLang="zh-TW" sz="1400" dirty="0">
                <a:solidFill>
                  <a:srgbClr val="00B050"/>
                </a:solidFill>
              </a:rPr>
              <a:t>shape</a:t>
            </a:r>
            <a:r>
              <a:rPr lang="zh-TW" altLang="en-US" sz="1400" dirty="0">
                <a:solidFill>
                  <a:srgbClr val="00B050"/>
                </a:solidFill>
              </a:rPr>
              <a:t>以外的</a:t>
            </a:r>
            <a:r>
              <a:rPr lang="en-US" altLang="zh-TW" sz="1400" dirty="0">
                <a:solidFill>
                  <a:srgbClr val="00B050"/>
                </a:solidFill>
              </a:rPr>
              <a:t>shape</a:t>
            </a:r>
          </a:p>
          <a:p>
            <a:r>
              <a:rPr lang="en-US" altLang="zh-TW" sz="1400" dirty="0"/>
              <a:t>print("A variable:", </a:t>
            </a:r>
            <a:r>
              <a:rPr lang="en-US" altLang="zh-TW" sz="1400" dirty="0" err="1"/>
              <a:t>my_var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print("\</a:t>
            </a:r>
            <a:r>
              <a:rPr lang="en-US" altLang="zh-TW" sz="1400" dirty="0" err="1"/>
              <a:t>nViewed</a:t>
            </a:r>
            <a:r>
              <a:rPr lang="en-US" altLang="zh-TW" sz="1400" dirty="0"/>
              <a:t> as a tensor:", </a:t>
            </a:r>
            <a:r>
              <a:rPr lang="en-US" altLang="zh-TW" sz="1400" dirty="0" err="1"/>
              <a:t>tf.convert_to_tensor</a:t>
            </a:r>
            <a:r>
              <a:rPr lang="en-US" altLang="zh-TW" sz="1400" dirty="0"/>
              <a:t>(</a:t>
            </a:r>
            <a:r>
              <a:rPr lang="en-US" altLang="zh-TW" sz="1400" dirty="0" err="1"/>
              <a:t>my_var</a:t>
            </a:r>
            <a:r>
              <a:rPr lang="en-US" altLang="zh-TW" sz="1400" dirty="0"/>
              <a:t>))</a:t>
            </a:r>
          </a:p>
          <a:p>
            <a:r>
              <a:rPr lang="en-US" altLang="zh-TW" sz="1400" dirty="0"/>
              <a:t>print("\</a:t>
            </a:r>
            <a:r>
              <a:rPr lang="en-US" altLang="zh-TW" sz="1400" dirty="0" err="1"/>
              <a:t>nIndex</a:t>
            </a:r>
            <a:r>
              <a:rPr lang="en-US" altLang="zh-TW" sz="1400" dirty="0"/>
              <a:t> of highest value:", </a:t>
            </a:r>
            <a:r>
              <a:rPr lang="en-US" altLang="zh-TW" sz="1400" dirty="0" err="1"/>
              <a:t>tf.argmax</a:t>
            </a:r>
            <a:r>
              <a:rPr lang="en-US" altLang="zh-TW" sz="1400" dirty="0"/>
              <a:t>(</a:t>
            </a:r>
            <a:r>
              <a:rPr lang="en-US" altLang="zh-TW" sz="1400" dirty="0" err="1"/>
              <a:t>my_var</a:t>
            </a:r>
            <a:r>
              <a:rPr lang="en-US" altLang="zh-TW" sz="1400" dirty="0"/>
              <a:t>))</a:t>
            </a:r>
            <a:endParaRPr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A07757-3BB0-4136-8AE9-532B2FA91937}"/>
              </a:ext>
            </a:extLst>
          </p:cNvPr>
          <p:cNvSpPr txBox="1"/>
          <p:nvPr/>
        </p:nvSpPr>
        <p:spPr>
          <a:xfrm>
            <a:off x="5922235" y="2605696"/>
            <a:ext cx="6163117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/>
              <a:t>1. Copying and reshaping:  </a:t>
            </a:r>
            <a:r>
              <a:rPr lang="en-US" altLang="zh-TW" sz="1200" dirty="0" err="1"/>
              <a:t>tf.Tensor</a:t>
            </a:r>
            <a:r>
              <a:rPr lang="en-US" altLang="zh-TW" sz="1200" dirty="0"/>
              <a:t>([[1. 2. 3. 4.]], shape=(1, 4), </a:t>
            </a:r>
            <a:r>
              <a:rPr lang="en-US" altLang="zh-TW" sz="1200" dirty="0" err="1"/>
              <a:t>dtype</a:t>
            </a:r>
            <a:r>
              <a:rPr lang="en-US" altLang="zh-TW" sz="1200" dirty="0"/>
              <a:t>=float32)</a:t>
            </a:r>
          </a:p>
          <a:p>
            <a:endParaRPr lang="en-US" altLang="zh-TW" sz="1200" dirty="0"/>
          </a:p>
          <a:p>
            <a:r>
              <a:rPr lang="en-US" altLang="zh-TW" sz="1200" dirty="0"/>
              <a:t>2. Copying and reshaping:  </a:t>
            </a:r>
            <a:r>
              <a:rPr lang="en-US" altLang="zh-TW" sz="1200" dirty="0" err="1"/>
              <a:t>tf.Tensor</a:t>
            </a:r>
            <a:r>
              <a:rPr lang="en-US" altLang="zh-TW" sz="1200" dirty="0"/>
              <a:t>(</a:t>
            </a:r>
          </a:p>
          <a:p>
            <a:r>
              <a:rPr lang="en-US" altLang="zh-TW" sz="1200" dirty="0"/>
              <a:t>[[1. 2.]</a:t>
            </a:r>
          </a:p>
          <a:p>
            <a:r>
              <a:rPr lang="en-US" altLang="zh-TW" sz="1200" dirty="0"/>
              <a:t> [3. 4.]], shape=(2, 2), </a:t>
            </a:r>
            <a:r>
              <a:rPr lang="en-US" altLang="zh-TW" sz="1200" dirty="0" err="1"/>
              <a:t>dtype</a:t>
            </a:r>
            <a:r>
              <a:rPr lang="en-US" altLang="zh-TW" sz="1200" dirty="0"/>
              <a:t>=float32)</a:t>
            </a:r>
          </a:p>
          <a:p>
            <a:endParaRPr lang="en-US" altLang="zh-TW" sz="1200" dirty="0"/>
          </a:p>
          <a:p>
            <a:r>
              <a:rPr lang="en-US" altLang="zh-TW" sz="1200" dirty="0"/>
              <a:t>3. Copying and reshaping:  </a:t>
            </a:r>
            <a:r>
              <a:rPr lang="en-US" altLang="zh-TW" sz="1200" dirty="0" err="1"/>
              <a:t>tf.Tensor</a:t>
            </a:r>
            <a:r>
              <a:rPr lang="en-US" altLang="zh-TW" sz="1200" dirty="0"/>
              <a:t>(</a:t>
            </a:r>
          </a:p>
          <a:p>
            <a:r>
              <a:rPr lang="en-US" altLang="zh-TW" sz="1200" dirty="0"/>
              <a:t>[[1.]</a:t>
            </a:r>
          </a:p>
          <a:p>
            <a:r>
              <a:rPr lang="en-US" altLang="zh-TW" sz="1200" dirty="0"/>
              <a:t> [2.]</a:t>
            </a:r>
          </a:p>
          <a:p>
            <a:r>
              <a:rPr lang="en-US" altLang="zh-TW" sz="1200" dirty="0"/>
              <a:t> [3.]</a:t>
            </a:r>
          </a:p>
          <a:p>
            <a:r>
              <a:rPr lang="en-US" altLang="zh-TW" sz="1200" dirty="0"/>
              <a:t> [4.]], shape=(4, 1), </a:t>
            </a:r>
            <a:r>
              <a:rPr lang="en-US" altLang="zh-TW" sz="1200" dirty="0" err="1"/>
              <a:t>dtype</a:t>
            </a:r>
            <a:r>
              <a:rPr lang="en-US" altLang="zh-TW" sz="1200" dirty="0"/>
              <a:t>=float32)</a:t>
            </a:r>
            <a:r>
              <a:rPr lang="zh-TW" altLang="en-US" sz="1200" dirty="0"/>
              <a:t>)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6342156-7EF8-4EAF-B0A7-D1A60D4A0A1A}"/>
              </a:ext>
            </a:extLst>
          </p:cNvPr>
          <p:cNvSpPr txBox="1"/>
          <p:nvPr/>
        </p:nvSpPr>
        <p:spPr>
          <a:xfrm>
            <a:off x="5902554" y="801119"/>
            <a:ext cx="609499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rgbClr val="002060"/>
                </a:solidFill>
              </a:rPr>
              <a:t>A variable: &lt;tf.Variable 'Variable:0' shape=(2, 2) dtype=float32, numpy=</a:t>
            </a:r>
          </a:p>
          <a:p>
            <a:r>
              <a:rPr lang="zh-TW" altLang="en-US" sz="1200" dirty="0">
                <a:solidFill>
                  <a:srgbClr val="002060"/>
                </a:solidFill>
              </a:rPr>
              <a:t>array([[1., 2.],</a:t>
            </a:r>
          </a:p>
          <a:p>
            <a:r>
              <a:rPr lang="zh-TW" altLang="en-US" sz="1200" dirty="0">
                <a:solidFill>
                  <a:srgbClr val="002060"/>
                </a:solidFill>
              </a:rPr>
              <a:t>       [3., 4.]], dtype=float32)&gt;</a:t>
            </a:r>
          </a:p>
          <a:p>
            <a:endParaRPr lang="zh-TW" altLang="en-US" sz="1200" dirty="0">
              <a:solidFill>
                <a:srgbClr val="002060"/>
              </a:solidFill>
            </a:endParaRPr>
          </a:p>
          <a:p>
            <a:r>
              <a:rPr lang="zh-TW" altLang="en-US" sz="1200" dirty="0">
                <a:solidFill>
                  <a:srgbClr val="002060"/>
                </a:solidFill>
              </a:rPr>
              <a:t>Viewed as a tensor: tf.Tensor(</a:t>
            </a:r>
          </a:p>
          <a:p>
            <a:r>
              <a:rPr lang="zh-TW" altLang="en-US" sz="1200" dirty="0">
                <a:solidFill>
                  <a:srgbClr val="002060"/>
                </a:solidFill>
              </a:rPr>
              <a:t>[[1. 2.]</a:t>
            </a:r>
          </a:p>
          <a:p>
            <a:r>
              <a:rPr lang="zh-TW" altLang="en-US" sz="1200" dirty="0">
                <a:solidFill>
                  <a:srgbClr val="002060"/>
                </a:solidFill>
              </a:rPr>
              <a:t> [3. 4.]], shape=(2, 2), dtype=float32)</a:t>
            </a:r>
          </a:p>
          <a:p>
            <a:endParaRPr lang="zh-TW" altLang="en-US" sz="1200" dirty="0">
              <a:solidFill>
                <a:srgbClr val="002060"/>
              </a:solidFill>
            </a:endParaRPr>
          </a:p>
          <a:p>
            <a:r>
              <a:rPr lang="zh-TW" altLang="en-US" sz="1200" dirty="0">
                <a:solidFill>
                  <a:srgbClr val="002060"/>
                </a:solidFill>
              </a:rPr>
              <a:t>Index of highest value: tf.Tensor([1 1], shape=(2,), dtype=int64)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1068BB-DE08-4C7F-B5DD-B5F25F4527DD}"/>
              </a:ext>
            </a:extLst>
          </p:cNvPr>
          <p:cNvSpPr txBox="1"/>
          <p:nvPr/>
        </p:nvSpPr>
        <p:spPr>
          <a:xfrm>
            <a:off x="5922234" y="4779605"/>
            <a:ext cx="6163117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7030A0"/>
                </a:solidFill>
              </a:rPr>
              <a:t>A variable: &lt;</a:t>
            </a:r>
            <a:r>
              <a:rPr lang="en-US" altLang="zh-TW" sz="1200" dirty="0" err="1">
                <a:solidFill>
                  <a:srgbClr val="7030A0"/>
                </a:solidFill>
              </a:rPr>
              <a:t>tf.Variable</a:t>
            </a:r>
            <a:r>
              <a:rPr lang="en-US" altLang="zh-TW" sz="1200" dirty="0">
                <a:solidFill>
                  <a:srgbClr val="7030A0"/>
                </a:solidFill>
              </a:rPr>
              <a:t> 'Variable:0' shape=(2, 2) </a:t>
            </a:r>
            <a:r>
              <a:rPr lang="en-US" altLang="zh-TW" sz="1200" dirty="0" err="1">
                <a:solidFill>
                  <a:srgbClr val="7030A0"/>
                </a:solidFill>
              </a:rPr>
              <a:t>dtype</a:t>
            </a:r>
            <a:r>
              <a:rPr lang="en-US" altLang="zh-TW" sz="1200" dirty="0">
                <a:solidFill>
                  <a:srgbClr val="7030A0"/>
                </a:solidFill>
              </a:rPr>
              <a:t>=float32, </a:t>
            </a:r>
            <a:r>
              <a:rPr lang="en-US" altLang="zh-TW" sz="1200" dirty="0" err="1">
                <a:solidFill>
                  <a:srgbClr val="7030A0"/>
                </a:solidFill>
              </a:rPr>
              <a:t>numpy</a:t>
            </a:r>
            <a:r>
              <a:rPr lang="en-US" altLang="zh-TW" sz="1200" dirty="0">
                <a:solidFill>
                  <a:srgbClr val="7030A0"/>
                </a:solidFill>
              </a:rPr>
              <a:t>=</a:t>
            </a:r>
          </a:p>
          <a:p>
            <a:r>
              <a:rPr lang="en-US" altLang="zh-TW" sz="1200" dirty="0">
                <a:solidFill>
                  <a:srgbClr val="7030A0"/>
                </a:solidFill>
              </a:rPr>
              <a:t>array([[11., 12.],</a:t>
            </a:r>
          </a:p>
          <a:p>
            <a:r>
              <a:rPr lang="en-US" altLang="zh-TW" sz="1200" dirty="0">
                <a:solidFill>
                  <a:srgbClr val="7030A0"/>
                </a:solidFill>
              </a:rPr>
              <a:t>       [21., 22.]], </a:t>
            </a:r>
            <a:r>
              <a:rPr lang="en-US" altLang="zh-TW" sz="1200" dirty="0" err="1">
                <a:solidFill>
                  <a:srgbClr val="7030A0"/>
                </a:solidFill>
              </a:rPr>
              <a:t>dtype</a:t>
            </a:r>
            <a:r>
              <a:rPr lang="en-US" altLang="zh-TW" sz="1200" dirty="0">
                <a:solidFill>
                  <a:srgbClr val="7030A0"/>
                </a:solidFill>
              </a:rPr>
              <a:t>=float32)&gt;</a:t>
            </a:r>
          </a:p>
          <a:p>
            <a:endParaRPr lang="en-US" altLang="zh-TW" sz="1200" dirty="0">
              <a:solidFill>
                <a:srgbClr val="7030A0"/>
              </a:solidFill>
            </a:endParaRPr>
          </a:p>
          <a:p>
            <a:r>
              <a:rPr lang="en-US" altLang="zh-TW" sz="1200" dirty="0">
                <a:solidFill>
                  <a:srgbClr val="7030A0"/>
                </a:solidFill>
              </a:rPr>
              <a:t>Viewed as a tensor: </a:t>
            </a:r>
            <a:r>
              <a:rPr lang="en-US" altLang="zh-TW" sz="1200" dirty="0" err="1">
                <a:solidFill>
                  <a:srgbClr val="7030A0"/>
                </a:solidFill>
              </a:rPr>
              <a:t>tf.Tensor</a:t>
            </a:r>
            <a:r>
              <a:rPr lang="en-US" altLang="zh-TW" sz="1200" dirty="0">
                <a:solidFill>
                  <a:srgbClr val="7030A0"/>
                </a:solidFill>
              </a:rPr>
              <a:t>(</a:t>
            </a:r>
          </a:p>
          <a:p>
            <a:r>
              <a:rPr lang="en-US" altLang="zh-TW" sz="1200" dirty="0">
                <a:solidFill>
                  <a:srgbClr val="7030A0"/>
                </a:solidFill>
              </a:rPr>
              <a:t>[[11. 12.]</a:t>
            </a:r>
          </a:p>
          <a:p>
            <a:r>
              <a:rPr lang="en-US" altLang="zh-TW" sz="1200" dirty="0">
                <a:solidFill>
                  <a:srgbClr val="7030A0"/>
                </a:solidFill>
              </a:rPr>
              <a:t> [21. 22.]], shape=(2, 2), </a:t>
            </a:r>
            <a:r>
              <a:rPr lang="en-US" altLang="zh-TW" sz="1200" dirty="0" err="1">
                <a:solidFill>
                  <a:srgbClr val="7030A0"/>
                </a:solidFill>
              </a:rPr>
              <a:t>dtype</a:t>
            </a:r>
            <a:r>
              <a:rPr lang="en-US" altLang="zh-TW" sz="1200" dirty="0">
                <a:solidFill>
                  <a:srgbClr val="7030A0"/>
                </a:solidFill>
              </a:rPr>
              <a:t>=float32)</a:t>
            </a:r>
          </a:p>
          <a:p>
            <a:endParaRPr lang="en-US" altLang="zh-TW" sz="1200" dirty="0">
              <a:solidFill>
                <a:srgbClr val="7030A0"/>
              </a:solidFill>
            </a:endParaRPr>
          </a:p>
          <a:p>
            <a:r>
              <a:rPr lang="en-US" altLang="zh-TW" sz="1200" dirty="0">
                <a:solidFill>
                  <a:srgbClr val="7030A0"/>
                </a:solidFill>
              </a:rPr>
              <a:t>Index of highest value: </a:t>
            </a:r>
            <a:r>
              <a:rPr lang="en-US" altLang="zh-TW" sz="1200" dirty="0" err="1">
                <a:solidFill>
                  <a:srgbClr val="7030A0"/>
                </a:solidFill>
              </a:rPr>
              <a:t>tf.Tensor</a:t>
            </a:r>
            <a:r>
              <a:rPr lang="en-US" altLang="zh-TW" sz="1200" dirty="0">
                <a:solidFill>
                  <a:srgbClr val="7030A0"/>
                </a:solidFill>
              </a:rPr>
              <a:t>([1 1], shape=(2,), </a:t>
            </a:r>
            <a:r>
              <a:rPr lang="en-US" altLang="zh-TW" sz="1200" dirty="0" err="1">
                <a:solidFill>
                  <a:srgbClr val="7030A0"/>
                </a:solidFill>
              </a:rPr>
              <a:t>dtype</a:t>
            </a:r>
            <a:r>
              <a:rPr lang="en-US" altLang="zh-TW" sz="1200" dirty="0">
                <a:solidFill>
                  <a:srgbClr val="7030A0"/>
                </a:solidFill>
              </a:rPr>
              <a:t>=int64)</a:t>
            </a:r>
            <a:endParaRPr lang="zh-TW" altLang="en-US" sz="1200" dirty="0">
              <a:solidFill>
                <a:srgbClr val="7030A0"/>
              </a:solidFill>
            </a:endParaRPr>
          </a:p>
        </p:txBody>
      </p:sp>
      <p:sp>
        <p:nvSpPr>
          <p:cNvPr id="13" name="右中括弧 12">
            <a:extLst>
              <a:ext uri="{FF2B5EF4-FFF2-40B4-BE49-F238E27FC236}">
                <a16:creationId xmlns:a16="http://schemas.microsoft.com/office/drawing/2014/main" id="{4B6637CC-9642-4543-A110-B6BD3F97B46B}"/>
              </a:ext>
            </a:extLst>
          </p:cNvPr>
          <p:cNvSpPr/>
          <p:nvPr/>
        </p:nvSpPr>
        <p:spPr>
          <a:xfrm>
            <a:off x="4771836" y="2295083"/>
            <a:ext cx="296726" cy="817510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ADD8A2B-3F69-457E-9C36-39A8FB69AB83}"/>
              </a:ext>
            </a:extLst>
          </p:cNvPr>
          <p:cNvCxnSpPr>
            <a:stCxn id="13" idx="2"/>
          </p:cNvCxnSpPr>
          <p:nvPr/>
        </p:nvCxnSpPr>
        <p:spPr>
          <a:xfrm rot="10800000" flipH="1">
            <a:off x="5068561" y="1459408"/>
            <a:ext cx="696397" cy="1244431"/>
          </a:xfrm>
          <a:prstGeom prst="bentConnector4">
            <a:avLst>
              <a:gd name="adj1" fmla="val 30652"/>
              <a:gd name="adj2" fmla="val 100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中括弧 17">
            <a:extLst>
              <a:ext uri="{FF2B5EF4-FFF2-40B4-BE49-F238E27FC236}">
                <a16:creationId xmlns:a16="http://schemas.microsoft.com/office/drawing/2014/main" id="{605FEB01-66CC-471F-8F11-4E26E7CF928E}"/>
              </a:ext>
            </a:extLst>
          </p:cNvPr>
          <p:cNvSpPr/>
          <p:nvPr/>
        </p:nvSpPr>
        <p:spPr>
          <a:xfrm>
            <a:off x="4804048" y="3283159"/>
            <a:ext cx="296726" cy="919448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90FAF40D-36D1-4C05-A1FD-4ED909215B20}"/>
              </a:ext>
            </a:extLst>
          </p:cNvPr>
          <p:cNvCxnSpPr>
            <a:cxnSpLocks/>
          </p:cNvCxnSpPr>
          <p:nvPr/>
        </p:nvCxnSpPr>
        <p:spPr>
          <a:xfrm flipV="1">
            <a:off x="5120034" y="3283159"/>
            <a:ext cx="596480" cy="528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右中括弧 20">
            <a:extLst>
              <a:ext uri="{FF2B5EF4-FFF2-40B4-BE49-F238E27FC236}">
                <a16:creationId xmlns:a16="http://schemas.microsoft.com/office/drawing/2014/main" id="{DAB951B1-F00C-4AD4-846A-0FE5816F63AA}"/>
              </a:ext>
            </a:extLst>
          </p:cNvPr>
          <p:cNvSpPr/>
          <p:nvPr/>
        </p:nvSpPr>
        <p:spPr>
          <a:xfrm>
            <a:off x="4852492" y="4319881"/>
            <a:ext cx="296726" cy="919448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199111EC-DAAD-4E81-A027-391863677E56}"/>
              </a:ext>
            </a:extLst>
          </p:cNvPr>
          <p:cNvCxnSpPr>
            <a:cxnSpLocks/>
          </p:cNvCxnSpPr>
          <p:nvPr/>
        </p:nvCxnSpPr>
        <p:spPr>
          <a:xfrm>
            <a:off x="5168478" y="4848499"/>
            <a:ext cx="699427" cy="2866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87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5C1429E-693F-4850-BDBF-C2B7D4095E46}"/>
              </a:ext>
            </a:extLst>
          </p:cNvPr>
          <p:cNvSpPr txBox="1"/>
          <p:nvPr/>
        </p:nvSpPr>
        <p:spPr>
          <a:xfrm>
            <a:off x="776634" y="1654366"/>
            <a:ext cx="5147285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import tensorflow as tf</a:t>
            </a:r>
          </a:p>
          <a:p>
            <a:r>
              <a:rPr lang="zh-TW" altLang="en-US" sz="1200" dirty="0"/>
              <a:t>import numpy as np</a:t>
            </a:r>
          </a:p>
          <a:p>
            <a:r>
              <a:rPr lang="zh-TW" altLang="en-US" sz="1200" dirty="0"/>
              <a:t>my_tensor = tf.constant([[1.0, 2.0], [3.0, 4.0]])</a:t>
            </a:r>
          </a:p>
          <a:p>
            <a:r>
              <a:rPr lang="zh-TW" altLang="en-US" sz="1200" dirty="0"/>
              <a:t>my_var = tf.Variable(my_tensor)</a:t>
            </a:r>
          </a:p>
          <a:p>
            <a:endParaRPr lang="zh-TW" altLang="en-US" sz="1200" dirty="0"/>
          </a:p>
          <a:p>
            <a:r>
              <a:rPr lang="zh-TW" altLang="en-US" sz="1200" dirty="0">
                <a:solidFill>
                  <a:srgbClr val="0070C0"/>
                </a:solidFill>
              </a:rPr>
              <a:t>#使用tf.Variable.assign重新分配張量的值, 但 shape不可變</a:t>
            </a:r>
          </a:p>
          <a:p>
            <a:r>
              <a:rPr lang="zh-TW" altLang="en-US" sz="1200" dirty="0"/>
              <a:t>my_var.assign([[11,12],[21,22]])</a:t>
            </a:r>
            <a:endParaRPr lang="en-US" altLang="zh-TW" sz="1200" dirty="0"/>
          </a:p>
          <a:p>
            <a:endParaRPr lang="zh-TW" altLang="en-US" sz="1200" dirty="0"/>
          </a:p>
          <a:p>
            <a:r>
              <a:rPr lang="en-US" altLang="zh-TW" sz="1200" dirty="0" err="1"/>
              <a:t>my_var</a:t>
            </a:r>
            <a:r>
              <a:rPr lang="en-US" altLang="zh-TW" sz="1200" dirty="0" err="1">
                <a:solidFill>
                  <a:srgbClr val="FF0000"/>
                </a:solidFill>
              </a:rPr>
              <a:t>.assign</a:t>
            </a:r>
            <a:r>
              <a:rPr lang="en-US" altLang="zh-TW" sz="1200" dirty="0"/>
              <a:t>([[11,12],[21,22]])</a:t>
            </a:r>
          </a:p>
          <a:p>
            <a:r>
              <a:rPr lang="en-US" altLang="zh-TW" sz="1200" dirty="0"/>
              <a:t>print("A variable:", </a:t>
            </a:r>
            <a:r>
              <a:rPr lang="en-US" altLang="zh-TW" sz="1200" dirty="0" err="1"/>
              <a:t>my_var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/>
              <a:t>print("\</a:t>
            </a:r>
            <a:r>
              <a:rPr lang="en-US" altLang="zh-TW" sz="1200" dirty="0" err="1"/>
              <a:t>nViewed</a:t>
            </a:r>
            <a:r>
              <a:rPr lang="en-US" altLang="zh-TW" sz="1200" dirty="0"/>
              <a:t> as a tensor:", </a:t>
            </a:r>
            <a:r>
              <a:rPr lang="en-US" altLang="zh-TW" sz="1200" dirty="0" err="1"/>
              <a:t>tf.convert_to_tensor</a:t>
            </a:r>
            <a:r>
              <a:rPr lang="en-US" altLang="zh-TW" sz="1200" dirty="0"/>
              <a:t>(</a:t>
            </a:r>
            <a:r>
              <a:rPr lang="en-US" altLang="zh-TW" sz="1200" dirty="0" err="1"/>
              <a:t>my_var</a:t>
            </a:r>
            <a:r>
              <a:rPr lang="en-US" altLang="zh-TW" sz="1200" dirty="0"/>
              <a:t>))</a:t>
            </a:r>
          </a:p>
          <a:p>
            <a:r>
              <a:rPr lang="en-US" altLang="zh-TW" sz="1200" dirty="0"/>
              <a:t>print("\</a:t>
            </a:r>
            <a:r>
              <a:rPr lang="en-US" altLang="zh-TW" sz="1200" dirty="0" err="1"/>
              <a:t>nIndex</a:t>
            </a:r>
            <a:r>
              <a:rPr lang="en-US" altLang="zh-TW" sz="1200" dirty="0"/>
              <a:t> of highest value:", </a:t>
            </a:r>
            <a:r>
              <a:rPr lang="en-US" altLang="zh-TW" sz="1200" dirty="0" err="1"/>
              <a:t>tf.argmax</a:t>
            </a:r>
            <a:r>
              <a:rPr lang="en-US" altLang="zh-TW" sz="1200" dirty="0"/>
              <a:t>(</a:t>
            </a:r>
            <a:r>
              <a:rPr lang="en-US" altLang="zh-TW" sz="1200" dirty="0" err="1"/>
              <a:t>my_var</a:t>
            </a:r>
            <a:r>
              <a:rPr lang="en-US" altLang="zh-TW" sz="1200" dirty="0"/>
              <a:t>))</a:t>
            </a:r>
          </a:p>
          <a:p>
            <a:r>
              <a:rPr lang="en-US" altLang="zh-TW" sz="1200" dirty="0"/>
              <a:t>print('after </a:t>
            </a:r>
            <a:r>
              <a:rPr lang="en-US" altLang="zh-TW" sz="1200" dirty="0" err="1"/>
              <a:t>assing</a:t>
            </a:r>
            <a:r>
              <a:rPr lang="en-US" altLang="zh-TW" sz="1200" dirty="0"/>
              <a:t> new value:', </a:t>
            </a:r>
            <a:r>
              <a:rPr lang="en-US" altLang="zh-TW" sz="1200" dirty="0" err="1"/>
              <a:t>my_var</a:t>
            </a:r>
            <a:r>
              <a:rPr lang="en-US" altLang="zh-TW" sz="1200" dirty="0"/>
              <a:t>)</a:t>
            </a:r>
          </a:p>
          <a:p>
            <a:endParaRPr lang="en-US" altLang="zh-TW" sz="1200" dirty="0"/>
          </a:p>
          <a:p>
            <a:r>
              <a:rPr lang="en-US" altLang="zh-TW" sz="1400" dirty="0">
                <a:solidFill>
                  <a:srgbClr val="0070C0"/>
                </a:solidFill>
              </a:rPr>
              <a:t>#assign_add() </a:t>
            </a:r>
            <a:r>
              <a:rPr lang="zh-TW" altLang="en-US" sz="1400" dirty="0">
                <a:solidFill>
                  <a:srgbClr val="0070C0"/>
                </a:solidFill>
              </a:rPr>
              <a:t>加入同</a:t>
            </a:r>
            <a:r>
              <a:rPr lang="en-US" altLang="zh-TW" sz="1400" dirty="0">
                <a:solidFill>
                  <a:srgbClr val="0070C0"/>
                </a:solidFill>
              </a:rPr>
              <a:t>shape()</a:t>
            </a:r>
            <a:r>
              <a:rPr lang="zh-TW" altLang="en-US" sz="1400" dirty="0">
                <a:solidFill>
                  <a:srgbClr val="0070C0"/>
                </a:solidFill>
              </a:rPr>
              <a:t>的對應值</a:t>
            </a:r>
            <a:endParaRPr lang="en-US" altLang="zh-TW" sz="1400" dirty="0">
              <a:solidFill>
                <a:srgbClr val="0070C0"/>
              </a:solidFill>
            </a:endParaRPr>
          </a:p>
          <a:p>
            <a:r>
              <a:rPr lang="en-US" altLang="zh-TW" sz="1200" dirty="0" err="1"/>
              <a:t>my_var.</a:t>
            </a:r>
            <a:r>
              <a:rPr lang="en-US" altLang="zh-TW" sz="1200" dirty="0" err="1">
                <a:solidFill>
                  <a:srgbClr val="FF0000"/>
                </a:solidFill>
              </a:rPr>
              <a:t>assign_add</a:t>
            </a:r>
            <a:r>
              <a:rPr lang="en-US" altLang="zh-TW" sz="1200" dirty="0"/>
              <a:t>([[1,1],[1,1]])</a:t>
            </a:r>
          </a:p>
          <a:p>
            <a:r>
              <a:rPr lang="en-US" altLang="zh-TW" sz="1200" dirty="0"/>
              <a:t>print('after assign add:', </a:t>
            </a:r>
            <a:r>
              <a:rPr lang="en-US" altLang="zh-TW" sz="1200" dirty="0" err="1"/>
              <a:t>my_var</a:t>
            </a:r>
            <a:r>
              <a:rPr lang="en-US" altLang="zh-TW" sz="1200" dirty="0"/>
              <a:t>)</a:t>
            </a:r>
          </a:p>
          <a:p>
            <a:endParaRPr lang="en-US" altLang="zh-TW" sz="1200" dirty="0"/>
          </a:p>
          <a:p>
            <a:r>
              <a:rPr lang="en-US" altLang="zh-TW" sz="1200" dirty="0">
                <a:solidFill>
                  <a:srgbClr val="0070C0"/>
                </a:solidFill>
              </a:rPr>
              <a:t>#assign_sub() </a:t>
            </a:r>
            <a:r>
              <a:rPr lang="zh-TW" altLang="en-US" sz="1200" dirty="0">
                <a:solidFill>
                  <a:srgbClr val="0070C0"/>
                </a:solidFill>
              </a:rPr>
              <a:t>減掉同</a:t>
            </a:r>
            <a:r>
              <a:rPr lang="en-US" altLang="zh-TW" sz="1200" dirty="0">
                <a:solidFill>
                  <a:srgbClr val="0070C0"/>
                </a:solidFill>
              </a:rPr>
              <a:t>shape()</a:t>
            </a:r>
            <a:r>
              <a:rPr lang="zh-TW" altLang="en-US" sz="1200" dirty="0">
                <a:solidFill>
                  <a:srgbClr val="0070C0"/>
                </a:solidFill>
              </a:rPr>
              <a:t>的對應值</a:t>
            </a:r>
          </a:p>
          <a:p>
            <a:r>
              <a:rPr lang="en-US" altLang="zh-TW" sz="1200" dirty="0" err="1"/>
              <a:t>my_var.</a:t>
            </a:r>
            <a:r>
              <a:rPr lang="en-US" altLang="zh-TW" sz="1200" dirty="0" err="1">
                <a:solidFill>
                  <a:srgbClr val="FF0000"/>
                </a:solidFill>
              </a:rPr>
              <a:t>assign_sub</a:t>
            </a:r>
            <a:r>
              <a:rPr lang="en-US" altLang="zh-TW" sz="1200" dirty="0"/>
              <a:t>([[2,2],[2,2]])</a:t>
            </a:r>
          </a:p>
          <a:p>
            <a:r>
              <a:rPr lang="en-US" altLang="zh-TW" sz="1200" dirty="0"/>
              <a:t>print('after assign sub(-):', </a:t>
            </a:r>
            <a:r>
              <a:rPr lang="en-US" altLang="zh-TW" sz="1200" dirty="0" err="1"/>
              <a:t>my_var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67ED04-7D83-465F-B579-2A40798AFB18}"/>
              </a:ext>
            </a:extLst>
          </p:cNvPr>
          <p:cNvSpPr txBox="1"/>
          <p:nvPr/>
        </p:nvSpPr>
        <p:spPr>
          <a:xfrm>
            <a:off x="5923919" y="1654366"/>
            <a:ext cx="5848224" cy="3600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200" dirty="0"/>
              <a:t>A variable: &lt;tf.Variable 'Variable:0' shape=(2, 2) dtype=float32, numpy=</a:t>
            </a:r>
          </a:p>
          <a:p>
            <a:r>
              <a:rPr lang="zh-TW" altLang="en-US" sz="1200" dirty="0"/>
              <a:t>array([[11., 12.],</a:t>
            </a:r>
          </a:p>
          <a:p>
            <a:r>
              <a:rPr lang="zh-TW" altLang="en-US" sz="1200" dirty="0"/>
              <a:t>       [21., 22.]], dtype=float32)&gt;</a:t>
            </a:r>
          </a:p>
          <a:p>
            <a:endParaRPr lang="zh-TW" altLang="en-US" sz="1200" dirty="0"/>
          </a:p>
          <a:p>
            <a:r>
              <a:rPr lang="zh-TW" altLang="en-US" sz="1200" dirty="0"/>
              <a:t>Viewed as a tensor: tf.Tensor(</a:t>
            </a:r>
          </a:p>
          <a:p>
            <a:r>
              <a:rPr lang="zh-TW" altLang="en-US" sz="1200" dirty="0"/>
              <a:t>[</a:t>
            </a:r>
            <a:r>
              <a:rPr lang="zh-TW" altLang="en-US" sz="1200" dirty="0">
                <a:solidFill>
                  <a:srgbClr val="FF0000"/>
                </a:solidFill>
              </a:rPr>
              <a:t>[11. 12.]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[21. 22.]</a:t>
            </a:r>
            <a:r>
              <a:rPr lang="zh-TW" altLang="en-US" sz="1200" dirty="0"/>
              <a:t>], shape=(2, 2), dtype=float32)</a:t>
            </a:r>
          </a:p>
          <a:p>
            <a:endParaRPr lang="zh-TW" altLang="en-US" sz="1200" dirty="0"/>
          </a:p>
          <a:p>
            <a:r>
              <a:rPr lang="zh-TW" altLang="en-US" sz="1200" dirty="0"/>
              <a:t>Index of highest value: tf.Tensor([1 1], shape=(2,), dtype=int64)</a:t>
            </a:r>
          </a:p>
          <a:p>
            <a:r>
              <a:rPr lang="zh-TW" altLang="en-US" sz="1200" dirty="0">
                <a:solidFill>
                  <a:srgbClr val="0070C0"/>
                </a:solidFill>
              </a:rPr>
              <a:t>after assing </a:t>
            </a:r>
            <a:r>
              <a:rPr lang="zh-TW" altLang="en-US" sz="1200" dirty="0"/>
              <a:t>new value: &lt;tf.Variable 'Variable:0' shape=(2, 2) dtype=float32, numpy=</a:t>
            </a:r>
          </a:p>
          <a:p>
            <a:r>
              <a:rPr lang="zh-TW" altLang="en-US" sz="1200" dirty="0"/>
              <a:t>array([[11., 12.],</a:t>
            </a:r>
          </a:p>
          <a:p>
            <a:r>
              <a:rPr lang="zh-TW" altLang="en-US" sz="1200" dirty="0"/>
              <a:t>       [21., 22.]], dtype=float32)&gt;</a:t>
            </a:r>
          </a:p>
          <a:p>
            <a:r>
              <a:rPr lang="zh-TW" altLang="en-US" sz="1200" dirty="0"/>
              <a:t>after assign </a:t>
            </a:r>
            <a:r>
              <a:rPr lang="zh-TW" altLang="en-US" sz="1200" b="1" dirty="0">
                <a:solidFill>
                  <a:srgbClr val="FF0000"/>
                </a:solidFill>
              </a:rPr>
              <a:t>add</a:t>
            </a:r>
            <a:r>
              <a:rPr lang="en-US" altLang="zh-TW" sz="1200" b="1" dirty="0">
                <a:solidFill>
                  <a:srgbClr val="FF0000"/>
                </a:solidFill>
              </a:rPr>
              <a:t>(+)</a:t>
            </a:r>
            <a:r>
              <a:rPr lang="zh-TW" altLang="en-US" sz="1200" dirty="0"/>
              <a:t>: &lt;tf.Variable 'Variable:0' shape=(2, 2) dtype=float32, numpy=</a:t>
            </a:r>
          </a:p>
          <a:p>
            <a:r>
              <a:rPr lang="zh-TW" altLang="en-US" sz="1200" dirty="0"/>
              <a:t>array([</a:t>
            </a:r>
            <a:r>
              <a:rPr lang="zh-TW" altLang="en-US" sz="1200" dirty="0">
                <a:solidFill>
                  <a:srgbClr val="FF0000"/>
                </a:solidFill>
              </a:rPr>
              <a:t>[12., 13.],</a:t>
            </a:r>
          </a:p>
          <a:p>
            <a:r>
              <a:rPr lang="zh-TW" altLang="en-US" sz="1200" dirty="0">
                <a:solidFill>
                  <a:srgbClr val="FF0000"/>
                </a:solidFill>
              </a:rPr>
              <a:t>       [22., 23.]</a:t>
            </a:r>
            <a:r>
              <a:rPr lang="zh-TW" altLang="en-US" sz="1200" dirty="0"/>
              <a:t>], dtype=float32)&gt;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/>
              <a:t>after assign </a:t>
            </a:r>
            <a:r>
              <a:rPr lang="en-US" altLang="zh-TW" sz="1200" b="1" dirty="0">
                <a:solidFill>
                  <a:srgbClr val="FF0000"/>
                </a:solidFill>
              </a:rPr>
              <a:t>sub</a:t>
            </a:r>
            <a:r>
              <a:rPr lang="en-US" altLang="zh-TW" sz="1200" dirty="0"/>
              <a:t>(-): &lt;</a:t>
            </a:r>
            <a:r>
              <a:rPr lang="en-US" altLang="zh-TW" sz="1200" dirty="0" err="1"/>
              <a:t>tf.Variable</a:t>
            </a:r>
            <a:r>
              <a:rPr lang="en-US" altLang="zh-TW" sz="1200" dirty="0"/>
              <a:t> 'Variable:0' shape=(2, 2) </a:t>
            </a:r>
            <a:r>
              <a:rPr lang="en-US" altLang="zh-TW" sz="1200" dirty="0" err="1"/>
              <a:t>dtype</a:t>
            </a:r>
            <a:r>
              <a:rPr lang="en-US" altLang="zh-TW" sz="1200" dirty="0"/>
              <a:t>=float32, </a:t>
            </a:r>
            <a:r>
              <a:rPr lang="en-US" altLang="zh-TW" sz="1200" dirty="0" err="1"/>
              <a:t>numpy</a:t>
            </a:r>
            <a:r>
              <a:rPr lang="en-US" altLang="zh-TW" sz="1200" dirty="0"/>
              <a:t>=</a:t>
            </a:r>
          </a:p>
          <a:p>
            <a:r>
              <a:rPr lang="en-US" altLang="zh-TW" sz="1200" dirty="0"/>
              <a:t>array([</a:t>
            </a:r>
            <a:r>
              <a:rPr lang="en-US" altLang="zh-TW" sz="1200" dirty="0">
                <a:solidFill>
                  <a:srgbClr val="FF0000"/>
                </a:solidFill>
              </a:rPr>
              <a:t>[10., 11.],</a:t>
            </a:r>
          </a:p>
          <a:p>
            <a:r>
              <a:rPr lang="en-US" altLang="zh-TW" sz="1200" dirty="0">
                <a:solidFill>
                  <a:srgbClr val="FF0000"/>
                </a:solidFill>
              </a:rPr>
              <a:t>       [20., 21.]</a:t>
            </a:r>
            <a:r>
              <a:rPr lang="en-US" altLang="zh-TW" sz="1200" dirty="0"/>
              <a:t>], </a:t>
            </a:r>
            <a:r>
              <a:rPr lang="en-US" altLang="zh-TW" sz="1200" dirty="0" err="1"/>
              <a:t>dtype</a:t>
            </a:r>
            <a:r>
              <a:rPr lang="en-US" altLang="zh-TW" sz="1200" dirty="0"/>
              <a:t>=float32)&gt;</a:t>
            </a:r>
            <a:endParaRPr lang="zh-TW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091C82-8FCD-4A28-B46C-6A5B0A4E11B4}"/>
              </a:ext>
            </a:extLst>
          </p:cNvPr>
          <p:cNvSpPr txBox="1"/>
          <p:nvPr/>
        </p:nvSpPr>
        <p:spPr>
          <a:xfrm>
            <a:off x="727182" y="748367"/>
            <a:ext cx="415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 dirty="0">
                <a:solidFill>
                  <a:srgbClr val="0070C0"/>
                </a:solidFill>
                <a:effectLst/>
                <a:latin typeface="Roboto"/>
              </a:rPr>
              <a:t>add Variables value  by </a:t>
            </a:r>
            <a:r>
              <a:rPr lang="en-US" altLang="zh-TW" b="0" i="0" dirty="0" err="1">
                <a:solidFill>
                  <a:srgbClr val="0070C0"/>
                </a:solidFill>
                <a:effectLst/>
                <a:latin typeface="Roboto"/>
              </a:rPr>
              <a:t>assing_add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Roboto"/>
              </a:rPr>
              <a:t>()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E38B43-262F-444B-8720-97118A1C78E5}"/>
              </a:ext>
            </a:extLst>
          </p:cNvPr>
          <p:cNvSpPr txBox="1"/>
          <p:nvPr/>
        </p:nvSpPr>
        <p:spPr>
          <a:xfrm>
            <a:off x="5730138" y="748367"/>
            <a:ext cx="41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※ </a:t>
            </a:r>
            <a:r>
              <a:rPr lang="en-US" altLang="zh-TW" dirty="0"/>
              <a:t>assign</a:t>
            </a:r>
            <a:r>
              <a:rPr lang="zh-TW" altLang="en-US" dirty="0"/>
              <a:t>不可用來預設不存在的</a:t>
            </a:r>
            <a:r>
              <a:rPr lang="en-US" altLang="zh-TW" dirty="0"/>
              <a:t>Variable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008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D863C-1193-4A56-AA44-ABB3D2445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8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建立</a:t>
            </a:r>
            <a:r>
              <a:rPr lang="en-US" altLang="zh-TW" sz="3200" dirty="0"/>
              <a:t>dataset</a:t>
            </a:r>
            <a:r>
              <a:rPr lang="zh-TW" altLang="en-US" sz="3200" dirty="0"/>
              <a:t>的方式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117401-5753-40CC-AC92-5BD3DDF63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68" y="1129500"/>
            <a:ext cx="10515600" cy="634406"/>
          </a:xfrm>
        </p:spPr>
        <p:txBody>
          <a:bodyPr>
            <a:normAutofit/>
          </a:bodyPr>
          <a:lstStyle/>
          <a:p>
            <a:r>
              <a:rPr lang="en-US" altLang="zh-TW" sz="1800" b="1" i="0" dirty="0">
                <a:solidFill>
                  <a:srgbClr val="000000"/>
                </a:solidFill>
                <a:effectLst/>
              </a:rPr>
              <a:t>1 </a:t>
            </a:r>
            <a:r>
              <a:rPr lang="zh-TW" altLang="en-US" sz="1800" b="1" i="0" u="sng" dirty="0">
                <a:solidFill>
                  <a:srgbClr val="000000"/>
                </a:solidFill>
                <a:effectLst/>
                <a:uFill>
                  <a:solidFill>
                    <a:srgbClr val="002060"/>
                  </a:solidFill>
                </a:uFill>
              </a:rPr>
              <a:t>使用</a:t>
            </a:r>
            <a:r>
              <a:rPr lang="en-US" altLang="zh-TW" sz="1800" b="1" i="0" u="sng" dirty="0">
                <a:solidFill>
                  <a:srgbClr val="000000"/>
                </a:solidFill>
                <a:effectLst/>
                <a:uFill>
                  <a:solidFill>
                    <a:srgbClr val="002060"/>
                  </a:solidFill>
                </a:uFill>
              </a:rPr>
              <a:t>Dataset</a:t>
            </a:r>
            <a:r>
              <a:rPr lang="zh-TW" altLang="en-US" sz="1800" b="1" i="0" u="sng" dirty="0">
                <a:solidFill>
                  <a:srgbClr val="000000"/>
                </a:solidFill>
                <a:effectLst/>
                <a:uFill>
                  <a:solidFill>
                    <a:srgbClr val="002060"/>
                  </a:solidFill>
                </a:uFill>
              </a:rPr>
              <a:t>中的</a:t>
            </a:r>
            <a:r>
              <a:rPr lang="en-US" altLang="zh-TW" sz="1800" b="1" i="0" u="sng" dirty="0">
                <a:solidFill>
                  <a:srgbClr val="0070C0"/>
                </a:solidFill>
                <a:effectLst/>
                <a:uFill>
                  <a:solidFill>
                    <a:srgbClr val="002060"/>
                  </a:solidFill>
                </a:uFill>
              </a:rPr>
              <a:t>range</a:t>
            </a:r>
            <a:r>
              <a:rPr lang="en-US" altLang="zh-TW" sz="1800" b="1" i="0" u="sng" dirty="0">
                <a:solidFill>
                  <a:srgbClr val="000000"/>
                </a:solidFill>
                <a:effectLst/>
                <a:uFill>
                  <a:solidFill>
                    <a:srgbClr val="002060"/>
                  </a:solidFill>
                </a:uFill>
              </a:rPr>
              <a:t>()</a:t>
            </a:r>
            <a:r>
              <a:rPr lang="zh-TW" altLang="en-US" sz="1800" b="1" i="0" u="sng" dirty="0">
                <a:solidFill>
                  <a:srgbClr val="000000"/>
                </a:solidFill>
                <a:effectLst/>
                <a:uFill>
                  <a:solidFill>
                    <a:srgbClr val="002060"/>
                  </a:solidFill>
                </a:uFill>
              </a:rPr>
              <a:t>方法</a:t>
            </a:r>
            <a:r>
              <a:rPr lang="en-US" altLang="zh-TW" sz="1800" b="1" i="0" dirty="0">
                <a:solidFill>
                  <a:srgbClr val="000000"/>
                </a:solidFill>
                <a:effectLst/>
              </a:rPr>
              <a:t>:</a:t>
            </a:r>
            <a:r>
              <a:rPr lang="zh-TW" altLang="en-US" sz="1800" b="1" i="0" dirty="0">
                <a:solidFill>
                  <a:srgbClr val="000000"/>
                </a:solidFill>
                <a:effectLst/>
              </a:rPr>
              <a:t>建立依順序的</a:t>
            </a:r>
            <a:r>
              <a:rPr lang="en-US" altLang="zh-TW" sz="1800" b="1" i="0" dirty="0">
                <a:solidFill>
                  <a:srgbClr val="000000"/>
                </a:solidFill>
                <a:effectLst/>
              </a:rPr>
              <a:t>dataset</a:t>
            </a:r>
            <a:endParaRPr lang="zh-TW" altLang="en-US" sz="1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F1A16B-E1AD-47E2-8A60-7510BA96DC12}"/>
              </a:ext>
            </a:extLst>
          </p:cNvPr>
          <p:cNvSpPr txBox="1"/>
          <p:nvPr/>
        </p:nvSpPr>
        <p:spPr>
          <a:xfrm>
            <a:off x="558964" y="1730993"/>
            <a:ext cx="4974631" cy="41857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/>
              <a:t>import </a:t>
            </a:r>
            <a:r>
              <a:rPr lang="en-US" altLang="zh-TW" sz="1400" dirty="0" err="1"/>
              <a:t>tensorflow</a:t>
            </a:r>
            <a:r>
              <a:rPr lang="en-US" altLang="zh-TW" sz="1400" dirty="0"/>
              <a:t> as </a:t>
            </a:r>
            <a:r>
              <a:rPr lang="en-US" altLang="zh-TW" sz="1400" dirty="0" err="1"/>
              <a:t>tf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ds = </a:t>
            </a:r>
            <a:r>
              <a:rPr lang="en-US" altLang="zh-TW" sz="1400" dirty="0" err="1"/>
              <a:t>tf.range</a:t>
            </a:r>
            <a:r>
              <a:rPr lang="en-US" altLang="zh-TW" sz="1400" dirty="0"/>
              <a:t>(5)</a:t>
            </a:r>
          </a:p>
          <a:p>
            <a:r>
              <a:rPr lang="en-US" altLang="zh-TW" sz="1400" dirty="0"/>
              <a:t>print('1. type:', type(ds))</a:t>
            </a:r>
          </a:p>
          <a:p>
            <a:r>
              <a:rPr lang="en-US" altLang="zh-TW" sz="1400" dirty="0"/>
              <a:t>print('2.',ds)  </a:t>
            </a:r>
            <a:r>
              <a:rPr lang="en-US" altLang="zh-TW" sz="1400" dirty="0">
                <a:solidFill>
                  <a:schemeClr val="accent6">
                    <a:lumMod val="75000"/>
                  </a:schemeClr>
                </a:solidFill>
              </a:rPr>
              <a:t>#display dataset information</a:t>
            </a:r>
          </a:p>
          <a:p>
            <a:r>
              <a:rPr lang="en-US" altLang="zh-TW" sz="1400" dirty="0"/>
              <a:t>print('3. dataset:{0}'.</a:t>
            </a:r>
            <a:r>
              <a:rPr lang="en-US" altLang="zh-TW" sz="1400" dirty="0">
                <a:solidFill>
                  <a:schemeClr val="accent1">
                    <a:lumMod val="75000"/>
                  </a:schemeClr>
                </a:solidFill>
              </a:rPr>
              <a:t>format</a:t>
            </a:r>
            <a:r>
              <a:rPr lang="en-US" altLang="zh-TW" sz="1400" dirty="0"/>
              <a:t>(ds))   </a:t>
            </a:r>
            <a:r>
              <a:rPr lang="en-US" altLang="zh-TW" sz="1400" dirty="0">
                <a:solidFill>
                  <a:schemeClr val="accent6">
                    <a:lumMod val="75000"/>
                  </a:schemeClr>
                </a:solidFill>
              </a:rPr>
              <a:t>#display value of dataset</a:t>
            </a:r>
          </a:p>
          <a:p>
            <a:r>
              <a:rPr lang="en-US" altLang="zh-TW" sz="1400" dirty="0"/>
              <a:t>for </a:t>
            </a:r>
            <a:r>
              <a:rPr lang="en-US" altLang="zh-TW" sz="1400" dirty="0" err="1"/>
              <a:t>idx</a:t>
            </a:r>
            <a:r>
              <a:rPr lang="en-US" altLang="zh-TW" sz="1400" dirty="0"/>
              <a:t>, item in </a:t>
            </a:r>
            <a:r>
              <a:rPr lang="en-US" altLang="zh-TW" sz="1400" dirty="0">
                <a:solidFill>
                  <a:schemeClr val="accent1">
                    <a:lumMod val="75000"/>
                  </a:schemeClr>
                </a:solidFill>
              </a:rPr>
              <a:t>enumerate</a:t>
            </a:r>
            <a:r>
              <a:rPr lang="en-US" altLang="zh-TW" sz="1400" dirty="0"/>
              <a:t>(ds,0):   #display each item in dataset</a:t>
            </a:r>
          </a:p>
          <a:p>
            <a:r>
              <a:rPr lang="en-US" altLang="zh-TW" sz="1400" dirty="0"/>
              <a:t>    print('4. </a:t>
            </a:r>
            <a:r>
              <a:rPr lang="en-US" altLang="zh-TW" sz="1400" dirty="0" err="1"/>
              <a:t>idx</a:t>
            </a:r>
            <a:r>
              <a:rPr lang="en-US" altLang="zh-TW" sz="1400" dirty="0"/>
              <a:t>:{0}, content:{1}'.format(</a:t>
            </a:r>
            <a:r>
              <a:rPr lang="en-US" altLang="zh-TW" sz="1400" dirty="0" err="1"/>
              <a:t>idx</a:t>
            </a:r>
            <a:r>
              <a:rPr lang="en-US" altLang="zh-TW" sz="1400" dirty="0"/>
              <a:t>, item))</a:t>
            </a:r>
          </a:p>
          <a:p>
            <a:r>
              <a:rPr lang="en-US" altLang="zh-TW" sz="1400" dirty="0"/>
              <a:t>print('- - - - - - - - - ')</a:t>
            </a:r>
          </a:p>
          <a:p>
            <a:r>
              <a:rPr lang="en-US" altLang="zh-TW" sz="1400" dirty="0"/>
              <a:t>for </a:t>
            </a:r>
            <a:r>
              <a:rPr lang="en-US" altLang="zh-TW" sz="1400" dirty="0" err="1"/>
              <a:t>idx</a:t>
            </a:r>
            <a:r>
              <a:rPr lang="en-US" altLang="zh-TW" sz="1400" dirty="0"/>
              <a:t>, item in enumerate(ds,0):   #display each item in dataset</a:t>
            </a:r>
          </a:p>
          <a:p>
            <a:r>
              <a:rPr lang="en-US" altLang="zh-TW" sz="1400" dirty="0"/>
              <a:t>    print('5. item information:',</a:t>
            </a:r>
            <a:r>
              <a:rPr lang="en-US" altLang="zh-TW" sz="1400" dirty="0" err="1"/>
              <a:t>idx</a:t>
            </a:r>
            <a:r>
              <a:rPr lang="en-US" altLang="zh-TW" sz="1400" dirty="0"/>
              <a:t> ,  item)</a:t>
            </a:r>
          </a:p>
          <a:p>
            <a:r>
              <a:rPr lang="en-US" altLang="zh-TW" sz="1400" dirty="0"/>
              <a:t>    </a:t>
            </a:r>
          </a:p>
          <a:p>
            <a:r>
              <a:rPr lang="en-US" altLang="zh-TW" sz="1400" dirty="0"/>
              <a:t>print('-----------------')</a:t>
            </a:r>
          </a:p>
          <a:p>
            <a:endParaRPr lang="en-US" altLang="zh-TW" sz="1400" dirty="0"/>
          </a:p>
          <a:p>
            <a:r>
              <a:rPr lang="en-US" altLang="zh-TW" sz="1400" dirty="0"/>
              <a:t>dset1 = </a:t>
            </a:r>
            <a:r>
              <a:rPr lang="en-US" altLang="zh-TW" sz="1400" dirty="0" err="1"/>
              <a:t>tf.data.Dataset.from_tensors</a:t>
            </a:r>
            <a:r>
              <a:rPr lang="en-US" altLang="zh-TW" sz="1400" dirty="0"/>
              <a:t>(ds)</a:t>
            </a:r>
          </a:p>
          <a:p>
            <a:r>
              <a:rPr lang="en-US" altLang="zh-TW" sz="1400" dirty="0"/>
              <a:t>dset2 =  </a:t>
            </a:r>
            <a:r>
              <a:rPr lang="en-US" altLang="zh-TW" sz="1400" dirty="0" err="1"/>
              <a:t>tf.data.Dataset.from_tensor_slices</a:t>
            </a:r>
            <a:r>
              <a:rPr lang="en-US" altLang="zh-TW" sz="1400" dirty="0"/>
              <a:t>(ds)</a:t>
            </a:r>
          </a:p>
          <a:p>
            <a:r>
              <a:rPr lang="en-US" altLang="zh-TW" sz="1400" dirty="0"/>
              <a:t>print('6. data set1:', dset1)</a:t>
            </a:r>
          </a:p>
          <a:p>
            <a:r>
              <a:rPr lang="en-US" altLang="zh-TW" sz="1400" dirty="0"/>
              <a:t>print('7. data set2:', dset2)</a:t>
            </a:r>
          </a:p>
          <a:p>
            <a:r>
              <a:rPr lang="en-US" altLang="zh-TW" sz="1400" dirty="0"/>
              <a:t>print('==================')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12BAB98-8952-4EBD-B7B2-BC00C9778F54}"/>
              </a:ext>
            </a:extLst>
          </p:cNvPr>
          <p:cNvSpPr txBox="1"/>
          <p:nvPr/>
        </p:nvSpPr>
        <p:spPr>
          <a:xfrm>
            <a:off x="6524195" y="1710812"/>
            <a:ext cx="4581832" cy="5049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dirty="0"/>
              <a:t>1. type: &lt;class '</a:t>
            </a:r>
            <a:r>
              <a:rPr lang="en-US" altLang="zh-TW" sz="1200" dirty="0" err="1"/>
              <a:t>tensorflow.python.framework.ops.EagerTensor</a:t>
            </a:r>
            <a:r>
              <a:rPr lang="en-US" altLang="zh-TW" sz="1200" dirty="0"/>
              <a:t>'&gt;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2. </a:t>
            </a:r>
            <a:r>
              <a:rPr lang="en-US" altLang="zh-TW" sz="1200" dirty="0" err="1"/>
              <a:t>tf.Tensor</a:t>
            </a:r>
            <a:r>
              <a:rPr lang="en-US" altLang="zh-TW" sz="1200" dirty="0"/>
              <a:t>([0 1 2 3 4], shape=(5,), </a:t>
            </a:r>
            <a:r>
              <a:rPr lang="en-US" altLang="zh-TW" sz="1200" dirty="0" err="1"/>
              <a:t>dtype</a:t>
            </a:r>
            <a:r>
              <a:rPr lang="en-US" altLang="zh-TW" sz="1200" dirty="0"/>
              <a:t>=int32)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3. dataset:[0 1 2 3 4]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4. idx:0, content:0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4. idx:1, content:1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4. idx:2, content:2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4. idx:3, content:3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4. idx:4, content:4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- - - - - - - - - 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5. item information: 0 </a:t>
            </a:r>
            <a:r>
              <a:rPr lang="en-US" altLang="zh-TW" sz="1200" dirty="0" err="1"/>
              <a:t>tf.Tensor</a:t>
            </a:r>
            <a:r>
              <a:rPr lang="en-US" altLang="zh-TW" sz="1200" dirty="0"/>
              <a:t>(0, shape=(), </a:t>
            </a:r>
            <a:r>
              <a:rPr lang="en-US" altLang="zh-TW" sz="1200" dirty="0" err="1"/>
              <a:t>dtype</a:t>
            </a:r>
            <a:r>
              <a:rPr lang="en-US" altLang="zh-TW" sz="1200" dirty="0"/>
              <a:t>=int32)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5. item information: 1 </a:t>
            </a:r>
            <a:r>
              <a:rPr lang="en-US" altLang="zh-TW" sz="1200" dirty="0" err="1"/>
              <a:t>tf.Tensor</a:t>
            </a:r>
            <a:r>
              <a:rPr lang="en-US" altLang="zh-TW" sz="1200" dirty="0"/>
              <a:t>(1, shape=(), </a:t>
            </a:r>
            <a:r>
              <a:rPr lang="en-US" altLang="zh-TW" sz="1200" dirty="0" err="1"/>
              <a:t>dtype</a:t>
            </a:r>
            <a:r>
              <a:rPr lang="en-US" altLang="zh-TW" sz="1200" dirty="0"/>
              <a:t>=int32)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5. item information: 2 </a:t>
            </a:r>
            <a:r>
              <a:rPr lang="en-US" altLang="zh-TW" sz="1200" dirty="0" err="1"/>
              <a:t>tf.Tensor</a:t>
            </a:r>
            <a:r>
              <a:rPr lang="en-US" altLang="zh-TW" sz="1200" dirty="0"/>
              <a:t>(2, shape=(), </a:t>
            </a:r>
            <a:r>
              <a:rPr lang="en-US" altLang="zh-TW" sz="1200" dirty="0" err="1"/>
              <a:t>dtype</a:t>
            </a:r>
            <a:r>
              <a:rPr lang="en-US" altLang="zh-TW" sz="1200" dirty="0"/>
              <a:t>=int32)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5. item information: 3 </a:t>
            </a:r>
            <a:r>
              <a:rPr lang="en-US" altLang="zh-TW" sz="1200" dirty="0" err="1"/>
              <a:t>tf.Tensor</a:t>
            </a:r>
            <a:r>
              <a:rPr lang="en-US" altLang="zh-TW" sz="1200" dirty="0"/>
              <a:t>(3, shape=(), </a:t>
            </a:r>
            <a:r>
              <a:rPr lang="en-US" altLang="zh-TW" sz="1200" dirty="0" err="1"/>
              <a:t>dtype</a:t>
            </a:r>
            <a:r>
              <a:rPr lang="en-US" altLang="zh-TW" sz="1200" dirty="0"/>
              <a:t>=int32)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5. item information: 4 </a:t>
            </a:r>
            <a:r>
              <a:rPr lang="en-US" altLang="zh-TW" sz="1200" dirty="0" err="1"/>
              <a:t>tf.Tensor</a:t>
            </a:r>
            <a:r>
              <a:rPr lang="en-US" altLang="zh-TW" sz="1200" dirty="0"/>
              <a:t>(4, shape=(), </a:t>
            </a:r>
            <a:r>
              <a:rPr lang="en-US" altLang="zh-TW" sz="1200" dirty="0" err="1"/>
              <a:t>dtype</a:t>
            </a:r>
            <a:r>
              <a:rPr lang="en-US" altLang="zh-TW" sz="1200" dirty="0"/>
              <a:t>=int32)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-----------------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6. data set1: &lt;</a:t>
            </a:r>
            <a:r>
              <a:rPr lang="en-US" altLang="zh-TW" sz="1200" dirty="0" err="1"/>
              <a:t>TensorDataset</a:t>
            </a:r>
            <a:r>
              <a:rPr lang="en-US" altLang="zh-TW" sz="1200" dirty="0"/>
              <a:t> shapes: (5,), types: tf.int32&gt;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7. data set2: &lt;</a:t>
            </a:r>
            <a:r>
              <a:rPr lang="en-US" altLang="zh-TW" sz="1200" dirty="0" err="1"/>
              <a:t>TensorSliceDataset</a:t>
            </a:r>
            <a:r>
              <a:rPr lang="en-US" altLang="zh-TW" sz="1200" dirty="0"/>
              <a:t> shapes: (), types: tf.int32&gt;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==================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572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6561F35-B5E3-4E99-89A8-29E2F5291910}"/>
              </a:ext>
            </a:extLst>
          </p:cNvPr>
          <p:cNvSpPr txBox="1"/>
          <p:nvPr/>
        </p:nvSpPr>
        <p:spPr>
          <a:xfrm>
            <a:off x="440977" y="248937"/>
            <a:ext cx="10183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lang="en-US" altLang="zh-TW" sz="1800" b="0" i="0" u="heavy" dirty="0" err="1">
                <a:solidFill>
                  <a:srgbClr val="000000"/>
                </a:solidFill>
                <a:effectLst/>
                <a:uFill>
                  <a:solidFill>
                    <a:srgbClr val="0070C0"/>
                  </a:solidFill>
                </a:uFill>
                <a:latin typeface="Comic Sans MS" panose="030F0702030302020204" pitchFamily="66" charset="0"/>
              </a:rPr>
              <a:t>from_generator</a:t>
            </a:r>
            <a:r>
              <a:rPr lang="en-US" altLang="zh-TW" sz="1800" b="0" i="0" u="heavy" dirty="0">
                <a:solidFill>
                  <a:srgbClr val="000000"/>
                </a:solidFill>
                <a:effectLst/>
                <a:uFill>
                  <a:solidFill>
                    <a:srgbClr val="0070C0"/>
                  </a:solidFill>
                </a:uFill>
                <a:latin typeface="Comic Sans MS" panose="030F0702030302020204" pitchFamily="66" charset="0"/>
              </a:rPr>
              <a:t>()</a:t>
            </a:r>
            <a:r>
              <a:rPr lang="en-US" altLang="zh-TW" sz="1800" u="heavy" dirty="0">
                <a:solidFill>
                  <a:srgbClr val="000000"/>
                </a:solidFill>
                <a:uFill>
                  <a:solidFill>
                    <a:srgbClr val="0070C0"/>
                  </a:solidFill>
                </a:uFill>
                <a:latin typeface="Comic Sans MS" panose="030F0702030302020204" pitchFamily="66" charset="0"/>
              </a:rPr>
              <a:t>:</a:t>
            </a:r>
            <a:r>
              <a:rPr lang="zh-TW" altLang="en-US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參數有一個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生成器函數，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資料經過這一個函數後生成新的資料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,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群聚這些資料成為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dataset</a:t>
            </a:r>
            <a:endParaRPr lang="en-US" altLang="zh-TW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F437AE1-8CD6-4583-9369-A3C933BB8BC7}"/>
              </a:ext>
            </a:extLst>
          </p:cNvPr>
          <p:cNvSpPr txBox="1"/>
          <p:nvPr/>
        </p:nvSpPr>
        <p:spPr>
          <a:xfrm>
            <a:off x="576662" y="1095024"/>
            <a:ext cx="8130786" cy="246221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1400" dirty="0"/>
              <a:t>import tensorflow as tf</a:t>
            </a:r>
          </a:p>
          <a:p>
            <a:r>
              <a:rPr lang="zh-TW" altLang="en-US" sz="1400" dirty="0"/>
              <a:t>def getThreshold1(x):</a:t>
            </a:r>
          </a:p>
          <a:p>
            <a:r>
              <a:rPr lang="zh-TW" altLang="en-US" sz="1400" dirty="0"/>
              <a:t>    x = x / 255</a:t>
            </a:r>
          </a:p>
          <a:p>
            <a:r>
              <a:rPr lang="zh-TW" altLang="en-US" sz="1400" dirty="0"/>
              <a:t>    if x &gt; 0.6:</a:t>
            </a:r>
          </a:p>
          <a:p>
            <a:r>
              <a:rPr lang="zh-TW" altLang="en-US" sz="1400" dirty="0"/>
              <a:t>        return 1</a:t>
            </a:r>
          </a:p>
          <a:p>
            <a:r>
              <a:rPr lang="zh-TW" altLang="en-US" sz="1400" dirty="0"/>
              <a:t>    else:</a:t>
            </a:r>
          </a:p>
          <a:p>
            <a:r>
              <a:rPr lang="zh-TW" altLang="en-US" sz="1400" dirty="0"/>
              <a:t>        return 0</a:t>
            </a:r>
          </a:p>
          <a:p>
            <a:r>
              <a:rPr lang="zh-TW" altLang="en-US" sz="1400" dirty="0"/>
              <a:t>x = tf.constant([100, 200, 150, 250, 255])</a:t>
            </a:r>
          </a:p>
          <a:p>
            <a:endParaRPr lang="zh-TW" altLang="en-US" sz="1400" dirty="0"/>
          </a:p>
          <a:p>
            <a:r>
              <a:rPr lang="zh-TW" altLang="en-US" sz="1400" dirty="0"/>
              <a:t>y = tf.data.Dataset.from_generator(getThreshold1, args=[200], output_types=tf.float32, output_shapes = ()) </a:t>
            </a:r>
          </a:p>
          <a:p>
            <a:r>
              <a:rPr lang="zh-TW" altLang="en-US" sz="1400" dirty="0"/>
              <a:t>print('y:', y)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E53DD01-CD8C-40CB-9429-E6803BCCC3CF}"/>
              </a:ext>
            </a:extLst>
          </p:cNvPr>
          <p:cNvSpPr txBox="1"/>
          <p:nvPr/>
        </p:nvSpPr>
        <p:spPr>
          <a:xfrm>
            <a:off x="499970" y="3756993"/>
            <a:ext cx="1151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inter()</a:t>
            </a:r>
            <a:r>
              <a:rPr lang="en-US" altLang="zh-TW" sz="1800" dirty="0">
                <a:solidFill>
                  <a:srgbClr val="000000"/>
                </a:solidFill>
                <a:latin typeface="Comic Sans MS" panose="030F0702030302020204" pitchFamily="66" charset="0"/>
              </a:rPr>
              <a:t>:</a:t>
            </a:r>
            <a:endParaRPr lang="en-US" altLang="zh-TW" sz="18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188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067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6168</TotalTime>
  <Words>4226</Words>
  <Application>Microsoft Office PowerPoint</Application>
  <PresentationFormat>寬螢幕</PresentationFormat>
  <Paragraphs>326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8" baseType="lpstr">
      <vt:lpstr>-apple-system</vt:lpstr>
      <vt:lpstr>Arial Unicode MS</vt:lpstr>
      <vt:lpstr>Helvetica Neue</vt:lpstr>
      <vt:lpstr>Roboto</vt:lpstr>
      <vt:lpstr>Roboto Mono</vt:lpstr>
      <vt:lpstr>新細明體</vt:lpstr>
      <vt:lpstr>Arial</vt:lpstr>
      <vt:lpstr>Calibri</vt:lpstr>
      <vt:lpstr>Calibri Light</vt:lpstr>
      <vt:lpstr>Comic Sans MS</vt:lpstr>
      <vt:lpstr>Courier New</vt:lpstr>
      <vt:lpstr>Verdana</vt:lpstr>
      <vt:lpstr>Office 佈景主題</vt:lpstr>
      <vt:lpstr>PowerPoint 簡報</vt:lpstr>
      <vt:lpstr>tensor conatant vs.variable</vt:lpstr>
      <vt:lpstr>PowerPoint 簡報</vt:lpstr>
      <vt:lpstr>PowerPoint 簡報</vt:lpstr>
      <vt:lpstr>PowerPoint 簡報</vt:lpstr>
      <vt:lpstr>PowerPoint 簡報</vt:lpstr>
      <vt:lpstr>建立dataset的方式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Clark Yeh</dc:creator>
  <cp:lastModifiedBy>Clark Yeh</cp:lastModifiedBy>
  <cp:revision>60</cp:revision>
  <dcterms:created xsi:type="dcterms:W3CDTF">2020-04-18T10:22:24Z</dcterms:created>
  <dcterms:modified xsi:type="dcterms:W3CDTF">2021-04-06T07:24:54Z</dcterms:modified>
</cp:coreProperties>
</file>