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03CF7-9EC4-4940-8346-48B8C406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6A6F19-5A31-4C8B-BC11-BE7A1C4B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724EE-4805-44EB-9D02-485E5F3E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89097-8FCA-41D7-B120-ED8244A0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6F36F-B962-4B4C-B2A3-75C40E88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7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6B372-8270-4F66-AE03-E791187D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F68C42-6FB8-4DED-8F81-4233B340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A89513-025F-4B4C-B143-FAC7B739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38A48E-7955-4D19-8824-C98012ED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947A7-287B-4E9E-A20B-1AF813EF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62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48F92A-A538-4639-B143-68433DDDD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6D0F7C-39FE-444B-AE59-A7562153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5C2F20-BC49-4EC8-9FB7-A7C5BF92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391F52-CBB5-487D-AD09-5CE0946A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F06ED-50D8-4CEE-A232-CB2B4BCC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08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67C97-4237-4EC4-9E84-82713C0F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B82238-387F-49F4-811D-8638204E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104E1-91F8-408A-8215-2B0346E1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BB942-DDFA-44A3-861C-59AD0E98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DD985-B4FB-4C41-8786-9CB34160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61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84EEF-462B-49E8-AB27-63155174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D98B29-A83E-4A3F-A601-9C923863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67594-32D2-4940-A6B5-F1906A70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4386AC-D9FC-4B59-A559-1542655D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E7A161-A0FE-4848-97D6-706A7999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9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E9FE4-95D7-46DF-B2EE-A85246A1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E129A-25C4-4D58-984F-0C0CA74AE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47C336-2DDF-4EDA-900B-C3814E1E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B1EEDF-6DB0-40AC-A398-49094914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0A161-47F4-48EF-8B57-55F153D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72D20F-F626-4FB7-B0A6-DDDF45B9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42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13E8-29DC-412B-8035-77B5DA15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0C7067-3342-4697-9DEA-F33C4C33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E051AD-D6B8-40C0-9888-03E54CC4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730105-1B5F-4172-B668-FBC052D2A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3B8862-5079-47FB-82A9-29595783A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2ABE07-3DA4-4B73-9D6B-3E6EA990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72B3BA-30FF-4006-8077-AAC9FE57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A3EC5B-434B-42F6-ABE9-2918042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CB22E-3F0F-445D-A68F-47C3CC87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8A4698-E32F-4B57-B42D-4EFB7BB1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015555-AEED-445B-97E4-02F6217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D2DDFC-2E85-42BD-9CFD-491F4806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15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F5AF08-F401-49B1-9150-272DB287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EECA75-53F2-4476-A842-8FE11DE7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C9499A-00B2-4261-845E-5B26421F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12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38231-DC1A-4E06-8F2D-A301ED42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B5AE8-0275-44D1-920B-89BF8C74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BDBFEB-B3F9-42A7-874A-2A444EEE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B73E75-FF6C-46E6-BC4F-EDE8608C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1E26DA-0759-4169-B572-962F446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A860D2-FF99-47FF-A1C9-5CB64B9A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14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A5425-EBAB-442B-BF5F-4D35CFAA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3A6DD1-0E2C-4764-9A96-571F1BD25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DB8692-C190-4795-BC80-2C6AFCB66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88CA4-6797-4F19-AD79-DF0D8AD9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6F0863-1045-4665-B15C-1338959B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B11B7C-96A4-453F-B95D-BA7DBCBB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02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0B5FBA-BDEA-4686-BF0A-27A6EB96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82A001-7469-481A-AA5C-DCFB0DF8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5354B-9863-4E48-A955-FCE9CF744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B99BF-4C41-4170-B62D-94BE94119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98ED22-5252-4697-BCA3-CDF0820B3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80C100-AAF2-462E-B867-4AD079D1A274}"/>
              </a:ext>
            </a:extLst>
          </p:cNvPr>
          <p:cNvSpPr/>
          <p:nvPr userDrawn="1"/>
        </p:nvSpPr>
        <p:spPr>
          <a:xfrm>
            <a:off x="9409470" y="0"/>
            <a:ext cx="2782529" cy="466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5D14A90-A305-4F8D-833D-AC53F642D4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961" y="23814"/>
            <a:ext cx="2498423" cy="3413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AEA1394-A60F-4BE9-9CCC-33C860D81EE8}"/>
              </a:ext>
            </a:extLst>
          </p:cNvPr>
          <p:cNvSpPr txBox="1"/>
          <p:nvPr userDrawn="1"/>
        </p:nvSpPr>
        <p:spPr>
          <a:xfrm>
            <a:off x="11300734" y="23814"/>
            <a:ext cx="7934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0" i="1" baseline="0" dirty="0">
                <a:solidFill>
                  <a:schemeClr val="bg1"/>
                </a:solidFill>
                <a:effectLst/>
              </a:rPr>
              <a:t>Clark Yeh</a:t>
            </a:r>
            <a:endParaRPr lang="zh-TW" altLang="en-US" sz="1200" b="0" i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0" name="圖片 9" descr="一張含有 畫畫, 標誌 的圖片&#10;&#10;自動產生的描述">
            <a:extLst>
              <a:ext uri="{FF2B5EF4-FFF2-40B4-BE49-F238E27FC236}">
                <a16:creationId xmlns:a16="http://schemas.microsoft.com/office/drawing/2014/main" id="{736C7A86-39D3-4E39-A21A-EDD086CDA32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88" y="5812831"/>
            <a:ext cx="1045169" cy="10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1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FA4D9A1-F67C-4349-BBA2-D997510F8F56}"/>
              </a:ext>
            </a:extLst>
          </p:cNvPr>
          <p:cNvSpPr txBox="1">
            <a:spLocks/>
          </p:cNvSpPr>
          <p:nvPr/>
        </p:nvSpPr>
        <p:spPr>
          <a:xfrm>
            <a:off x="-272844" y="2621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zh-TW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</a:p>
          <a:p>
            <a:r>
              <a:rPr lang="en-US" altLang="zh-TW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installation</a:t>
            </a:r>
            <a:endParaRPr lang="zh-TW" altLang="en-US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72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7F03377-254F-40C4-82AB-539AD25B66C2}"/>
              </a:ext>
            </a:extLst>
          </p:cNvPr>
          <p:cNvSpPr txBox="1"/>
          <p:nvPr/>
        </p:nvSpPr>
        <p:spPr>
          <a:xfrm>
            <a:off x="312666" y="230075"/>
            <a:ext cx="462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Install Virtual Environment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2C4F17-2E50-450B-8560-70220426F180}"/>
              </a:ext>
            </a:extLst>
          </p:cNvPr>
          <p:cNvSpPr txBox="1"/>
          <p:nvPr/>
        </p:nvSpPr>
        <p:spPr>
          <a:xfrm>
            <a:off x="494073" y="977265"/>
            <a:ext cx="10543622" cy="31085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(base) PS C:\Users\clark&gt;</a:t>
            </a:r>
            <a:r>
              <a:rPr lang="zh-TW" altLang="en-US" sz="1400" dirty="0">
                <a:solidFill>
                  <a:srgbClr val="FFFF00"/>
                </a:solidFill>
              </a:rPr>
              <a:t> </a:t>
            </a:r>
            <a:r>
              <a:rPr lang="zh-TW" altLang="en-US" sz="1400" b="1" dirty="0">
                <a:solidFill>
                  <a:srgbClr val="FFFF00"/>
                </a:solidFill>
              </a:rPr>
              <a:t>pip install virtualenv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Collecting virtualenv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Downloading virtualenv-20.4.3-py2.py3-none-any.whl (7.2 MB)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|████████████████████████████████| 7.2 MB 3.3 MB/s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Requirement already satisfied: filelock&lt;4,&gt;=3.0.0 in c:\users\clark\anaconda3\lib\site-packages (from virtualenv) (3.0.12)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Requirement already satisfied: six&lt;2,&gt;=1.9.0 in c:\users\clark\anaconda3\lib\site-packages (from virtualenv) (1.15.0)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Collecting distlib&lt;1,&gt;=0.3.1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Downloading distlib-0.3.1-py2.py3-none-any.whl (335 kB)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 |████████████████████████████████| 335 kB 3.3 MB/s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Collecting appdirs&lt;2,&gt;=1.4.3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Downloading appdirs-1.4.4-py2.py3-none-any.whl (9.6 kB)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Installing collected packages: distlib, appdirs, virtualenv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Successfully installed appdirs-1.4.4 distlib-0.3.1 virtualenv-20.4.3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(base) PS C:\Users\clark&gt;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36AA0F-E4C6-4570-8275-292114902047}"/>
              </a:ext>
            </a:extLst>
          </p:cNvPr>
          <p:cNvSpPr txBox="1"/>
          <p:nvPr/>
        </p:nvSpPr>
        <p:spPr>
          <a:xfrm>
            <a:off x="494073" y="4248223"/>
            <a:ext cx="726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Create  Virtual Environment  </a:t>
            </a:r>
            <a:r>
              <a:rPr lang="en-US" altLang="zh-TW" sz="2800" dirty="0"/>
              <a:t>for </a:t>
            </a:r>
            <a:r>
              <a:rPr lang="en-US" altLang="zh-TW" sz="2800" dirty="0" err="1"/>
              <a:t>cpu</a:t>
            </a:r>
            <a:r>
              <a:rPr lang="en-US" altLang="zh-TW" sz="2800" dirty="0"/>
              <a:t> version 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DC4E44-B6D5-4164-B121-AC46C6F13C21}"/>
              </a:ext>
            </a:extLst>
          </p:cNvPr>
          <p:cNvSpPr txBox="1"/>
          <p:nvPr/>
        </p:nvSpPr>
        <p:spPr>
          <a:xfrm>
            <a:off x="494073" y="4855170"/>
            <a:ext cx="10543621" cy="181588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(base) PS C:\Users\clark&gt; </a:t>
            </a:r>
            <a:r>
              <a:rPr lang="zh-TW" altLang="en-US" sz="1400" b="1" dirty="0">
                <a:solidFill>
                  <a:srgbClr val="FFFF00"/>
                </a:solidFill>
              </a:rPr>
              <a:t>virtualenv</a:t>
            </a:r>
            <a:r>
              <a:rPr lang="zh-TW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--system-site-package -p python /t</a:t>
            </a:r>
            <a:r>
              <a:rPr lang="en-US" altLang="zh-TW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</a:t>
            </a:r>
            <a:r>
              <a:rPr lang="zh-TW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2-</a:t>
            </a:r>
            <a:r>
              <a:rPr lang="en-US" altLang="zh-TW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</a:t>
            </a:r>
            <a:r>
              <a:rPr lang="zh-TW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created virtual environment CPython3.8.3.final.0-64 in 6085ms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creator CPython3Windows(dest=C:\tg2-gpu, clear=False, no_vcs_ignore=False, global=True)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seeder FromAppData(download=False, pip=bundle, setuptools=bundle, wheel=bundle, via=copy, app_data_dir=C:\Users\clark\AppData\Local\pypa\virtualenv)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  added seed packages: pip==21.0.1, setuptools==54.1.2, wheel==0.36.2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  activators BashActivator,BatchActivator,FishActivator,PowerShellActivator,PythonActivator,XonshActivator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(base) PS C:\Users\clark&gt;</a:t>
            </a:r>
          </a:p>
        </p:txBody>
      </p:sp>
    </p:spTree>
    <p:extLst>
      <p:ext uri="{BB962C8B-B14F-4D97-AF65-F5344CB8AC3E}">
        <p14:creationId xmlns:p14="http://schemas.microsoft.com/office/powerpoint/2010/main" val="43502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9C8B1D5-E5F9-4FA2-9E3A-F669D8416906}"/>
              </a:ext>
            </a:extLst>
          </p:cNvPr>
          <p:cNvSpPr txBox="1"/>
          <p:nvPr/>
        </p:nvSpPr>
        <p:spPr>
          <a:xfrm>
            <a:off x="564865" y="478535"/>
            <a:ext cx="3039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Enter virtual Env: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DB57663-2DC7-4ECF-9913-8FDEC93287C0}"/>
              </a:ext>
            </a:extLst>
          </p:cNvPr>
          <p:cNvSpPr txBox="1"/>
          <p:nvPr/>
        </p:nvSpPr>
        <p:spPr>
          <a:xfrm>
            <a:off x="653354" y="1186934"/>
            <a:ext cx="8708922" cy="286232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</a:rPr>
              <a:t>(base) PS C:\Users\clark&gt; </a:t>
            </a:r>
            <a:r>
              <a:rPr lang="en-US" altLang="zh-TW" sz="1200" dirty="0">
                <a:solidFill>
                  <a:srgbClr val="FFFF00"/>
                </a:solidFill>
              </a:rPr>
              <a:t>cd c:/tf2-cpu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(base) PS C:\tf2-gpu&gt; </a:t>
            </a:r>
            <a:r>
              <a:rPr lang="en-US" altLang="zh-TW" sz="1200" dirty="0" err="1">
                <a:solidFill>
                  <a:schemeClr val="bg1"/>
                </a:solidFill>
              </a:rPr>
              <a:t>dir</a:t>
            </a:r>
            <a:endParaRPr lang="en-US" altLang="zh-TW" sz="1200" dirty="0">
              <a:solidFill>
                <a:schemeClr val="bg1"/>
              </a:solidFill>
            </a:endParaRP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    </a:t>
            </a:r>
            <a:r>
              <a:rPr lang="zh-TW" altLang="en-US" sz="1200" dirty="0">
                <a:solidFill>
                  <a:schemeClr val="bg1"/>
                </a:solidFill>
              </a:rPr>
              <a:t>目錄</a:t>
            </a:r>
            <a:r>
              <a:rPr lang="en-US" altLang="zh-TW" sz="1200" dirty="0">
                <a:solidFill>
                  <a:schemeClr val="bg1"/>
                </a:solidFill>
              </a:rPr>
              <a:t>: C:\tf2-gpu</a:t>
            </a: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Mode                </a:t>
            </a:r>
            <a:r>
              <a:rPr lang="en-US" altLang="zh-TW" sz="1200" dirty="0" err="1">
                <a:solidFill>
                  <a:schemeClr val="bg1"/>
                </a:solidFill>
              </a:rPr>
              <a:t>LastWriteTime</a:t>
            </a:r>
            <a:r>
              <a:rPr lang="en-US" altLang="zh-TW" sz="1200" dirty="0">
                <a:solidFill>
                  <a:schemeClr val="bg1"/>
                </a:solidFill>
              </a:rPr>
              <a:t>         Length Name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----                -------------         ------ ----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d-----      2021/3/20  </a:t>
            </a:r>
            <a:r>
              <a:rPr lang="zh-TW" altLang="en-US" sz="1200" dirty="0">
                <a:solidFill>
                  <a:schemeClr val="bg1"/>
                </a:solidFill>
              </a:rPr>
              <a:t>下午 </a:t>
            </a:r>
            <a:r>
              <a:rPr lang="en-US" altLang="zh-TW" sz="1200" dirty="0">
                <a:solidFill>
                  <a:schemeClr val="bg1"/>
                </a:solidFill>
              </a:rPr>
              <a:t>08:53                Lib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d-----      2021/3/20  </a:t>
            </a:r>
            <a:r>
              <a:rPr lang="zh-TW" altLang="en-US" sz="1200" dirty="0">
                <a:solidFill>
                  <a:schemeClr val="bg1"/>
                </a:solidFill>
              </a:rPr>
              <a:t>下午 </a:t>
            </a:r>
            <a:r>
              <a:rPr lang="en-US" altLang="zh-TW" sz="1200" dirty="0">
                <a:solidFill>
                  <a:schemeClr val="bg1"/>
                </a:solidFill>
              </a:rPr>
              <a:t>08:53                Scripts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-a----      2021/3/20  </a:t>
            </a:r>
            <a:r>
              <a:rPr lang="zh-TW" altLang="en-US" sz="1200" dirty="0">
                <a:solidFill>
                  <a:schemeClr val="bg1"/>
                </a:solidFill>
              </a:rPr>
              <a:t>下午 </a:t>
            </a:r>
            <a:r>
              <a:rPr lang="en-US" altLang="zh-TW" sz="1200" dirty="0">
                <a:solidFill>
                  <a:schemeClr val="bg1"/>
                </a:solidFill>
              </a:rPr>
              <a:t>08:53             42 .</a:t>
            </a:r>
            <a:r>
              <a:rPr lang="en-US" altLang="zh-TW" sz="1200" dirty="0" err="1">
                <a:solidFill>
                  <a:schemeClr val="bg1"/>
                </a:solidFill>
              </a:rPr>
              <a:t>gitignore</a:t>
            </a:r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-a----      2021/3/20  </a:t>
            </a:r>
            <a:r>
              <a:rPr lang="zh-TW" altLang="en-US" sz="1200" dirty="0">
                <a:solidFill>
                  <a:schemeClr val="bg1"/>
                </a:solidFill>
              </a:rPr>
              <a:t>下午 </a:t>
            </a:r>
            <a:r>
              <a:rPr lang="en-US" altLang="zh-TW" sz="1200" dirty="0">
                <a:solidFill>
                  <a:schemeClr val="bg1"/>
                </a:solidFill>
              </a:rPr>
              <a:t>08:53            287 </a:t>
            </a:r>
            <a:r>
              <a:rPr lang="en-US" altLang="zh-TW" sz="1200" dirty="0" err="1">
                <a:solidFill>
                  <a:schemeClr val="bg1"/>
                </a:solidFill>
              </a:rPr>
              <a:t>pyvenv.cfg</a:t>
            </a:r>
            <a:endParaRPr lang="en-US" altLang="zh-TW" sz="1200" dirty="0">
              <a:solidFill>
                <a:schemeClr val="bg1"/>
              </a:solidFill>
            </a:endParaRP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endParaRPr lang="en-US" altLang="zh-TW" sz="1200" dirty="0">
              <a:solidFill>
                <a:schemeClr val="bg1"/>
              </a:solidFill>
            </a:endParaRPr>
          </a:p>
          <a:p>
            <a:r>
              <a:rPr lang="en-US" altLang="zh-TW" sz="1200" dirty="0">
                <a:solidFill>
                  <a:schemeClr val="bg1"/>
                </a:solidFill>
              </a:rPr>
              <a:t>(base) PS C:\tf2-gpu&gt; cd scripts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(base) PS C:\tf2-gpu\scripts&gt; </a:t>
            </a:r>
            <a:r>
              <a:rPr lang="zh-TW" altLang="en-US" sz="1200" dirty="0">
                <a:solidFill>
                  <a:srgbClr val="FFFF00"/>
                </a:solidFill>
              </a:rPr>
              <a:t>activate  </a:t>
            </a:r>
            <a:r>
              <a:rPr lang="zh-TW" altLang="en-US" sz="1200" dirty="0">
                <a:solidFill>
                  <a:schemeClr val="bg1"/>
                </a:solidFill>
              </a:rPr>
              <a:t>        </a:t>
            </a:r>
            <a:r>
              <a:rPr lang="en-US" altLang="zh-TW" sz="1200" dirty="0">
                <a:solidFill>
                  <a:srgbClr val="FFC000"/>
                </a:solidFill>
                <a:sym typeface="Wingdings" panose="05000000000000000000" pitchFamily="2" charset="2"/>
              </a:rPr>
              <a:t> </a:t>
            </a:r>
            <a:r>
              <a:rPr lang="zh-TW" altLang="en-US" sz="1200" dirty="0">
                <a:solidFill>
                  <a:srgbClr val="FFC000"/>
                </a:solidFill>
                <a:sym typeface="Wingdings" panose="05000000000000000000" pitchFamily="2" charset="2"/>
              </a:rPr>
              <a:t>啟動 虛擬環境</a:t>
            </a:r>
            <a:endParaRPr lang="zh-TW" altLang="en-US" sz="1200" dirty="0">
              <a:solidFill>
                <a:srgbClr val="FFC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88E47C-7A68-422C-A6DE-B4E434BF45CF}"/>
              </a:ext>
            </a:extLst>
          </p:cNvPr>
          <p:cNvSpPr txBox="1"/>
          <p:nvPr/>
        </p:nvSpPr>
        <p:spPr>
          <a:xfrm>
            <a:off x="617354" y="4306233"/>
            <a:ext cx="2340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Upgrade pip: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7E636C-2B72-4FCF-BA2B-A9625B1739F1}"/>
              </a:ext>
            </a:extLst>
          </p:cNvPr>
          <p:cNvSpPr txBox="1"/>
          <p:nvPr/>
        </p:nvSpPr>
        <p:spPr>
          <a:xfrm>
            <a:off x="617354" y="4989475"/>
            <a:ext cx="8708922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(base) PS C:\tf2-gpu\scripts&gt; </a:t>
            </a:r>
            <a:r>
              <a:rPr lang="zh-TW" altLang="en-US" sz="1200" dirty="0">
                <a:solidFill>
                  <a:srgbClr val="FFFF00"/>
                </a:solidFill>
              </a:rPr>
              <a:t>pip install --upgrade pip    </a:t>
            </a:r>
            <a:r>
              <a:rPr lang="en-US" altLang="zh-TW" sz="1200" dirty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zh-TW" altLang="en-US" sz="1200" dirty="0">
                <a:solidFill>
                  <a:srgbClr val="FFFF00"/>
                </a:solidFill>
                <a:sym typeface="Wingdings" panose="05000000000000000000" pitchFamily="2" charset="2"/>
              </a:rPr>
              <a:t>在虛擬環境 升級 </a:t>
            </a:r>
            <a:r>
              <a:rPr lang="en-US" altLang="zh-TW" sz="1200" dirty="0">
                <a:solidFill>
                  <a:srgbClr val="FFFF00"/>
                </a:solidFill>
                <a:sym typeface="Wingdings" panose="05000000000000000000" pitchFamily="2" charset="2"/>
              </a:rPr>
              <a:t>pip</a:t>
            </a:r>
            <a:endParaRPr lang="zh-TW" altLang="en-US" sz="1200" dirty="0">
              <a:solidFill>
                <a:srgbClr val="FFFF00"/>
              </a:solidFill>
            </a:endParaRP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pip in c:\users\clark\anaconda3\lib\site-packages (21.0.1)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(base) PS C:\tf2-gpu\scripts&gt;</a:t>
            </a:r>
          </a:p>
        </p:txBody>
      </p:sp>
    </p:spTree>
    <p:extLst>
      <p:ext uri="{BB962C8B-B14F-4D97-AF65-F5344CB8AC3E}">
        <p14:creationId xmlns:p14="http://schemas.microsoft.com/office/powerpoint/2010/main" val="19570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FD36D4C-2518-432C-9D6B-47FC5024B5AC}"/>
              </a:ext>
            </a:extLst>
          </p:cNvPr>
          <p:cNvSpPr txBox="1"/>
          <p:nvPr/>
        </p:nvSpPr>
        <p:spPr>
          <a:xfrm>
            <a:off x="340084" y="318269"/>
            <a:ext cx="5470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Install CPU version  TensorFlow: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3C2438-6981-4AFC-B980-F30E6A4790A1}"/>
              </a:ext>
            </a:extLst>
          </p:cNvPr>
          <p:cNvSpPr txBox="1"/>
          <p:nvPr/>
        </p:nvSpPr>
        <p:spPr>
          <a:xfrm>
            <a:off x="428574" y="1268360"/>
            <a:ext cx="11576613" cy="45243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(base) PS C:\tf2-gpu\scripts&gt; </a:t>
            </a:r>
            <a:r>
              <a:rPr lang="zh-TW" altLang="en-US" sz="1200" b="1" dirty="0">
                <a:solidFill>
                  <a:srgbClr val="FFFF00"/>
                </a:solidFill>
              </a:rPr>
              <a:t>pip install tensorflow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tensorflow in c:\users\clark\anaconda3\lib\site-packages (2.4.1)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keras-preprocessing~=1.1.2 in c:\users\clark\anaconda3\lib\site-packages (from tensorflow) (1.1.2)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wheel~=0.35 in c:\users\clark\anaconda3\lib\site-packages (from tensorflow) (0.36.2)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flatbuffers~=1.12.0 in c:\users\clark\anaconda3\lib\site-packages (from tensorflow) (1.12)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astunparse~=1.6.3 in c:\users\clark\anaconda3\lib\site-packages (from tensorflow) (1.6.3)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protobuf&gt;=3.9.2 in c:\users\clark\anaconda3\lib\site-packages (from tensorflow) (3.15.5)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tensorflow-estimator&lt;2.5.0,&gt;=2.4.0 in c:\users\clark\anaconda3\lib\site-packages (from tensorflow) (2.4.0)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. . . .. . . . .</a:t>
            </a:r>
            <a:endParaRPr lang="zh-TW" altLang="en-US" sz="1200" dirty="0">
              <a:solidFill>
                <a:schemeClr val="bg1"/>
              </a:solidFill>
            </a:endParaRP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tensorboard-plugin-wit&gt;=1.6.0 in c:\users\clark\anaconda3\lib\site-packages (from tensorboard~=2.4-&gt;tensorflow) (1.8.0)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requests&lt;3,&gt;=2.21.0 in c:\users\clark\anaconda3\lib\site-packages (from tensorboard~=2.4-&gt;tensorflow) (2.24.0)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rsa&lt;5,&gt;=3.1.4 in c:\users\clark\anaconda3\lib\site-packages (from google-auth&lt;2,&gt;=1.6.3-&gt;tensorboard~=2.4-&gt;tensorflow) (4.7.2)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pyasn1-modules&gt;=0.2.1 in c:\users\clark\anaconda3\lib\site-packages (from google-auth&lt;2,&gt;=1.6.3-&gt;tensorboard~=2.4-&gt;tensorflow) (0.2.8)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cachetools&lt;5.0,&gt;=2.0.0 in c:\users\clark\anaconda3\lib\site-packages (from google-auth&lt;2,&gt;=1.6.3-&gt;tensorboard~=2.4-&gt;tensorflow) (4.2.1)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requests-oauthlib&gt;=0.7.0 in c:\users\clark\anaconda3\lib\site-packages (from google-auth-oauthlib&lt;0.5,&gt;=0.4.1-&gt;tensorboard~=2.4-&gt;tensorflow) (1.3.0)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pyasn1&lt;0.5.0,&gt;=0.4.6 in c:\users\clark\anaconda3\lib\site-packages (from pyasn1-modules&gt;=0.2.1-&gt;google-auth&lt;2,&gt;=1.6.3-&gt;tensorboard~=2.4-&gt;tensorflow) (0.4.8)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certifi&gt;=2017.4.17 in c:\users\clark\anaconda3\lib\site-packages (from requests&lt;3,&gt;=2.21.0-&gt;tensorboard~=2.4-&gt;tensorflow) (2020.6.20)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urllib3!=1.25.0,!=1.25.1,&lt;1.26,&gt;=1.21.1 in c:\users\clark\anaconda3\lib\site-packages (from requests&lt;3,&gt;=2.21.0-&gt;tensorboard~=2.4-&gt;tensorflow) (1.25.9)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idna&lt;3,&gt;=2.5 in c:\users\clark\anaconda3\lib\site-packages (from requests&lt;3,&gt;=2.21.0-&gt;tensorboard~=2.4-&gt;tensorflow) (2.10)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chardet&lt;4,&gt;=3.0.2 in c:\users\clark\anaconda3\lib\site-packages (from requests&lt;3,&gt;=2.21.0-&gt;tensorboard~=2.4-&gt;tensorflow) (3.0.4)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Requirement already satisfied: oauthlib&gt;=3.0.0 in c:\users\clark\anaconda3\lib\site-packages (from requests-oauthlib&gt;=0.7.0-&gt;google-auth-oauthlib&lt;0.5,&gt;=0.4.1-&gt;tensorboard~=2.4-&gt;tensorflow) (3.1.0)</a:t>
            </a:r>
          </a:p>
        </p:txBody>
      </p:sp>
    </p:spTree>
    <p:extLst>
      <p:ext uri="{BB962C8B-B14F-4D97-AF65-F5344CB8AC3E}">
        <p14:creationId xmlns:p14="http://schemas.microsoft.com/office/powerpoint/2010/main" val="18215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A5B71F9-0B19-4652-8FD2-61DF737A3828}"/>
              </a:ext>
            </a:extLst>
          </p:cNvPr>
          <p:cNvSpPr txBox="1"/>
          <p:nvPr/>
        </p:nvSpPr>
        <p:spPr>
          <a:xfrm>
            <a:off x="0" y="987710"/>
            <a:ext cx="5161935" cy="30482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(base) PS C:\tf2-gpu\scripts&gt; pip install numpy</a:t>
            </a: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(base) PS C:\tf2-gpu\scripts&gt; pip install matplotlib</a:t>
            </a: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(base) PS C:\tf2-gpu\scripts&gt; pip install panda</a:t>
            </a: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(base) PS C:\tf2-gpu\scripts&gt; pip install opencv-python</a:t>
            </a: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(base) PS C:\tf2-gpu\scripts&gt; pip install tensorflow-datasets==3.2.1</a:t>
            </a: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(base) PS C:\tf2-gpu\scripts&gt; pip install tensorflow-bub==0.9.0</a:t>
            </a: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(base) PS C:\tf2-gpu\scripts&gt; pip install tensorflow-addons==0.11.2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7A8E12-0E46-4D25-A87F-F098F26B82DB}"/>
              </a:ext>
            </a:extLst>
          </p:cNvPr>
          <p:cNvSpPr txBox="1"/>
          <p:nvPr/>
        </p:nvSpPr>
        <p:spPr>
          <a:xfrm>
            <a:off x="5161935" y="989668"/>
            <a:ext cx="1775706" cy="30482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rgbClr val="7030A0"/>
                </a:solidFill>
              </a:rPr>
              <a:t>numpy</a:t>
            </a:r>
            <a:r>
              <a:rPr lang="en-US" altLang="zh-TW" sz="1400" dirty="0">
                <a:solidFill>
                  <a:schemeClr val="accent1"/>
                </a:solidFill>
              </a:rPr>
              <a:t>:</a:t>
            </a:r>
            <a:endParaRPr lang="zh-TW" altLang="en-US" sz="1400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rgbClr val="7030A0"/>
                </a:solidFill>
              </a:rPr>
              <a:t>matplotlib</a:t>
            </a:r>
            <a:r>
              <a:rPr lang="en-US" altLang="zh-TW" sz="1400" dirty="0">
                <a:solidFill>
                  <a:schemeClr val="accent1"/>
                </a:solidFill>
              </a:rPr>
              <a:t>:</a:t>
            </a:r>
            <a:endParaRPr lang="zh-TW" altLang="en-US" sz="1400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rgbClr val="7030A0"/>
                </a:solidFill>
              </a:rPr>
              <a:t>panda</a:t>
            </a:r>
            <a:r>
              <a:rPr lang="en-US" altLang="zh-TW" sz="1400" dirty="0">
                <a:solidFill>
                  <a:schemeClr val="accent1"/>
                </a:solidFill>
              </a:rPr>
              <a:t>:</a:t>
            </a:r>
            <a:endParaRPr lang="zh-TW" altLang="en-US" sz="1400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rgbClr val="7030A0"/>
                </a:solidFill>
              </a:rPr>
              <a:t>opencv-pytho</a:t>
            </a:r>
            <a:r>
              <a:rPr lang="zh-TW" altLang="en-US" sz="1400" dirty="0">
                <a:solidFill>
                  <a:schemeClr val="accent1"/>
                </a:solidFill>
              </a:rPr>
              <a:t>n</a:t>
            </a:r>
            <a:r>
              <a:rPr lang="en-US" altLang="zh-TW" sz="1400" dirty="0">
                <a:solidFill>
                  <a:schemeClr val="accent1"/>
                </a:solidFill>
              </a:rPr>
              <a:t>:</a:t>
            </a:r>
            <a:endParaRPr lang="zh-TW" altLang="en-US" sz="1400" dirty="0">
              <a:solidFill>
                <a:schemeClr val="accent1"/>
              </a:solidFill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rgbClr val="7030A0"/>
                </a:solidFill>
              </a:rPr>
              <a:t>tensorflow-dataset</a:t>
            </a:r>
            <a:r>
              <a:rPr lang="zh-TW" altLang="en-US" sz="1400" dirty="0">
                <a:solidFill>
                  <a:schemeClr val="accent1"/>
                </a:solidFill>
              </a:rPr>
              <a:t>s</a:t>
            </a:r>
            <a:r>
              <a:rPr lang="en-US" altLang="zh-TW" sz="14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rgbClr val="7030A0"/>
                </a:solidFill>
              </a:rPr>
              <a:t>tensorflow-bub</a:t>
            </a:r>
            <a:r>
              <a:rPr lang="en-US" altLang="zh-TW" sz="14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rgbClr val="7030A0"/>
                </a:solidFill>
              </a:rPr>
              <a:t>tensorflow-addons</a:t>
            </a:r>
            <a:r>
              <a:rPr lang="en-US" altLang="zh-TW" sz="1400" dirty="0">
                <a:solidFill>
                  <a:schemeClr val="accent1"/>
                </a:solidFill>
              </a:rPr>
              <a:t>:</a:t>
            </a:r>
            <a:endParaRPr lang="zh-TW" altLang="en-US" sz="1400" dirty="0">
              <a:solidFill>
                <a:schemeClr val="accent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9B5B89-6F3E-406D-9C7A-6B403109205D}"/>
              </a:ext>
            </a:extLst>
          </p:cNvPr>
          <p:cNvSpPr txBox="1"/>
          <p:nvPr/>
        </p:nvSpPr>
        <p:spPr>
          <a:xfrm>
            <a:off x="6937641" y="987710"/>
            <a:ext cx="5936716" cy="304724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數學函式庫</a:t>
            </a: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資料視覺化工具</a:t>
            </a: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資料分析與視覺化工具</a:t>
            </a: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電腦視覺影像處裡工具</a:t>
            </a: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開放資料集資料庫</a:t>
            </a:r>
            <a:r>
              <a:rPr lang="en-US" altLang="zh-TW" sz="1400" dirty="0">
                <a:solidFill>
                  <a:schemeClr val="bg1"/>
                </a:solidFill>
              </a:rPr>
              <a:t>, </a:t>
            </a:r>
            <a:r>
              <a:rPr lang="zh-TW" altLang="en-US" sz="1400" dirty="0">
                <a:solidFill>
                  <a:schemeClr val="bg1"/>
                </a:solidFill>
              </a:rPr>
              <a:t>可下載與使用</a:t>
            </a:r>
            <a:endParaRPr lang="en-US" altLang="zh-TW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內含多個開放網路模型 和 預先訓練過的權重</a:t>
            </a:r>
            <a:r>
              <a:rPr lang="en-US" altLang="zh-TW" sz="1400" dirty="0">
                <a:solidFill>
                  <a:schemeClr val="bg1"/>
                </a:solidFill>
              </a:rPr>
              <a:t>, </a:t>
            </a:r>
            <a:r>
              <a:rPr lang="zh-TW" altLang="en-US" sz="1400" dirty="0">
                <a:solidFill>
                  <a:schemeClr val="bg1"/>
                </a:solidFill>
              </a:rPr>
              <a:t>方便以此權重建置網路模型</a:t>
            </a:r>
            <a:endParaRPr lang="en-US" altLang="zh-TW" sz="1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擴充套件</a:t>
            </a:r>
          </a:p>
        </p:txBody>
      </p:sp>
    </p:spTree>
    <p:extLst>
      <p:ext uri="{BB962C8B-B14F-4D97-AF65-F5344CB8AC3E}">
        <p14:creationId xmlns:p14="http://schemas.microsoft.com/office/powerpoint/2010/main" val="296150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2347</Words>
  <Application>Microsoft Office PowerPoint</Application>
  <PresentationFormat>寬螢幕</PresentationFormat>
  <Paragraphs>88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Clark Yeh</dc:creator>
  <cp:lastModifiedBy>Clark Yeh</cp:lastModifiedBy>
  <cp:revision>10</cp:revision>
  <dcterms:created xsi:type="dcterms:W3CDTF">2020-04-18T10:22:24Z</dcterms:created>
  <dcterms:modified xsi:type="dcterms:W3CDTF">2021-03-21T08:23:11Z</dcterms:modified>
</cp:coreProperties>
</file>