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8ED062-A39D-4F28-AC9A-C5822F940743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4530A8-19AF-4DA3-BEB4-46D3FE804D88}">
      <dgm:prSet/>
      <dgm:spPr/>
      <dgm:t>
        <a:bodyPr/>
        <a:lstStyle/>
        <a:p>
          <a:r>
            <a:rPr lang="mk-MK"/>
            <a:t>Организирање на сопствениот профил</a:t>
          </a:r>
          <a:endParaRPr lang="en-US"/>
        </a:p>
      </dgm:t>
    </dgm:pt>
    <dgm:pt modelId="{EF12F8B4-0E3B-4052-A88D-FA90CD91DC76}" type="parTrans" cxnId="{35B7AB80-3EE3-4826-8E54-5B38633CAD52}">
      <dgm:prSet/>
      <dgm:spPr/>
      <dgm:t>
        <a:bodyPr/>
        <a:lstStyle/>
        <a:p>
          <a:endParaRPr lang="en-US"/>
        </a:p>
      </dgm:t>
    </dgm:pt>
    <dgm:pt modelId="{AF9AC8C7-4E7E-47CD-B3D0-1E16C745F01B}" type="sibTrans" cxnId="{35B7AB80-3EE3-4826-8E54-5B38633CAD52}">
      <dgm:prSet/>
      <dgm:spPr/>
      <dgm:t>
        <a:bodyPr/>
        <a:lstStyle/>
        <a:p>
          <a:endParaRPr lang="en-US"/>
        </a:p>
      </dgm:t>
    </dgm:pt>
    <dgm:pt modelId="{69C86BD8-8D00-4F77-887D-D68BF3EF2BDB}">
      <dgm:prSet/>
      <dgm:spPr/>
      <dgm:t>
        <a:bodyPr/>
        <a:lstStyle/>
        <a:p>
          <a:r>
            <a:rPr lang="mk-MK"/>
            <a:t>Пронаоѓање луѓе и локации</a:t>
          </a:r>
          <a:endParaRPr lang="en-US"/>
        </a:p>
      </dgm:t>
    </dgm:pt>
    <dgm:pt modelId="{1D9F020E-89E5-4437-A347-63AC8EB1A325}" type="parTrans" cxnId="{288AE82B-425E-421B-A07D-3A4C74638EA3}">
      <dgm:prSet/>
      <dgm:spPr/>
      <dgm:t>
        <a:bodyPr/>
        <a:lstStyle/>
        <a:p>
          <a:endParaRPr lang="en-US"/>
        </a:p>
      </dgm:t>
    </dgm:pt>
    <dgm:pt modelId="{7F7ED312-DFE2-402F-AEB1-ECD3752463D8}" type="sibTrans" cxnId="{288AE82B-425E-421B-A07D-3A4C74638EA3}">
      <dgm:prSet/>
      <dgm:spPr/>
      <dgm:t>
        <a:bodyPr/>
        <a:lstStyle/>
        <a:p>
          <a:endParaRPr lang="en-US"/>
        </a:p>
      </dgm:t>
    </dgm:pt>
    <dgm:pt modelId="{905C3D70-C6D1-4E71-80CF-433B6C288086}">
      <dgm:prSet/>
      <dgm:spPr/>
      <dgm:t>
        <a:bodyPr/>
        <a:lstStyle/>
        <a:p>
          <a:r>
            <a:rPr lang="mk-MK" dirty="0"/>
            <a:t>Договарање на посета</a:t>
          </a:r>
          <a:endParaRPr lang="en-US" dirty="0"/>
        </a:p>
      </dgm:t>
    </dgm:pt>
    <dgm:pt modelId="{9CE79319-1655-4B4C-A07E-38BFA5A1F8CE}" type="parTrans" cxnId="{99FEB45F-75F1-4F84-B2CF-414B2B5D4E66}">
      <dgm:prSet/>
      <dgm:spPr/>
      <dgm:t>
        <a:bodyPr/>
        <a:lstStyle/>
        <a:p>
          <a:endParaRPr lang="en-US"/>
        </a:p>
      </dgm:t>
    </dgm:pt>
    <dgm:pt modelId="{81BD9AEC-7DD4-4BE9-B407-88ED7BF09CA5}" type="sibTrans" cxnId="{99FEB45F-75F1-4F84-B2CF-414B2B5D4E66}">
      <dgm:prSet/>
      <dgm:spPr/>
      <dgm:t>
        <a:bodyPr/>
        <a:lstStyle/>
        <a:p>
          <a:endParaRPr lang="en-US"/>
        </a:p>
      </dgm:t>
    </dgm:pt>
    <dgm:pt modelId="{4B841159-0DF8-4DA0-824A-4F37245F178A}">
      <dgm:prSet/>
      <dgm:spPr/>
      <dgm:t>
        <a:bodyPr/>
        <a:lstStyle/>
        <a:p>
          <a:r>
            <a:rPr lang="mk-MK" dirty="0"/>
            <a:t>Оставање на коментари и оценки</a:t>
          </a:r>
          <a:endParaRPr lang="en-US" dirty="0"/>
        </a:p>
      </dgm:t>
    </dgm:pt>
    <dgm:pt modelId="{F3A67820-EA69-47AE-A9A6-34DED1823C47}" type="parTrans" cxnId="{6CC3B2C3-DDFE-4776-9F98-8B6F581AE8A8}">
      <dgm:prSet/>
      <dgm:spPr/>
      <dgm:t>
        <a:bodyPr/>
        <a:lstStyle/>
        <a:p>
          <a:endParaRPr lang="en-US"/>
        </a:p>
      </dgm:t>
    </dgm:pt>
    <dgm:pt modelId="{B8426706-4F4A-4830-9E9F-C8082A42FE06}" type="sibTrans" cxnId="{6CC3B2C3-DDFE-4776-9F98-8B6F581AE8A8}">
      <dgm:prSet/>
      <dgm:spPr/>
      <dgm:t>
        <a:bodyPr/>
        <a:lstStyle/>
        <a:p>
          <a:endParaRPr lang="en-US"/>
        </a:p>
      </dgm:t>
    </dgm:pt>
    <dgm:pt modelId="{43F0FD85-D6A6-4B0A-899E-39F5C3BAFEE4}" type="pres">
      <dgm:prSet presAssocID="{9F8ED062-A39D-4F28-AC9A-C5822F940743}" presName="Name0" presStyleCnt="0">
        <dgm:presLayoutVars>
          <dgm:chMax/>
          <dgm:chPref/>
          <dgm:dir/>
          <dgm:animLvl val="lvl"/>
        </dgm:presLayoutVars>
      </dgm:prSet>
      <dgm:spPr/>
    </dgm:pt>
    <dgm:pt modelId="{6E823221-5CFC-4A9A-89F4-9971A3FF7354}" type="pres">
      <dgm:prSet presAssocID="{234530A8-19AF-4DA3-BEB4-46D3FE804D88}" presName="composite" presStyleCnt="0"/>
      <dgm:spPr/>
    </dgm:pt>
    <dgm:pt modelId="{FB5C841D-E0E3-447F-9661-229EBEA5BD7B}" type="pres">
      <dgm:prSet presAssocID="{234530A8-19AF-4DA3-BEB4-46D3FE804D88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F12262D7-3E42-49AA-A51D-A86605A68787}" type="pres">
      <dgm:prSet presAssocID="{234530A8-19AF-4DA3-BEB4-46D3FE804D88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DB2AAB2-5AFE-4D16-9831-86E51E06FCE7}" type="pres">
      <dgm:prSet presAssocID="{234530A8-19AF-4DA3-BEB4-46D3FE804D88}" presName="BalanceSpacing" presStyleCnt="0"/>
      <dgm:spPr/>
    </dgm:pt>
    <dgm:pt modelId="{30A95B2C-F637-4588-BB6A-08C754DE92A4}" type="pres">
      <dgm:prSet presAssocID="{234530A8-19AF-4DA3-BEB4-46D3FE804D88}" presName="BalanceSpacing1" presStyleCnt="0"/>
      <dgm:spPr/>
    </dgm:pt>
    <dgm:pt modelId="{CAA23AA5-0A18-4AF5-AAC2-BE0659B5A6C8}" type="pres">
      <dgm:prSet presAssocID="{AF9AC8C7-4E7E-47CD-B3D0-1E16C745F01B}" presName="Accent1Text" presStyleLbl="node1" presStyleIdx="1" presStyleCnt="8"/>
      <dgm:spPr/>
    </dgm:pt>
    <dgm:pt modelId="{259A56FA-2F59-4E41-A8BC-B7E2EED162B0}" type="pres">
      <dgm:prSet presAssocID="{AF9AC8C7-4E7E-47CD-B3D0-1E16C745F01B}" presName="spaceBetweenRectangles" presStyleCnt="0"/>
      <dgm:spPr/>
    </dgm:pt>
    <dgm:pt modelId="{F8B59BAB-63C7-4E78-9F86-35A92F1E5207}" type="pres">
      <dgm:prSet presAssocID="{69C86BD8-8D00-4F77-887D-D68BF3EF2BDB}" presName="composite" presStyleCnt="0"/>
      <dgm:spPr/>
    </dgm:pt>
    <dgm:pt modelId="{7074DECD-EA98-49E6-88DA-9E6EB97F01A0}" type="pres">
      <dgm:prSet presAssocID="{69C86BD8-8D00-4F77-887D-D68BF3EF2BDB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F055A799-6724-4F1C-974D-A17422CD6797}" type="pres">
      <dgm:prSet presAssocID="{69C86BD8-8D00-4F77-887D-D68BF3EF2BD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C697606C-1827-46A1-83A8-298F16EC98DF}" type="pres">
      <dgm:prSet presAssocID="{69C86BD8-8D00-4F77-887D-D68BF3EF2BDB}" presName="BalanceSpacing" presStyleCnt="0"/>
      <dgm:spPr/>
    </dgm:pt>
    <dgm:pt modelId="{32D41C36-20CB-4C90-BE06-37AAC7AB142B}" type="pres">
      <dgm:prSet presAssocID="{69C86BD8-8D00-4F77-887D-D68BF3EF2BDB}" presName="BalanceSpacing1" presStyleCnt="0"/>
      <dgm:spPr/>
    </dgm:pt>
    <dgm:pt modelId="{CBF9E64C-AB09-4A8D-9A11-AFF77AAAFF43}" type="pres">
      <dgm:prSet presAssocID="{7F7ED312-DFE2-402F-AEB1-ECD3752463D8}" presName="Accent1Text" presStyleLbl="node1" presStyleIdx="3" presStyleCnt="8"/>
      <dgm:spPr/>
    </dgm:pt>
    <dgm:pt modelId="{BA04BD00-EF91-4457-9A62-1F97B44EC36A}" type="pres">
      <dgm:prSet presAssocID="{7F7ED312-DFE2-402F-AEB1-ECD3752463D8}" presName="spaceBetweenRectangles" presStyleCnt="0"/>
      <dgm:spPr/>
    </dgm:pt>
    <dgm:pt modelId="{810056C7-4741-4048-9495-0455CAE3CBE4}" type="pres">
      <dgm:prSet presAssocID="{905C3D70-C6D1-4E71-80CF-433B6C288086}" presName="composite" presStyleCnt="0"/>
      <dgm:spPr/>
    </dgm:pt>
    <dgm:pt modelId="{CECB8E6F-9A60-43E1-88CC-8B3C8B2833E4}" type="pres">
      <dgm:prSet presAssocID="{905C3D70-C6D1-4E71-80CF-433B6C288086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EFB53993-5EA8-4E3D-A29A-8A6BBFB46359}" type="pres">
      <dgm:prSet presAssocID="{905C3D70-C6D1-4E71-80CF-433B6C288086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580E0CAF-619B-4A43-856F-5528ADF07B4F}" type="pres">
      <dgm:prSet presAssocID="{905C3D70-C6D1-4E71-80CF-433B6C288086}" presName="BalanceSpacing" presStyleCnt="0"/>
      <dgm:spPr/>
    </dgm:pt>
    <dgm:pt modelId="{8DDD8DAF-0B86-4443-A0F5-509489516C38}" type="pres">
      <dgm:prSet presAssocID="{905C3D70-C6D1-4E71-80CF-433B6C288086}" presName="BalanceSpacing1" presStyleCnt="0"/>
      <dgm:spPr/>
    </dgm:pt>
    <dgm:pt modelId="{D5A811FB-9A45-46DC-B1E4-7314518BC658}" type="pres">
      <dgm:prSet presAssocID="{81BD9AEC-7DD4-4BE9-B407-88ED7BF09CA5}" presName="Accent1Text" presStyleLbl="node1" presStyleIdx="5" presStyleCnt="8"/>
      <dgm:spPr/>
    </dgm:pt>
    <dgm:pt modelId="{7D8AD690-1CF9-4BBF-99FB-CD261775A27F}" type="pres">
      <dgm:prSet presAssocID="{81BD9AEC-7DD4-4BE9-B407-88ED7BF09CA5}" presName="spaceBetweenRectangles" presStyleCnt="0"/>
      <dgm:spPr/>
    </dgm:pt>
    <dgm:pt modelId="{45952355-4590-48ED-B2C0-EA769EC62E3C}" type="pres">
      <dgm:prSet presAssocID="{4B841159-0DF8-4DA0-824A-4F37245F178A}" presName="composite" presStyleCnt="0"/>
      <dgm:spPr/>
    </dgm:pt>
    <dgm:pt modelId="{E79A51F3-49A2-4B72-8076-81DEF11C47D2}" type="pres">
      <dgm:prSet presAssocID="{4B841159-0DF8-4DA0-824A-4F37245F178A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08FEE9C2-99B1-4094-95C6-5613B846D118}" type="pres">
      <dgm:prSet presAssocID="{4B841159-0DF8-4DA0-824A-4F37245F178A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D12DD14C-04B8-4E98-86A0-1F76DBE489BB}" type="pres">
      <dgm:prSet presAssocID="{4B841159-0DF8-4DA0-824A-4F37245F178A}" presName="BalanceSpacing" presStyleCnt="0"/>
      <dgm:spPr/>
    </dgm:pt>
    <dgm:pt modelId="{DE2D4FEE-5EDF-422A-AF19-4B718856C3D7}" type="pres">
      <dgm:prSet presAssocID="{4B841159-0DF8-4DA0-824A-4F37245F178A}" presName="BalanceSpacing1" presStyleCnt="0"/>
      <dgm:spPr/>
    </dgm:pt>
    <dgm:pt modelId="{370616D6-4AB7-4139-AE5E-31EAA5A04783}" type="pres">
      <dgm:prSet presAssocID="{B8426706-4F4A-4830-9E9F-C8082A42FE06}" presName="Accent1Text" presStyleLbl="node1" presStyleIdx="7" presStyleCnt="8"/>
      <dgm:spPr/>
    </dgm:pt>
  </dgm:ptLst>
  <dgm:cxnLst>
    <dgm:cxn modelId="{3F767728-76A1-477D-8AE8-1E72F9C57508}" type="presOf" srcId="{AF9AC8C7-4E7E-47CD-B3D0-1E16C745F01B}" destId="{CAA23AA5-0A18-4AF5-AAC2-BE0659B5A6C8}" srcOrd="0" destOrd="0" presId="urn:microsoft.com/office/officeart/2008/layout/AlternatingHexagons"/>
    <dgm:cxn modelId="{288AE82B-425E-421B-A07D-3A4C74638EA3}" srcId="{9F8ED062-A39D-4F28-AC9A-C5822F940743}" destId="{69C86BD8-8D00-4F77-887D-D68BF3EF2BDB}" srcOrd="1" destOrd="0" parTransId="{1D9F020E-89E5-4437-A347-63AC8EB1A325}" sibTransId="{7F7ED312-DFE2-402F-AEB1-ECD3752463D8}"/>
    <dgm:cxn modelId="{46A09940-4019-4CA5-84B1-3250F6A14410}" type="presOf" srcId="{69C86BD8-8D00-4F77-887D-D68BF3EF2BDB}" destId="{7074DECD-EA98-49E6-88DA-9E6EB97F01A0}" srcOrd="0" destOrd="0" presId="urn:microsoft.com/office/officeart/2008/layout/AlternatingHexagons"/>
    <dgm:cxn modelId="{99FEB45F-75F1-4F84-B2CF-414B2B5D4E66}" srcId="{9F8ED062-A39D-4F28-AC9A-C5822F940743}" destId="{905C3D70-C6D1-4E71-80CF-433B6C288086}" srcOrd="2" destOrd="0" parTransId="{9CE79319-1655-4B4C-A07E-38BFA5A1F8CE}" sibTransId="{81BD9AEC-7DD4-4BE9-B407-88ED7BF09CA5}"/>
    <dgm:cxn modelId="{F29BB842-EE3E-45D6-B67E-872C6ACFCF66}" type="presOf" srcId="{234530A8-19AF-4DA3-BEB4-46D3FE804D88}" destId="{FB5C841D-E0E3-447F-9661-229EBEA5BD7B}" srcOrd="0" destOrd="0" presId="urn:microsoft.com/office/officeart/2008/layout/AlternatingHexagons"/>
    <dgm:cxn modelId="{95197252-CF3C-4D3E-93BE-4CF9BA2CF2C0}" type="presOf" srcId="{4B841159-0DF8-4DA0-824A-4F37245F178A}" destId="{E79A51F3-49A2-4B72-8076-81DEF11C47D2}" srcOrd="0" destOrd="0" presId="urn:microsoft.com/office/officeart/2008/layout/AlternatingHexagons"/>
    <dgm:cxn modelId="{F94B7178-E554-4D14-AEAD-01AF8168AEF3}" type="presOf" srcId="{7F7ED312-DFE2-402F-AEB1-ECD3752463D8}" destId="{CBF9E64C-AB09-4A8D-9A11-AFF77AAAFF43}" srcOrd="0" destOrd="0" presId="urn:microsoft.com/office/officeart/2008/layout/AlternatingHexagons"/>
    <dgm:cxn modelId="{35B7AB80-3EE3-4826-8E54-5B38633CAD52}" srcId="{9F8ED062-A39D-4F28-AC9A-C5822F940743}" destId="{234530A8-19AF-4DA3-BEB4-46D3FE804D88}" srcOrd="0" destOrd="0" parTransId="{EF12F8B4-0E3B-4052-A88D-FA90CD91DC76}" sibTransId="{AF9AC8C7-4E7E-47CD-B3D0-1E16C745F01B}"/>
    <dgm:cxn modelId="{15E95797-895D-489D-B577-751CCCD209D9}" type="presOf" srcId="{B8426706-4F4A-4830-9E9F-C8082A42FE06}" destId="{370616D6-4AB7-4139-AE5E-31EAA5A04783}" srcOrd="0" destOrd="0" presId="urn:microsoft.com/office/officeart/2008/layout/AlternatingHexagons"/>
    <dgm:cxn modelId="{96F8A39B-729E-440B-9D63-068C8C82A333}" type="presOf" srcId="{905C3D70-C6D1-4E71-80CF-433B6C288086}" destId="{CECB8E6F-9A60-43E1-88CC-8B3C8B2833E4}" srcOrd="0" destOrd="0" presId="urn:microsoft.com/office/officeart/2008/layout/AlternatingHexagons"/>
    <dgm:cxn modelId="{6CC3B2C3-DDFE-4776-9F98-8B6F581AE8A8}" srcId="{9F8ED062-A39D-4F28-AC9A-C5822F940743}" destId="{4B841159-0DF8-4DA0-824A-4F37245F178A}" srcOrd="3" destOrd="0" parTransId="{F3A67820-EA69-47AE-A9A6-34DED1823C47}" sibTransId="{B8426706-4F4A-4830-9E9F-C8082A42FE06}"/>
    <dgm:cxn modelId="{888ECDEB-B708-47CB-88BC-DC80D98677AE}" type="presOf" srcId="{81BD9AEC-7DD4-4BE9-B407-88ED7BF09CA5}" destId="{D5A811FB-9A45-46DC-B1E4-7314518BC658}" srcOrd="0" destOrd="0" presId="urn:microsoft.com/office/officeart/2008/layout/AlternatingHexagons"/>
    <dgm:cxn modelId="{A89B7CEE-14F3-4ABA-A539-98B9F9B18976}" type="presOf" srcId="{9F8ED062-A39D-4F28-AC9A-C5822F940743}" destId="{43F0FD85-D6A6-4B0A-899E-39F5C3BAFEE4}" srcOrd="0" destOrd="0" presId="urn:microsoft.com/office/officeart/2008/layout/AlternatingHexagons"/>
    <dgm:cxn modelId="{CE9124F3-9F9D-4FBB-A15E-4F3EDE6FBC7F}" type="presParOf" srcId="{43F0FD85-D6A6-4B0A-899E-39F5C3BAFEE4}" destId="{6E823221-5CFC-4A9A-89F4-9971A3FF7354}" srcOrd="0" destOrd="0" presId="urn:microsoft.com/office/officeart/2008/layout/AlternatingHexagons"/>
    <dgm:cxn modelId="{19DCAD44-6596-4461-9315-AF8CFF42DC62}" type="presParOf" srcId="{6E823221-5CFC-4A9A-89F4-9971A3FF7354}" destId="{FB5C841D-E0E3-447F-9661-229EBEA5BD7B}" srcOrd="0" destOrd="0" presId="urn:microsoft.com/office/officeart/2008/layout/AlternatingHexagons"/>
    <dgm:cxn modelId="{7151E9DE-BC6B-4F89-9405-471C135B7F0B}" type="presParOf" srcId="{6E823221-5CFC-4A9A-89F4-9971A3FF7354}" destId="{F12262D7-3E42-49AA-A51D-A86605A68787}" srcOrd="1" destOrd="0" presId="urn:microsoft.com/office/officeart/2008/layout/AlternatingHexagons"/>
    <dgm:cxn modelId="{7C95236D-1F1E-4033-AC59-6EA7B4E0CF3B}" type="presParOf" srcId="{6E823221-5CFC-4A9A-89F4-9971A3FF7354}" destId="{9DB2AAB2-5AFE-4D16-9831-86E51E06FCE7}" srcOrd="2" destOrd="0" presId="urn:microsoft.com/office/officeart/2008/layout/AlternatingHexagons"/>
    <dgm:cxn modelId="{9B38E07B-0504-48A2-AABC-C228E4C21501}" type="presParOf" srcId="{6E823221-5CFC-4A9A-89F4-9971A3FF7354}" destId="{30A95B2C-F637-4588-BB6A-08C754DE92A4}" srcOrd="3" destOrd="0" presId="urn:microsoft.com/office/officeart/2008/layout/AlternatingHexagons"/>
    <dgm:cxn modelId="{07201FC0-3B50-414F-B85F-F8FBEF802066}" type="presParOf" srcId="{6E823221-5CFC-4A9A-89F4-9971A3FF7354}" destId="{CAA23AA5-0A18-4AF5-AAC2-BE0659B5A6C8}" srcOrd="4" destOrd="0" presId="urn:microsoft.com/office/officeart/2008/layout/AlternatingHexagons"/>
    <dgm:cxn modelId="{67F66B91-E9CE-46FF-A38A-E5806E62C407}" type="presParOf" srcId="{43F0FD85-D6A6-4B0A-899E-39F5C3BAFEE4}" destId="{259A56FA-2F59-4E41-A8BC-B7E2EED162B0}" srcOrd="1" destOrd="0" presId="urn:microsoft.com/office/officeart/2008/layout/AlternatingHexagons"/>
    <dgm:cxn modelId="{036DFDD1-6A5F-4DEA-8C4B-0BF31B11F921}" type="presParOf" srcId="{43F0FD85-D6A6-4B0A-899E-39F5C3BAFEE4}" destId="{F8B59BAB-63C7-4E78-9F86-35A92F1E5207}" srcOrd="2" destOrd="0" presId="urn:microsoft.com/office/officeart/2008/layout/AlternatingHexagons"/>
    <dgm:cxn modelId="{C51E090E-42AF-4229-8CCD-A48AD9561B34}" type="presParOf" srcId="{F8B59BAB-63C7-4E78-9F86-35A92F1E5207}" destId="{7074DECD-EA98-49E6-88DA-9E6EB97F01A0}" srcOrd="0" destOrd="0" presId="urn:microsoft.com/office/officeart/2008/layout/AlternatingHexagons"/>
    <dgm:cxn modelId="{DE954ABC-3140-452D-BC5F-C150FA61578A}" type="presParOf" srcId="{F8B59BAB-63C7-4E78-9F86-35A92F1E5207}" destId="{F055A799-6724-4F1C-974D-A17422CD6797}" srcOrd="1" destOrd="0" presId="urn:microsoft.com/office/officeart/2008/layout/AlternatingHexagons"/>
    <dgm:cxn modelId="{773F9107-CA7D-4564-8DCD-B6E98D6C43FD}" type="presParOf" srcId="{F8B59BAB-63C7-4E78-9F86-35A92F1E5207}" destId="{C697606C-1827-46A1-83A8-298F16EC98DF}" srcOrd="2" destOrd="0" presId="urn:microsoft.com/office/officeart/2008/layout/AlternatingHexagons"/>
    <dgm:cxn modelId="{F744001A-46D0-419E-8B9A-B1BC68CAB511}" type="presParOf" srcId="{F8B59BAB-63C7-4E78-9F86-35A92F1E5207}" destId="{32D41C36-20CB-4C90-BE06-37AAC7AB142B}" srcOrd="3" destOrd="0" presId="urn:microsoft.com/office/officeart/2008/layout/AlternatingHexagons"/>
    <dgm:cxn modelId="{0778C718-3268-4C75-9924-E7FEAD64E294}" type="presParOf" srcId="{F8B59BAB-63C7-4E78-9F86-35A92F1E5207}" destId="{CBF9E64C-AB09-4A8D-9A11-AFF77AAAFF43}" srcOrd="4" destOrd="0" presId="urn:microsoft.com/office/officeart/2008/layout/AlternatingHexagons"/>
    <dgm:cxn modelId="{45562401-FE3E-48F1-9231-BF295DCD763C}" type="presParOf" srcId="{43F0FD85-D6A6-4B0A-899E-39F5C3BAFEE4}" destId="{BA04BD00-EF91-4457-9A62-1F97B44EC36A}" srcOrd="3" destOrd="0" presId="urn:microsoft.com/office/officeart/2008/layout/AlternatingHexagons"/>
    <dgm:cxn modelId="{FAF0EF7F-2E5F-4AAC-97E4-B78FC7937EC4}" type="presParOf" srcId="{43F0FD85-D6A6-4B0A-899E-39F5C3BAFEE4}" destId="{810056C7-4741-4048-9495-0455CAE3CBE4}" srcOrd="4" destOrd="0" presId="urn:microsoft.com/office/officeart/2008/layout/AlternatingHexagons"/>
    <dgm:cxn modelId="{93ED197E-9722-4151-B3C0-32A0177A541A}" type="presParOf" srcId="{810056C7-4741-4048-9495-0455CAE3CBE4}" destId="{CECB8E6F-9A60-43E1-88CC-8B3C8B2833E4}" srcOrd="0" destOrd="0" presId="urn:microsoft.com/office/officeart/2008/layout/AlternatingHexagons"/>
    <dgm:cxn modelId="{4A32AB09-5B70-4B8B-9AFF-AEE795245383}" type="presParOf" srcId="{810056C7-4741-4048-9495-0455CAE3CBE4}" destId="{EFB53993-5EA8-4E3D-A29A-8A6BBFB46359}" srcOrd="1" destOrd="0" presId="urn:microsoft.com/office/officeart/2008/layout/AlternatingHexagons"/>
    <dgm:cxn modelId="{3A11ECE2-F522-44FB-A498-93387B3606CD}" type="presParOf" srcId="{810056C7-4741-4048-9495-0455CAE3CBE4}" destId="{580E0CAF-619B-4A43-856F-5528ADF07B4F}" srcOrd="2" destOrd="0" presId="urn:microsoft.com/office/officeart/2008/layout/AlternatingHexagons"/>
    <dgm:cxn modelId="{74F8A97F-7E29-4723-A89D-B19A96D77CB2}" type="presParOf" srcId="{810056C7-4741-4048-9495-0455CAE3CBE4}" destId="{8DDD8DAF-0B86-4443-A0F5-509489516C38}" srcOrd="3" destOrd="0" presId="urn:microsoft.com/office/officeart/2008/layout/AlternatingHexagons"/>
    <dgm:cxn modelId="{5F14BAB1-89D9-4E45-8455-48135E2C2BBA}" type="presParOf" srcId="{810056C7-4741-4048-9495-0455CAE3CBE4}" destId="{D5A811FB-9A45-46DC-B1E4-7314518BC658}" srcOrd="4" destOrd="0" presId="urn:microsoft.com/office/officeart/2008/layout/AlternatingHexagons"/>
    <dgm:cxn modelId="{99C52CFC-55E6-4345-B8D8-6FECC4D537FC}" type="presParOf" srcId="{43F0FD85-D6A6-4B0A-899E-39F5C3BAFEE4}" destId="{7D8AD690-1CF9-4BBF-99FB-CD261775A27F}" srcOrd="5" destOrd="0" presId="urn:microsoft.com/office/officeart/2008/layout/AlternatingHexagons"/>
    <dgm:cxn modelId="{CE48F353-F477-4140-AE19-AE053D3315F2}" type="presParOf" srcId="{43F0FD85-D6A6-4B0A-899E-39F5C3BAFEE4}" destId="{45952355-4590-48ED-B2C0-EA769EC62E3C}" srcOrd="6" destOrd="0" presId="urn:microsoft.com/office/officeart/2008/layout/AlternatingHexagons"/>
    <dgm:cxn modelId="{5C4B1A8F-EA1D-4EE6-B12A-8ADE5613A273}" type="presParOf" srcId="{45952355-4590-48ED-B2C0-EA769EC62E3C}" destId="{E79A51F3-49A2-4B72-8076-81DEF11C47D2}" srcOrd="0" destOrd="0" presId="urn:microsoft.com/office/officeart/2008/layout/AlternatingHexagons"/>
    <dgm:cxn modelId="{8FA12BCB-A6CD-4A29-AA7D-9DAD6A7A35D3}" type="presParOf" srcId="{45952355-4590-48ED-B2C0-EA769EC62E3C}" destId="{08FEE9C2-99B1-4094-95C6-5613B846D118}" srcOrd="1" destOrd="0" presId="urn:microsoft.com/office/officeart/2008/layout/AlternatingHexagons"/>
    <dgm:cxn modelId="{6E793B95-88F9-4857-98F2-D327F32B9E5A}" type="presParOf" srcId="{45952355-4590-48ED-B2C0-EA769EC62E3C}" destId="{D12DD14C-04B8-4E98-86A0-1F76DBE489BB}" srcOrd="2" destOrd="0" presId="urn:microsoft.com/office/officeart/2008/layout/AlternatingHexagons"/>
    <dgm:cxn modelId="{625896D3-8244-4EDD-9414-78CC87AB278F}" type="presParOf" srcId="{45952355-4590-48ED-B2C0-EA769EC62E3C}" destId="{DE2D4FEE-5EDF-422A-AF19-4B718856C3D7}" srcOrd="3" destOrd="0" presId="urn:microsoft.com/office/officeart/2008/layout/AlternatingHexagons"/>
    <dgm:cxn modelId="{20A580FA-18BA-48EC-8F61-64160929030B}" type="presParOf" srcId="{45952355-4590-48ED-B2C0-EA769EC62E3C}" destId="{370616D6-4AB7-4139-AE5E-31EAA5A04783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86A4B1-D040-4A73-BDE3-11321F70A323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546F5B2-EC6E-400C-A98E-8BEA2DF23F0B}">
      <dgm:prSet/>
      <dgm:spPr/>
      <dgm:t>
        <a:bodyPr/>
        <a:lstStyle/>
        <a:p>
          <a:r>
            <a:rPr lang="mk-MK"/>
            <a:t>Профилна слика</a:t>
          </a:r>
          <a:endParaRPr lang="en-US"/>
        </a:p>
      </dgm:t>
    </dgm:pt>
    <dgm:pt modelId="{C801AB19-82F5-450A-BDEC-40446A7BD065}" type="parTrans" cxnId="{9C03C54C-53CE-4DDD-B14D-BB10E3A6C440}">
      <dgm:prSet/>
      <dgm:spPr/>
      <dgm:t>
        <a:bodyPr/>
        <a:lstStyle/>
        <a:p>
          <a:endParaRPr lang="en-US"/>
        </a:p>
      </dgm:t>
    </dgm:pt>
    <dgm:pt modelId="{CC31D7B0-0D20-4803-A96C-E07BA6F92514}" type="sibTrans" cxnId="{9C03C54C-53CE-4DDD-B14D-BB10E3A6C440}">
      <dgm:prSet/>
      <dgm:spPr/>
      <dgm:t>
        <a:bodyPr/>
        <a:lstStyle/>
        <a:p>
          <a:endParaRPr lang="en-US"/>
        </a:p>
      </dgm:t>
    </dgm:pt>
    <dgm:pt modelId="{7D7F8A9E-6F47-4C90-9DEF-56893A3B071A}">
      <dgm:prSet/>
      <dgm:spPr/>
      <dgm:t>
        <a:bodyPr/>
        <a:lstStyle/>
        <a:p>
          <a:r>
            <a:rPr lang="mk-MK"/>
            <a:t>Основно податоци</a:t>
          </a:r>
          <a:endParaRPr lang="en-US"/>
        </a:p>
      </dgm:t>
    </dgm:pt>
    <dgm:pt modelId="{A9B4FA75-4DFB-492D-8A6B-1F60C10F1D16}" type="parTrans" cxnId="{C282987C-D94F-4F30-9E52-EC12A7FF9E13}">
      <dgm:prSet/>
      <dgm:spPr/>
      <dgm:t>
        <a:bodyPr/>
        <a:lstStyle/>
        <a:p>
          <a:endParaRPr lang="en-US"/>
        </a:p>
      </dgm:t>
    </dgm:pt>
    <dgm:pt modelId="{CFD62901-74AF-466C-95E0-677B8000F894}" type="sibTrans" cxnId="{C282987C-D94F-4F30-9E52-EC12A7FF9E13}">
      <dgm:prSet/>
      <dgm:spPr/>
      <dgm:t>
        <a:bodyPr/>
        <a:lstStyle/>
        <a:p>
          <a:endParaRPr lang="en-US"/>
        </a:p>
      </dgm:t>
    </dgm:pt>
    <dgm:pt modelId="{AF89ED0F-0405-44AD-9B47-B20FAF7A97A4}">
      <dgm:prSet/>
      <dgm:spPr/>
      <dgm:t>
        <a:bodyPr/>
        <a:lstStyle/>
        <a:p>
          <a:r>
            <a:rPr lang="mk-MK"/>
            <a:t>Локации</a:t>
          </a:r>
          <a:endParaRPr lang="en-US"/>
        </a:p>
      </dgm:t>
    </dgm:pt>
    <dgm:pt modelId="{864FAA00-C7A1-449A-A942-D8A37B212812}" type="parTrans" cxnId="{C2D9BB4B-18DE-43E9-87C9-21B3ED14E157}">
      <dgm:prSet/>
      <dgm:spPr/>
      <dgm:t>
        <a:bodyPr/>
        <a:lstStyle/>
        <a:p>
          <a:endParaRPr lang="en-US"/>
        </a:p>
      </dgm:t>
    </dgm:pt>
    <dgm:pt modelId="{4A215DD3-51F1-4B45-BED3-F4155815BEC3}" type="sibTrans" cxnId="{C2D9BB4B-18DE-43E9-87C9-21B3ED14E157}">
      <dgm:prSet/>
      <dgm:spPr/>
      <dgm:t>
        <a:bodyPr/>
        <a:lstStyle/>
        <a:p>
          <a:endParaRPr lang="en-US"/>
        </a:p>
      </dgm:t>
    </dgm:pt>
    <dgm:pt modelId="{977A1F2E-AB99-402C-81AB-6A8F28CF5B1C}">
      <dgm:prSet/>
      <dgm:spPr/>
      <dgm:t>
        <a:bodyPr/>
        <a:lstStyle/>
        <a:p>
          <a:r>
            <a:rPr lang="mk-MK"/>
            <a:t>Слики од локации</a:t>
          </a:r>
          <a:endParaRPr lang="en-US"/>
        </a:p>
      </dgm:t>
    </dgm:pt>
    <dgm:pt modelId="{958E527D-CA37-4154-B104-EF12FFE3AE22}" type="parTrans" cxnId="{0427305E-85B7-438C-AD2D-0CC406E0CFDE}">
      <dgm:prSet/>
      <dgm:spPr/>
      <dgm:t>
        <a:bodyPr/>
        <a:lstStyle/>
        <a:p>
          <a:endParaRPr lang="en-US"/>
        </a:p>
      </dgm:t>
    </dgm:pt>
    <dgm:pt modelId="{466554D9-A95F-470D-BBE2-09EA0DBC4BD5}" type="sibTrans" cxnId="{0427305E-85B7-438C-AD2D-0CC406E0CFDE}">
      <dgm:prSet/>
      <dgm:spPr/>
      <dgm:t>
        <a:bodyPr/>
        <a:lstStyle/>
        <a:p>
          <a:endParaRPr lang="en-US"/>
        </a:p>
      </dgm:t>
    </dgm:pt>
    <dgm:pt modelId="{B324A7B0-2282-4E65-AB17-E4139D777F76}" type="pres">
      <dgm:prSet presAssocID="{9F86A4B1-D040-4A73-BDE3-11321F70A323}" presName="linear" presStyleCnt="0">
        <dgm:presLayoutVars>
          <dgm:dir/>
          <dgm:animLvl val="lvl"/>
          <dgm:resizeHandles val="exact"/>
        </dgm:presLayoutVars>
      </dgm:prSet>
      <dgm:spPr/>
    </dgm:pt>
    <dgm:pt modelId="{0933B13E-8FA8-455E-9FB3-C6785D2D1F3F}" type="pres">
      <dgm:prSet presAssocID="{0546F5B2-EC6E-400C-A98E-8BEA2DF23F0B}" presName="parentLin" presStyleCnt="0"/>
      <dgm:spPr/>
    </dgm:pt>
    <dgm:pt modelId="{0ADC61DD-653C-4891-AFB3-FD972397817B}" type="pres">
      <dgm:prSet presAssocID="{0546F5B2-EC6E-400C-A98E-8BEA2DF23F0B}" presName="parentLeftMargin" presStyleLbl="node1" presStyleIdx="0" presStyleCnt="4"/>
      <dgm:spPr/>
    </dgm:pt>
    <dgm:pt modelId="{796AF74B-785C-4479-9019-848EBAE68306}" type="pres">
      <dgm:prSet presAssocID="{0546F5B2-EC6E-400C-A98E-8BEA2DF23F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CD16272-2786-4A7E-BB81-9385841CCBF7}" type="pres">
      <dgm:prSet presAssocID="{0546F5B2-EC6E-400C-A98E-8BEA2DF23F0B}" presName="negativeSpace" presStyleCnt="0"/>
      <dgm:spPr/>
    </dgm:pt>
    <dgm:pt modelId="{57780F9D-A489-4844-BEF3-F7B31295AFC9}" type="pres">
      <dgm:prSet presAssocID="{0546F5B2-EC6E-400C-A98E-8BEA2DF23F0B}" presName="childText" presStyleLbl="conFgAcc1" presStyleIdx="0" presStyleCnt="4">
        <dgm:presLayoutVars>
          <dgm:bulletEnabled val="1"/>
        </dgm:presLayoutVars>
      </dgm:prSet>
      <dgm:spPr/>
    </dgm:pt>
    <dgm:pt modelId="{AA58CB96-8F71-45A9-ABA9-4944697AEC1A}" type="pres">
      <dgm:prSet presAssocID="{CC31D7B0-0D20-4803-A96C-E07BA6F92514}" presName="spaceBetweenRectangles" presStyleCnt="0"/>
      <dgm:spPr/>
    </dgm:pt>
    <dgm:pt modelId="{C4CE942B-4278-4B25-8B36-153D3AA4DB08}" type="pres">
      <dgm:prSet presAssocID="{7D7F8A9E-6F47-4C90-9DEF-56893A3B071A}" presName="parentLin" presStyleCnt="0"/>
      <dgm:spPr/>
    </dgm:pt>
    <dgm:pt modelId="{6F902482-3FF9-445E-8299-1FF0915EEA3B}" type="pres">
      <dgm:prSet presAssocID="{7D7F8A9E-6F47-4C90-9DEF-56893A3B071A}" presName="parentLeftMargin" presStyleLbl="node1" presStyleIdx="0" presStyleCnt="4"/>
      <dgm:spPr/>
    </dgm:pt>
    <dgm:pt modelId="{78DAD679-0BB5-40EA-9DEF-81A6B0919094}" type="pres">
      <dgm:prSet presAssocID="{7D7F8A9E-6F47-4C90-9DEF-56893A3B071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C0A3D05-55E6-4838-89C4-91244D129054}" type="pres">
      <dgm:prSet presAssocID="{7D7F8A9E-6F47-4C90-9DEF-56893A3B071A}" presName="negativeSpace" presStyleCnt="0"/>
      <dgm:spPr/>
    </dgm:pt>
    <dgm:pt modelId="{B2655893-C3DB-4ABF-8C77-A985DE1916C1}" type="pres">
      <dgm:prSet presAssocID="{7D7F8A9E-6F47-4C90-9DEF-56893A3B071A}" presName="childText" presStyleLbl="conFgAcc1" presStyleIdx="1" presStyleCnt="4">
        <dgm:presLayoutVars>
          <dgm:bulletEnabled val="1"/>
        </dgm:presLayoutVars>
      </dgm:prSet>
      <dgm:spPr/>
    </dgm:pt>
    <dgm:pt modelId="{D5AD972F-BC6E-4E9C-AA2B-CE2B4DEF30FA}" type="pres">
      <dgm:prSet presAssocID="{CFD62901-74AF-466C-95E0-677B8000F894}" presName="spaceBetweenRectangles" presStyleCnt="0"/>
      <dgm:spPr/>
    </dgm:pt>
    <dgm:pt modelId="{052C49DC-D2AD-401D-9F0B-F42C19CD7A0E}" type="pres">
      <dgm:prSet presAssocID="{AF89ED0F-0405-44AD-9B47-B20FAF7A97A4}" presName="parentLin" presStyleCnt="0"/>
      <dgm:spPr/>
    </dgm:pt>
    <dgm:pt modelId="{0ABACD10-D794-407E-9D20-2D36B814AA60}" type="pres">
      <dgm:prSet presAssocID="{AF89ED0F-0405-44AD-9B47-B20FAF7A97A4}" presName="parentLeftMargin" presStyleLbl="node1" presStyleIdx="1" presStyleCnt="4"/>
      <dgm:spPr/>
    </dgm:pt>
    <dgm:pt modelId="{A09838EB-24AE-4DB9-B319-D39EC272D52C}" type="pres">
      <dgm:prSet presAssocID="{AF89ED0F-0405-44AD-9B47-B20FAF7A97A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3EA11C-9BD8-4C30-BF3D-BA1C3AEC636E}" type="pres">
      <dgm:prSet presAssocID="{AF89ED0F-0405-44AD-9B47-B20FAF7A97A4}" presName="negativeSpace" presStyleCnt="0"/>
      <dgm:spPr/>
    </dgm:pt>
    <dgm:pt modelId="{A2837B0E-3E9C-44CD-8677-CE05429A1C29}" type="pres">
      <dgm:prSet presAssocID="{AF89ED0F-0405-44AD-9B47-B20FAF7A97A4}" presName="childText" presStyleLbl="conFgAcc1" presStyleIdx="2" presStyleCnt="4">
        <dgm:presLayoutVars>
          <dgm:bulletEnabled val="1"/>
        </dgm:presLayoutVars>
      </dgm:prSet>
      <dgm:spPr/>
    </dgm:pt>
    <dgm:pt modelId="{53E36099-3694-46CA-9A4C-08E0DAC35EDB}" type="pres">
      <dgm:prSet presAssocID="{4A215DD3-51F1-4B45-BED3-F4155815BEC3}" presName="spaceBetweenRectangles" presStyleCnt="0"/>
      <dgm:spPr/>
    </dgm:pt>
    <dgm:pt modelId="{DE6BB7DD-2C26-4E10-BE75-FF83EB71E948}" type="pres">
      <dgm:prSet presAssocID="{977A1F2E-AB99-402C-81AB-6A8F28CF5B1C}" presName="parentLin" presStyleCnt="0"/>
      <dgm:spPr/>
    </dgm:pt>
    <dgm:pt modelId="{44282B5D-8D56-487D-98D7-24FF75478A86}" type="pres">
      <dgm:prSet presAssocID="{977A1F2E-AB99-402C-81AB-6A8F28CF5B1C}" presName="parentLeftMargin" presStyleLbl="node1" presStyleIdx="2" presStyleCnt="4"/>
      <dgm:spPr/>
    </dgm:pt>
    <dgm:pt modelId="{6FC03842-25BB-44F0-93EF-E9D9BFA1057A}" type="pres">
      <dgm:prSet presAssocID="{977A1F2E-AB99-402C-81AB-6A8F28CF5B1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977E020-60D8-4825-B623-93853A5E61A5}" type="pres">
      <dgm:prSet presAssocID="{977A1F2E-AB99-402C-81AB-6A8F28CF5B1C}" presName="negativeSpace" presStyleCnt="0"/>
      <dgm:spPr/>
    </dgm:pt>
    <dgm:pt modelId="{14B97E7A-AAB7-417B-AB43-610DC2725DC0}" type="pres">
      <dgm:prSet presAssocID="{977A1F2E-AB99-402C-81AB-6A8F28CF5B1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8925E1D-84A5-4EE9-98C1-B17E0D51C6C4}" type="presOf" srcId="{7D7F8A9E-6F47-4C90-9DEF-56893A3B071A}" destId="{6F902482-3FF9-445E-8299-1FF0915EEA3B}" srcOrd="0" destOrd="0" presId="urn:microsoft.com/office/officeart/2005/8/layout/list1"/>
    <dgm:cxn modelId="{0427305E-85B7-438C-AD2D-0CC406E0CFDE}" srcId="{9F86A4B1-D040-4A73-BDE3-11321F70A323}" destId="{977A1F2E-AB99-402C-81AB-6A8F28CF5B1C}" srcOrd="3" destOrd="0" parTransId="{958E527D-CA37-4154-B104-EF12FFE3AE22}" sibTransId="{466554D9-A95F-470D-BBE2-09EA0DBC4BD5}"/>
    <dgm:cxn modelId="{C2D9BB4B-18DE-43E9-87C9-21B3ED14E157}" srcId="{9F86A4B1-D040-4A73-BDE3-11321F70A323}" destId="{AF89ED0F-0405-44AD-9B47-B20FAF7A97A4}" srcOrd="2" destOrd="0" parTransId="{864FAA00-C7A1-449A-A942-D8A37B212812}" sibTransId="{4A215DD3-51F1-4B45-BED3-F4155815BEC3}"/>
    <dgm:cxn modelId="{9C03C54C-53CE-4DDD-B14D-BB10E3A6C440}" srcId="{9F86A4B1-D040-4A73-BDE3-11321F70A323}" destId="{0546F5B2-EC6E-400C-A98E-8BEA2DF23F0B}" srcOrd="0" destOrd="0" parTransId="{C801AB19-82F5-450A-BDEC-40446A7BD065}" sibTransId="{CC31D7B0-0D20-4803-A96C-E07BA6F92514}"/>
    <dgm:cxn modelId="{C282987C-D94F-4F30-9E52-EC12A7FF9E13}" srcId="{9F86A4B1-D040-4A73-BDE3-11321F70A323}" destId="{7D7F8A9E-6F47-4C90-9DEF-56893A3B071A}" srcOrd="1" destOrd="0" parTransId="{A9B4FA75-4DFB-492D-8A6B-1F60C10F1D16}" sibTransId="{CFD62901-74AF-466C-95E0-677B8000F894}"/>
    <dgm:cxn modelId="{B9E7C285-BCDA-4FD9-A90F-C741D1E49CBE}" type="presOf" srcId="{AF89ED0F-0405-44AD-9B47-B20FAF7A97A4}" destId="{A09838EB-24AE-4DB9-B319-D39EC272D52C}" srcOrd="1" destOrd="0" presId="urn:microsoft.com/office/officeart/2005/8/layout/list1"/>
    <dgm:cxn modelId="{74898D89-EF44-40A7-A147-88DC33BABA77}" type="presOf" srcId="{977A1F2E-AB99-402C-81AB-6A8F28CF5B1C}" destId="{6FC03842-25BB-44F0-93EF-E9D9BFA1057A}" srcOrd="1" destOrd="0" presId="urn:microsoft.com/office/officeart/2005/8/layout/list1"/>
    <dgm:cxn modelId="{76CEF291-C36B-4D1B-8BC3-7E37D0DE6B36}" type="presOf" srcId="{9F86A4B1-D040-4A73-BDE3-11321F70A323}" destId="{B324A7B0-2282-4E65-AB17-E4139D777F76}" srcOrd="0" destOrd="0" presId="urn:microsoft.com/office/officeart/2005/8/layout/list1"/>
    <dgm:cxn modelId="{85BDC89A-B14E-4FAA-9B29-526E9DE9619B}" type="presOf" srcId="{7D7F8A9E-6F47-4C90-9DEF-56893A3B071A}" destId="{78DAD679-0BB5-40EA-9DEF-81A6B0919094}" srcOrd="1" destOrd="0" presId="urn:microsoft.com/office/officeart/2005/8/layout/list1"/>
    <dgm:cxn modelId="{011B82AB-6B1F-421A-B00C-A50FFD5C06DE}" type="presOf" srcId="{0546F5B2-EC6E-400C-A98E-8BEA2DF23F0B}" destId="{0ADC61DD-653C-4891-AFB3-FD972397817B}" srcOrd="0" destOrd="0" presId="urn:microsoft.com/office/officeart/2005/8/layout/list1"/>
    <dgm:cxn modelId="{3D0767B4-FA4C-473F-9AD9-F9D34B5CBA0C}" type="presOf" srcId="{AF89ED0F-0405-44AD-9B47-B20FAF7A97A4}" destId="{0ABACD10-D794-407E-9D20-2D36B814AA60}" srcOrd="0" destOrd="0" presId="urn:microsoft.com/office/officeart/2005/8/layout/list1"/>
    <dgm:cxn modelId="{D8FD60CD-5617-4B95-BC8B-00891DC4D316}" type="presOf" srcId="{0546F5B2-EC6E-400C-A98E-8BEA2DF23F0B}" destId="{796AF74B-785C-4479-9019-848EBAE68306}" srcOrd="1" destOrd="0" presId="urn:microsoft.com/office/officeart/2005/8/layout/list1"/>
    <dgm:cxn modelId="{17CB4CF4-7E57-4FD7-B386-6DBE2747A668}" type="presOf" srcId="{977A1F2E-AB99-402C-81AB-6A8F28CF5B1C}" destId="{44282B5D-8D56-487D-98D7-24FF75478A86}" srcOrd="0" destOrd="0" presId="urn:microsoft.com/office/officeart/2005/8/layout/list1"/>
    <dgm:cxn modelId="{12C30853-A6EC-4588-BD8D-BC40CBB1F4C1}" type="presParOf" srcId="{B324A7B0-2282-4E65-AB17-E4139D777F76}" destId="{0933B13E-8FA8-455E-9FB3-C6785D2D1F3F}" srcOrd="0" destOrd="0" presId="urn:microsoft.com/office/officeart/2005/8/layout/list1"/>
    <dgm:cxn modelId="{DC83F002-41DA-4824-99CB-5BB06B35B03F}" type="presParOf" srcId="{0933B13E-8FA8-455E-9FB3-C6785D2D1F3F}" destId="{0ADC61DD-653C-4891-AFB3-FD972397817B}" srcOrd="0" destOrd="0" presId="urn:microsoft.com/office/officeart/2005/8/layout/list1"/>
    <dgm:cxn modelId="{1BAE8410-4FE7-4811-BF44-B548965A6353}" type="presParOf" srcId="{0933B13E-8FA8-455E-9FB3-C6785D2D1F3F}" destId="{796AF74B-785C-4479-9019-848EBAE68306}" srcOrd="1" destOrd="0" presId="urn:microsoft.com/office/officeart/2005/8/layout/list1"/>
    <dgm:cxn modelId="{A4A7CBFD-775A-4E88-8EF5-EF4B72474CC1}" type="presParOf" srcId="{B324A7B0-2282-4E65-AB17-E4139D777F76}" destId="{5CD16272-2786-4A7E-BB81-9385841CCBF7}" srcOrd="1" destOrd="0" presId="urn:microsoft.com/office/officeart/2005/8/layout/list1"/>
    <dgm:cxn modelId="{EDEEBE8E-F64C-47FB-A789-24397338B0A6}" type="presParOf" srcId="{B324A7B0-2282-4E65-AB17-E4139D777F76}" destId="{57780F9D-A489-4844-BEF3-F7B31295AFC9}" srcOrd="2" destOrd="0" presId="urn:microsoft.com/office/officeart/2005/8/layout/list1"/>
    <dgm:cxn modelId="{83177CDB-B5C5-46C8-8F5C-744070B6BAF2}" type="presParOf" srcId="{B324A7B0-2282-4E65-AB17-E4139D777F76}" destId="{AA58CB96-8F71-45A9-ABA9-4944697AEC1A}" srcOrd="3" destOrd="0" presId="urn:microsoft.com/office/officeart/2005/8/layout/list1"/>
    <dgm:cxn modelId="{1A2BFEE4-57EF-4C1F-8386-0AA1DBF051F9}" type="presParOf" srcId="{B324A7B0-2282-4E65-AB17-E4139D777F76}" destId="{C4CE942B-4278-4B25-8B36-153D3AA4DB08}" srcOrd="4" destOrd="0" presId="urn:microsoft.com/office/officeart/2005/8/layout/list1"/>
    <dgm:cxn modelId="{D2CFCED5-11C4-4138-B431-76874FDB75D0}" type="presParOf" srcId="{C4CE942B-4278-4B25-8B36-153D3AA4DB08}" destId="{6F902482-3FF9-445E-8299-1FF0915EEA3B}" srcOrd="0" destOrd="0" presId="urn:microsoft.com/office/officeart/2005/8/layout/list1"/>
    <dgm:cxn modelId="{5DA73C6A-D282-4D29-9862-4B97BBAF04A0}" type="presParOf" srcId="{C4CE942B-4278-4B25-8B36-153D3AA4DB08}" destId="{78DAD679-0BB5-40EA-9DEF-81A6B0919094}" srcOrd="1" destOrd="0" presId="urn:microsoft.com/office/officeart/2005/8/layout/list1"/>
    <dgm:cxn modelId="{18516D63-D1EB-4571-9A4C-18CE87B77B13}" type="presParOf" srcId="{B324A7B0-2282-4E65-AB17-E4139D777F76}" destId="{FC0A3D05-55E6-4838-89C4-91244D129054}" srcOrd="5" destOrd="0" presId="urn:microsoft.com/office/officeart/2005/8/layout/list1"/>
    <dgm:cxn modelId="{5268D644-C298-4029-B362-408878E4CCB2}" type="presParOf" srcId="{B324A7B0-2282-4E65-AB17-E4139D777F76}" destId="{B2655893-C3DB-4ABF-8C77-A985DE1916C1}" srcOrd="6" destOrd="0" presId="urn:microsoft.com/office/officeart/2005/8/layout/list1"/>
    <dgm:cxn modelId="{9C1BEE9B-44C2-4CAA-9D80-32F9F0E87AA6}" type="presParOf" srcId="{B324A7B0-2282-4E65-AB17-E4139D777F76}" destId="{D5AD972F-BC6E-4E9C-AA2B-CE2B4DEF30FA}" srcOrd="7" destOrd="0" presId="urn:microsoft.com/office/officeart/2005/8/layout/list1"/>
    <dgm:cxn modelId="{024AAE3F-BA7C-4815-BA2F-C39B5C48C99C}" type="presParOf" srcId="{B324A7B0-2282-4E65-AB17-E4139D777F76}" destId="{052C49DC-D2AD-401D-9F0B-F42C19CD7A0E}" srcOrd="8" destOrd="0" presId="urn:microsoft.com/office/officeart/2005/8/layout/list1"/>
    <dgm:cxn modelId="{6BE7FF2C-35B8-43D1-B732-83F9FE336A46}" type="presParOf" srcId="{052C49DC-D2AD-401D-9F0B-F42C19CD7A0E}" destId="{0ABACD10-D794-407E-9D20-2D36B814AA60}" srcOrd="0" destOrd="0" presId="urn:microsoft.com/office/officeart/2005/8/layout/list1"/>
    <dgm:cxn modelId="{CCA541C1-0F83-471C-9919-90F62EB1AE84}" type="presParOf" srcId="{052C49DC-D2AD-401D-9F0B-F42C19CD7A0E}" destId="{A09838EB-24AE-4DB9-B319-D39EC272D52C}" srcOrd="1" destOrd="0" presId="urn:microsoft.com/office/officeart/2005/8/layout/list1"/>
    <dgm:cxn modelId="{25D9E35F-C0E7-40DB-838F-46287F81F669}" type="presParOf" srcId="{B324A7B0-2282-4E65-AB17-E4139D777F76}" destId="{DB3EA11C-9BD8-4C30-BF3D-BA1C3AEC636E}" srcOrd="9" destOrd="0" presId="urn:microsoft.com/office/officeart/2005/8/layout/list1"/>
    <dgm:cxn modelId="{8DC12FC8-8D68-4C3D-A923-DC8087417CDC}" type="presParOf" srcId="{B324A7B0-2282-4E65-AB17-E4139D777F76}" destId="{A2837B0E-3E9C-44CD-8677-CE05429A1C29}" srcOrd="10" destOrd="0" presId="urn:microsoft.com/office/officeart/2005/8/layout/list1"/>
    <dgm:cxn modelId="{D09928E7-9952-4B29-BEB7-664C3A924611}" type="presParOf" srcId="{B324A7B0-2282-4E65-AB17-E4139D777F76}" destId="{53E36099-3694-46CA-9A4C-08E0DAC35EDB}" srcOrd="11" destOrd="0" presId="urn:microsoft.com/office/officeart/2005/8/layout/list1"/>
    <dgm:cxn modelId="{64AB92CB-682E-42A7-AFB6-A08A1727440A}" type="presParOf" srcId="{B324A7B0-2282-4E65-AB17-E4139D777F76}" destId="{DE6BB7DD-2C26-4E10-BE75-FF83EB71E948}" srcOrd="12" destOrd="0" presId="urn:microsoft.com/office/officeart/2005/8/layout/list1"/>
    <dgm:cxn modelId="{3BEF2397-C817-4A08-B54C-ED97DB612836}" type="presParOf" srcId="{DE6BB7DD-2C26-4E10-BE75-FF83EB71E948}" destId="{44282B5D-8D56-487D-98D7-24FF75478A86}" srcOrd="0" destOrd="0" presId="urn:microsoft.com/office/officeart/2005/8/layout/list1"/>
    <dgm:cxn modelId="{9C0E25B9-A551-4565-94FE-F00B3404965A}" type="presParOf" srcId="{DE6BB7DD-2C26-4E10-BE75-FF83EB71E948}" destId="{6FC03842-25BB-44F0-93EF-E9D9BFA1057A}" srcOrd="1" destOrd="0" presId="urn:microsoft.com/office/officeart/2005/8/layout/list1"/>
    <dgm:cxn modelId="{658289BA-A9B9-410D-BFEC-677656CDCC63}" type="presParOf" srcId="{B324A7B0-2282-4E65-AB17-E4139D777F76}" destId="{6977E020-60D8-4825-B623-93853A5E61A5}" srcOrd="13" destOrd="0" presId="urn:microsoft.com/office/officeart/2005/8/layout/list1"/>
    <dgm:cxn modelId="{189F1FA8-939C-4C3F-A1D3-1FBFD0DCA164}" type="presParOf" srcId="{B324A7B0-2282-4E65-AB17-E4139D777F76}" destId="{14B97E7A-AAB7-417B-AB43-610DC2725DC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D499B-A0DD-4554-B06F-6CFC65CACDC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2037B86-91C9-49E3-A997-ECC2F35CD9F5}">
      <dgm:prSet/>
      <dgm:spPr/>
      <dgm:t>
        <a:bodyPr/>
        <a:lstStyle/>
        <a:p>
          <a:r>
            <a:rPr lang="mk-MK"/>
            <a:t>Пронаоѓање на луѓе </a:t>
          </a:r>
          <a:endParaRPr lang="en-US"/>
        </a:p>
      </dgm:t>
    </dgm:pt>
    <dgm:pt modelId="{1B3AB529-2BA3-4F2D-B487-5DAFE30E46AB}" type="parTrans" cxnId="{10A29358-16B0-4D1B-B54C-6D791444972C}">
      <dgm:prSet/>
      <dgm:spPr/>
      <dgm:t>
        <a:bodyPr/>
        <a:lstStyle/>
        <a:p>
          <a:endParaRPr lang="en-US"/>
        </a:p>
      </dgm:t>
    </dgm:pt>
    <dgm:pt modelId="{FF4B637D-42B2-4F0E-9E1E-17A174605C6F}" type="sibTrans" cxnId="{10A29358-16B0-4D1B-B54C-6D791444972C}">
      <dgm:prSet/>
      <dgm:spPr/>
      <dgm:t>
        <a:bodyPr/>
        <a:lstStyle/>
        <a:p>
          <a:endParaRPr lang="en-US"/>
        </a:p>
      </dgm:t>
    </dgm:pt>
    <dgm:pt modelId="{BF9BAEA1-1D90-4453-B82C-1514A506676C}">
      <dgm:prSet/>
      <dgm:spPr/>
      <dgm:t>
        <a:bodyPr/>
        <a:lstStyle/>
        <a:p>
          <a:r>
            <a:rPr lang="mk-MK"/>
            <a:t>По име</a:t>
          </a:r>
          <a:endParaRPr lang="en-US"/>
        </a:p>
      </dgm:t>
    </dgm:pt>
    <dgm:pt modelId="{957C5B6C-62B3-426E-994B-B69DB8B74D91}" type="parTrans" cxnId="{9173F523-4FC8-468E-AE41-01E765F9F551}">
      <dgm:prSet/>
      <dgm:spPr/>
      <dgm:t>
        <a:bodyPr/>
        <a:lstStyle/>
        <a:p>
          <a:endParaRPr lang="en-US"/>
        </a:p>
      </dgm:t>
    </dgm:pt>
    <dgm:pt modelId="{C2F3F8D7-9317-4B97-8E57-98CD0FBE3932}" type="sibTrans" cxnId="{9173F523-4FC8-468E-AE41-01E765F9F551}">
      <dgm:prSet/>
      <dgm:spPr/>
      <dgm:t>
        <a:bodyPr/>
        <a:lstStyle/>
        <a:p>
          <a:endParaRPr lang="en-US"/>
        </a:p>
      </dgm:t>
    </dgm:pt>
    <dgm:pt modelId="{DE5B1762-3FD1-4352-9EAC-D3C722C1A8C7}">
      <dgm:prSet/>
      <dgm:spPr/>
      <dgm:t>
        <a:bodyPr/>
        <a:lstStyle/>
        <a:p>
          <a:r>
            <a:rPr lang="mk-MK"/>
            <a:t>По локација</a:t>
          </a:r>
          <a:endParaRPr lang="en-US"/>
        </a:p>
      </dgm:t>
    </dgm:pt>
    <dgm:pt modelId="{F7E1CC46-A867-447A-A4DD-41DD84B7851E}" type="parTrans" cxnId="{DFC6FA86-B0C1-4D58-A925-100AD2EC0803}">
      <dgm:prSet/>
      <dgm:spPr/>
      <dgm:t>
        <a:bodyPr/>
        <a:lstStyle/>
        <a:p>
          <a:endParaRPr lang="en-US"/>
        </a:p>
      </dgm:t>
    </dgm:pt>
    <dgm:pt modelId="{FDC58DC7-BDE6-407B-B3C8-A022C027449D}" type="sibTrans" cxnId="{DFC6FA86-B0C1-4D58-A925-100AD2EC0803}">
      <dgm:prSet/>
      <dgm:spPr/>
      <dgm:t>
        <a:bodyPr/>
        <a:lstStyle/>
        <a:p>
          <a:endParaRPr lang="en-US"/>
        </a:p>
      </dgm:t>
    </dgm:pt>
    <dgm:pt modelId="{EC606961-A443-4242-B26A-1CFB2027FA34}">
      <dgm:prSet/>
      <dgm:spPr/>
      <dgm:t>
        <a:bodyPr/>
        <a:lstStyle/>
        <a:p>
          <a:r>
            <a:rPr lang="mk-MK"/>
            <a:t>По минимум оценка</a:t>
          </a:r>
          <a:endParaRPr lang="en-US"/>
        </a:p>
      </dgm:t>
    </dgm:pt>
    <dgm:pt modelId="{CF84C035-196A-4F8F-8A3D-10E2B306C89E}" type="parTrans" cxnId="{6DDB3A0B-F812-4D38-B036-7173241A3467}">
      <dgm:prSet/>
      <dgm:spPr/>
      <dgm:t>
        <a:bodyPr/>
        <a:lstStyle/>
        <a:p>
          <a:endParaRPr lang="en-US"/>
        </a:p>
      </dgm:t>
    </dgm:pt>
    <dgm:pt modelId="{74AFF12C-AF05-424E-A2FD-565B22FD2140}" type="sibTrans" cxnId="{6DDB3A0B-F812-4D38-B036-7173241A3467}">
      <dgm:prSet/>
      <dgm:spPr/>
      <dgm:t>
        <a:bodyPr/>
        <a:lstStyle/>
        <a:p>
          <a:endParaRPr lang="en-US"/>
        </a:p>
      </dgm:t>
    </dgm:pt>
    <dgm:pt modelId="{90A33788-7070-422B-A1AE-4B7D18A5ACEB}">
      <dgm:prSet/>
      <dgm:spPr/>
      <dgm:t>
        <a:bodyPr/>
        <a:lstStyle/>
        <a:p>
          <a:r>
            <a:rPr lang="mk-MK"/>
            <a:t>Преглед на детали</a:t>
          </a:r>
          <a:endParaRPr lang="en-US"/>
        </a:p>
      </dgm:t>
    </dgm:pt>
    <dgm:pt modelId="{51477748-0171-49CD-9B0D-255A5CF28317}" type="parTrans" cxnId="{F40E47DD-0C37-4C04-A0C2-74B5329A7CB8}">
      <dgm:prSet/>
      <dgm:spPr/>
      <dgm:t>
        <a:bodyPr/>
        <a:lstStyle/>
        <a:p>
          <a:endParaRPr lang="en-US"/>
        </a:p>
      </dgm:t>
    </dgm:pt>
    <dgm:pt modelId="{097E6DD1-5C8A-4CFA-9DCE-685F3C528FA8}" type="sibTrans" cxnId="{F40E47DD-0C37-4C04-A0C2-74B5329A7CB8}">
      <dgm:prSet/>
      <dgm:spPr/>
      <dgm:t>
        <a:bodyPr/>
        <a:lstStyle/>
        <a:p>
          <a:endParaRPr lang="en-US"/>
        </a:p>
      </dgm:t>
    </dgm:pt>
    <dgm:pt modelId="{B6B32D5B-3CB3-49B1-A8C2-E990B7F4E35D}">
      <dgm:prSet/>
      <dgm:spPr/>
      <dgm:t>
        <a:bodyPr/>
        <a:lstStyle/>
        <a:p>
          <a:r>
            <a:rPr lang="mk-MK"/>
            <a:t>Слики од сите локации</a:t>
          </a:r>
          <a:endParaRPr lang="en-US"/>
        </a:p>
      </dgm:t>
    </dgm:pt>
    <dgm:pt modelId="{1BB99BD4-B0C6-4745-95FD-307BCC4C8DDF}" type="parTrans" cxnId="{525EC68A-09BB-40A9-A276-70D5CA87CED8}">
      <dgm:prSet/>
      <dgm:spPr/>
      <dgm:t>
        <a:bodyPr/>
        <a:lstStyle/>
        <a:p>
          <a:endParaRPr lang="en-US"/>
        </a:p>
      </dgm:t>
    </dgm:pt>
    <dgm:pt modelId="{432B9301-4BCF-41EB-866A-8904B3B5CB80}" type="sibTrans" cxnId="{525EC68A-09BB-40A9-A276-70D5CA87CED8}">
      <dgm:prSet/>
      <dgm:spPr/>
      <dgm:t>
        <a:bodyPr/>
        <a:lstStyle/>
        <a:p>
          <a:endParaRPr lang="en-US"/>
        </a:p>
      </dgm:t>
    </dgm:pt>
    <dgm:pt modelId="{1649C457-3C59-4B82-B99E-1FAC5B775F65}">
      <dgm:prSet/>
      <dgm:spPr/>
      <dgm:t>
        <a:bodyPr/>
        <a:lstStyle/>
        <a:p>
          <a:r>
            <a:rPr lang="mk-MK"/>
            <a:t>Коментари и оценки</a:t>
          </a:r>
          <a:endParaRPr lang="en-US"/>
        </a:p>
      </dgm:t>
    </dgm:pt>
    <dgm:pt modelId="{DCC1299D-3FDB-410F-BDBA-2E55E9CB3CED}" type="parTrans" cxnId="{862A64B8-732A-485B-9115-99079B49B8E6}">
      <dgm:prSet/>
      <dgm:spPr/>
      <dgm:t>
        <a:bodyPr/>
        <a:lstStyle/>
        <a:p>
          <a:endParaRPr lang="en-US"/>
        </a:p>
      </dgm:t>
    </dgm:pt>
    <dgm:pt modelId="{EEE58B8B-B516-4EFD-9699-E7F7C9377776}" type="sibTrans" cxnId="{862A64B8-732A-485B-9115-99079B49B8E6}">
      <dgm:prSet/>
      <dgm:spPr/>
      <dgm:t>
        <a:bodyPr/>
        <a:lstStyle/>
        <a:p>
          <a:endParaRPr lang="en-US"/>
        </a:p>
      </dgm:t>
    </dgm:pt>
    <dgm:pt modelId="{5CEE71CE-CD2D-49B0-A0FB-F8135755F658}" type="pres">
      <dgm:prSet presAssocID="{CFFD499B-A0DD-4554-B06F-6CFC65CACDCE}" presName="Name0" presStyleCnt="0">
        <dgm:presLayoutVars>
          <dgm:dir/>
          <dgm:animLvl val="lvl"/>
          <dgm:resizeHandles val="exact"/>
        </dgm:presLayoutVars>
      </dgm:prSet>
      <dgm:spPr/>
    </dgm:pt>
    <dgm:pt modelId="{50352601-2E1B-4913-B4C7-9923B04A1CF0}" type="pres">
      <dgm:prSet presAssocID="{72037B86-91C9-49E3-A997-ECC2F35CD9F5}" presName="linNode" presStyleCnt="0"/>
      <dgm:spPr/>
    </dgm:pt>
    <dgm:pt modelId="{4D9ABC65-04D6-4AA3-AFB0-EBEF7D64B5B5}" type="pres">
      <dgm:prSet presAssocID="{72037B86-91C9-49E3-A997-ECC2F35CD9F5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714CC184-4241-411D-A0EC-4B7FFA2BF92A}" type="pres">
      <dgm:prSet presAssocID="{72037B86-91C9-49E3-A997-ECC2F35CD9F5}" presName="descendantText" presStyleLbl="alignAccFollowNode1" presStyleIdx="0" presStyleCnt="2">
        <dgm:presLayoutVars>
          <dgm:bulletEnabled val="1"/>
        </dgm:presLayoutVars>
      </dgm:prSet>
      <dgm:spPr/>
    </dgm:pt>
    <dgm:pt modelId="{E8F3250D-53A1-40BB-856B-7E0D91D67611}" type="pres">
      <dgm:prSet presAssocID="{FF4B637D-42B2-4F0E-9E1E-17A174605C6F}" presName="sp" presStyleCnt="0"/>
      <dgm:spPr/>
    </dgm:pt>
    <dgm:pt modelId="{906E6D51-B22F-4908-B274-E23E2014E25F}" type="pres">
      <dgm:prSet presAssocID="{90A33788-7070-422B-A1AE-4B7D18A5ACEB}" presName="linNode" presStyleCnt="0"/>
      <dgm:spPr/>
    </dgm:pt>
    <dgm:pt modelId="{323D2D89-9CF5-45A3-88E3-8667FED06A39}" type="pres">
      <dgm:prSet presAssocID="{90A33788-7070-422B-A1AE-4B7D18A5ACEB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0B80DA99-7B14-40A2-AF76-D74675623247}" type="pres">
      <dgm:prSet presAssocID="{90A33788-7070-422B-A1AE-4B7D18A5ACEB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E650BB06-0EAB-4892-B9B3-635F917E8AAE}" type="presOf" srcId="{1649C457-3C59-4B82-B99E-1FAC5B775F65}" destId="{0B80DA99-7B14-40A2-AF76-D74675623247}" srcOrd="0" destOrd="1" presId="urn:microsoft.com/office/officeart/2005/8/layout/vList5"/>
    <dgm:cxn modelId="{6DDB3A0B-F812-4D38-B036-7173241A3467}" srcId="{72037B86-91C9-49E3-A997-ECC2F35CD9F5}" destId="{EC606961-A443-4242-B26A-1CFB2027FA34}" srcOrd="2" destOrd="0" parTransId="{CF84C035-196A-4F8F-8A3D-10E2B306C89E}" sibTransId="{74AFF12C-AF05-424E-A2FD-565B22FD2140}"/>
    <dgm:cxn modelId="{82DB8218-022B-488F-B94B-701F925B2952}" type="presOf" srcId="{90A33788-7070-422B-A1AE-4B7D18A5ACEB}" destId="{323D2D89-9CF5-45A3-88E3-8667FED06A39}" srcOrd="0" destOrd="0" presId="urn:microsoft.com/office/officeart/2005/8/layout/vList5"/>
    <dgm:cxn modelId="{9173F523-4FC8-468E-AE41-01E765F9F551}" srcId="{72037B86-91C9-49E3-A997-ECC2F35CD9F5}" destId="{BF9BAEA1-1D90-4453-B82C-1514A506676C}" srcOrd="0" destOrd="0" parTransId="{957C5B6C-62B3-426E-994B-B69DB8B74D91}" sibTransId="{C2F3F8D7-9317-4B97-8E57-98CD0FBE3932}"/>
    <dgm:cxn modelId="{10A29358-16B0-4D1B-B54C-6D791444972C}" srcId="{CFFD499B-A0DD-4554-B06F-6CFC65CACDCE}" destId="{72037B86-91C9-49E3-A997-ECC2F35CD9F5}" srcOrd="0" destOrd="0" parTransId="{1B3AB529-2BA3-4F2D-B487-5DAFE30E46AB}" sibTransId="{FF4B637D-42B2-4F0E-9E1E-17A174605C6F}"/>
    <dgm:cxn modelId="{DFC6FA86-B0C1-4D58-A925-100AD2EC0803}" srcId="{72037B86-91C9-49E3-A997-ECC2F35CD9F5}" destId="{DE5B1762-3FD1-4352-9EAC-D3C722C1A8C7}" srcOrd="1" destOrd="0" parTransId="{F7E1CC46-A867-447A-A4DD-41DD84B7851E}" sibTransId="{FDC58DC7-BDE6-407B-B3C8-A022C027449D}"/>
    <dgm:cxn modelId="{525EC68A-09BB-40A9-A276-70D5CA87CED8}" srcId="{90A33788-7070-422B-A1AE-4B7D18A5ACEB}" destId="{B6B32D5B-3CB3-49B1-A8C2-E990B7F4E35D}" srcOrd="0" destOrd="0" parTransId="{1BB99BD4-B0C6-4745-95FD-307BCC4C8DDF}" sibTransId="{432B9301-4BCF-41EB-866A-8904B3B5CB80}"/>
    <dgm:cxn modelId="{E22FEC8C-3699-425B-BEA5-E352BD96D57D}" type="presOf" srcId="{DE5B1762-3FD1-4352-9EAC-D3C722C1A8C7}" destId="{714CC184-4241-411D-A0EC-4B7FFA2BF92A}" srcOrd="0" destOrd="1" presId="urn:microsoft.com/office/officeart/2005/8/layout/vList5"/>
    <dgm:cxn modelId="{9A1FD78D-6ADA-45E3-BC16-0DE8476CFD09}" type="presOf" srcId="{EC606961-A443-4242-B26A-1CFB2027FA34}" destId="{714CC184-4241-411D-A0EC-4B7FFA2BF92A}" srcOrd="0" destOrd="2" presId="urn:microsoft.com/office/officeart/2005/8/layout/vList5"/>
    <dgm:cxn modelId="{2259EE97-1A1E-4F23-BA75-6CA140359584}" type="presOf" srcId="{72037B86-91C9-49E3-A997-ECC2F35CD9F5}" destId="{4D9ABC65-04D6-4AA3-AFB0-EBEF7D64B5B5}" srcOrd="0" destOrd="0" presId="urn:microsoft.com/office/officeart/2005/8/layout/vList5"/>
    <dgm:cxn modelId="{862A64B8-732A-485B-9115-99079B49B8E6}" srcId="{90A33788-7070-422B-A1AE-4B7D18A5ACEB}" destId="{1649C457-3C59-4B82-B99E-1FAC5B775F65}" srcOrd="1" destOrd="0" parTransId="{DCC1299D-3FDB-410F-BDBA-2E55E9CB3CED}" sibTransId="{EEE58B8B-B516-4EFD-9699-E7F7C9377776}"/>
    <dgm:cxn modelId="{5A6EBEC2-9669-4F89-A53D-8331D0D89D04}" type="presOf" srcId="{B6B32D5B-3CB3-49B1-A8C2-E990B7F4E35D}" destId="{0B80DA99-7B14-40A2-AF76-D74675623247}" srcOrd="0" destOrd="0" presId="urn:microsoft.com/office/officeart/2005/8/layout/vList5"/>
    <dgm:cxn modelId="{F40E47DD-0C37-4C04-A0C2-74B5329A7CB8}" srcId="{CFFD499B-A0DD-4554-B06F-6CFC65CACDCE}" destId="{90A33788-7070-422B-A1AE-4B7D18A5ACEB}" srcOrd="1" destOrd="0" parTransId="{51477748-0171-49CD-9B0D-255A5CF28317}" sibTransId="{097E6DD1-5C8A-4CFA-9DCE-685F3C528FA8}"/>
    <dgm:cxn modelId="{845BFAE0-8D93-4C38-A8C2-1449AEF80D1A}" type="presOf" srcId="{BF9BAEA1-1D90-4453-B82C-1514A506676C}" destId="{714CC184-4241-411D-A0EC-4B7FFA2BF92A}" srcOrd="0" destOrd="0" presId="urn:microsoft.com/office/officeart/2005/8/layout/vList5"/>
    <dgm:cxn modelId="{097021EE-B5DA-4E58-A898-92C56F3B3BCB}" type="presOf" srcId="{CFFD499B-A0DD-4554-B06F-6CFC65CACDCE}" destId="{5CEE71CE-CD2D-49B0-A0FB-F8135755F658}" srcOrd="0" destOrd="0" presId="urn:microsoft.com/office/officeart/2005/8/layout/vList5"/>
    <dgm:cxn modelId="{0ACC8922-04E7-441B-B7E5-88FF75F89639}" type="presParOf" srcId="{5CEE71CE-CD2D-49B0-A0FB-F8135755F658}" destId="{50352601-2E1B-4913-B4C7-9923B04A1CF0}" srcOrd="0" destOrd="0" presId="urn:microsoft.com/office/officeart/2005/8/layout/vList5"/>
    <dgm:cxn modelId="{0335BF55-171A-4EDE-833D-6893737260F6}" type="presParOf" srcId="{50352601-2E1B-4913-B4C7-9923B04A1CF0}" destId="{4D9ABC65-04D6-4AA3-AFB0-EBEF7D64B5B5}" srcOrd="0" destOrd="0" presId="urn:microsoft.com/office/officeart/2005/8/layout/vList5"/>
    <dgm:cxn modelId="{9AA79D59-09F1-4911-B802-B0D11A9C0559}" type="presParOf" srcId="{50352601-2E1B-4913-B4C7-9923B04A1CF0}" destId="{714CC184-4241-411D-A0EC-4B7FFA2BF92A}" srcOrd="1" destOrd="0" presId="urn:microsoft.com/office/officeart/2005/8/layout/vList5"/>
    <dgm:cxn modelId="{5B4708B9-B5FD-4F2A-9FBB-EE72D362C970}" type="presParOf" srcId="{5CEE71CE-CD2D-49B0-A0FB-F8135755F658}" destId="{E8F3250D-53A1-40BB-856B-7E0D91D67611}" srcOrd="1" destOrd="0" presId="urn:microsoft.com/office/officeart/2005/8/layout/vList5"/>
    <dgm:cxn modelId="{E6CF5D6F-5E92-41DE-B4E6-C7879E785EED}" type="presParOf" srcId="{5CEE71CE-CD2D-49B0-A0FB-F8135755F658}" destId="{906E6D51-B22F-4908-B274-E23E2014E25F}" srcOrd="2" destOrd="0" presId="urn:microsoft.com/office/officeart/2005/8/layout/vList5"/>
    <dgm:cxn modelId="{5E455F4A-122E-4972-BB7D-EA89B0965880}" type="presParOf" srcId="{906E6D51-B22F-4908-B274-E23E2014E25F}" destId="{323D2D89-9CF5-45A3-88E3-8667FED06A39}" srcOrd="0" destOrd="0" presId="urn:microsoft.com/office/officeart/2005/8/layout/vList5"/>
    <dgm:cxn modelId="{09E682A2-C31A-4C81-BCD7-B4E73F91020D}" type="presParOf" srcId="{906E6D51-B22F-4908-B274-E23E2014E25F}" destId="{0B80DA99-7B14-40A2-AF76-D7467562324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F86A4B1-D040-4A73-BDE3-11321F70A323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546F5B2-EC6E-400C-A98E-8BEA2DF23F0B}">
      <dgm:prSet/>
      <dgm:spPr/>
      <dgm:t>
        <a:bodyPr/>
        <a:lstStyle/>
        <a:p>
          <a:r>
            <a:rPr lang="mk-MK"/>
            <a:t>Пошување пораки</a:t>
          </a:r>
          <a:endParaRPr lang="en-US"/>
        </a:p>
      </dgm:t>
    </dgm:pt>
    <dgm:pt modelId="{C801AB19-82F5-450A-BDEC-40446A7BD065}" type="parTrans" cxnId="{9C03C54C-53CE-4DDD-B14D-BB10E3A6C440}">
      <dgm:prSet/>
      <dgm:spPr/>
      <dgm:t>
        <a:bodyPr/>
        <a:lstStyle/>
        <a:p>
          <a:endParaRPr lang="en-US"/>
        </a:p>
      </dgm:t>
    </dgm:pt>
    <dgm:pt modelId="{CC31D7B0-0D20-4803-A96C-E07BA6F92514}" type="sibTrans" cxnId="{9C03C54C-53CE-4DDD-B14D-BB10E3A6C440}">
      <dgm:prSet/>
      <dgm:spPr/>
      <dgm:t>
        <a:bodyPr/>
        <a:lstStyle/>
        <a:p>
          <a:endParaRPr lang="en-US"/>
        </a:p>
      </dgm:t>
    </dgm:pt>
    <dgm:pt modelId="{C9C8469E-9DA2-4F34-BA73-7BF226776DA7}">
      <dgm:prSet/>
      <dgm:spPr/>
      <dgm:t>
        <a:bodyPr/>
        <a:lstStyle/>
        <a:p>
          <a:r>
            <a:rPr lang="mk-MK"/>
            <a:t>Договарање посета</a:t>
          </a:r>
          <a:endParaRPr lang="mk-MK" dirty="0"/>
        </a:p>
      </dgm:t>
    </dgm:pt>
    <dgm:pt modelId="{6B4A8771-E2A2-49FE-BB73-FC29D3DF7953}" type="parTrans" cxnId="{1B392851-FC24-41B5-A484-6B37106ECF05}">
      <dgm:prSet/>
      <dgm:spPr/>
      <dgm:t>
        <a:bodyPr/>
        <a:lstStyle/>
        <a:p>
          <a:endParaRPr lang="en-US"/>
        </a:p>
      </dgm:t>
    </dgm:pt>
    <dgm:pt modelId="{2715B02A-BEAE-4D49-BF72-053321184D38}" type="sibTrans" cxnId="{1B392851-FC24-41B5-A484-6B37106ECF05}">
      <dgm:prSet/>
      <dgm:spPr/>
      <dgm:t>
        <a:bodyPr/>
        <a:lstStyle/>
        <a:p>
          <a:endParaRPr lang="en-US"/>
        </a:p>
      </dgm:t>
    </dgm:pt>
    <dgm:pt modelId="{62465B7D-95F8-4386-BBF3-2799917F807E}">
      <dgm:prSet/>
      <dgm:spPr/>
      <dgm:t>
        <a:bodyPr/>
        <a:lstStyle/>
        <a:p>
          <a:r>
            <a:rPr lang="mk-MK"/>
            <a:t>Посета</a:t>
          </a:r>
          <a:endParaRPr lang="mk-MK" dirty="0"/>
        </a:p>
      </dgm:t>
    </dgm:pt>
    <dgm:pt modelId="{F04B2D2C-5EEF-4C7D-A7FE-44E51ED7F4F5}" type="parTrans" cxnId="{2A78F2E6-786F-46EA-9E42-7570C97F2297}">
      <dgm:prSet/>
      <dgm:spPr/>
      <dgm:t>
        <a:bodyPr/>
        <a:lstStyle/>
        <a:p>
          <a:endParaRPr lang="en-US"/>
        </a:p>
      </dgm:t>
    </dgm:pt>
    <dgm:pt modelId="{E477B47F-DF08-461F-8B1A-FBEFDDC44B49}" type="sibTrans" cxnId="{2A78F2E6-786F-46EA-9E42-7570C97F2297}">
      <dgm:prSet/>
      <dgm:spPr/>
      <dgm:t>
        <a:bodyPr/>
        <a:lstStyle/>
        <a:p>
          <a:endParaRPr lang="en-US"/>
        </a:p>
      </dgm:t>
    </dgm:pt>
    <dgm:pt modelId="{8D707AA1-0628-4DCA-B349-82E2170072E7}" type="pres">
      <dgm:prSet presAssocID="{9F86A4B1-D040-4A73-BDE3-11321F70A323}" presName="outerComposite" presStyleCnt="0">
        <dgm:presLayoutVars>
          <dgm:chMax val="5"/>
          <dgm:dir/>
          <dgm:resizeHandles val="exact"/>
        </dgm:presLayoutVars>
      </dgm:prSet>
      <dgm:spPr/>
    </dgm:pt>
    <dgm:pt modelId="{4B77F6CE-D2A8-4605-B8FA-FCB77355DA8B}" type="pres">
      <dgm:prSet presAssocID="{9F86A4B1-D040-4A73-BDE3-11321F70A323}" presName="dummyMaxCanvas" presStyleCnt="0">
        <dgm:presLayoutVars/>
      </dgm:prSet>
      <dgm:spPr/>
    </dgm:pt>
    <dgm:pt modelId="{F850C8F4-563F-4E02-BA48-BFBE92BF9834}" type="pres">
      <dgm:prSet presAssocID="{9F86A4B1-D040-4A73-BDE3-11321F70A323}" presName="ThreeNodes_1" presStyleLbl="node1" presStyleIdx="0" presStyleCnt="3">
        <dgm:presLayoutVars>
          <dgm:bulletEnabled val="1"/>
        </dgm:presLayoutVars>
      </dgm:prSet>
      <dgm:spPr/>
    </dgm:pt>
    <dgm:pt modelId="{9224383F-0C46-4B68-B5BC-9B22B103CB47}" type="pres">
      <dgm:prSet presAssocID="{9F86A4B1-D040-4A73-BDE3-11321F70A323}" presName="ThreeNodes_2" presStyleLbl="node1" presStyleIdx="1" presStyleCnt="3">
        <dgm:presLayoutVars>
          <dgm:bulletEnabled val="1"/>
        </dgm:presLayoutVars>
      </dgm:prSet>
      <dgm:spPr/>
    </dgm:pt>
    <dgm:pt modelId="{6F29DF9C-C731-47F4-AA7D-64C7E143C265}" type="pres">
      <dgm:prSet presAssocID="{9F86A4B1-D040-4A73-BDE3-11321F70A323}" presName="ThreeNodes_3" presStyleLbl="node1" presStyleIdx="2" presStyleCnt="3">
        <dgm:presLayoutVars>
          <dgm:bulletEnabled val="1"/>
        </dgm:presLayoutVars>
      </dgm:prSet>
      <dgm:spPr/>
    </dgm:pt>
    <dgm:pt modelId="{894C6335-C136-4F66-BA5D-3402EEF72D1B}" type="pres">
      <dgm:prSet presAssocID="{9F86A4B1-D040-4A73-BDE3-11321F70A323}" presName="ThreeConn_1-2" presStyleLbl="fgAccFollowNode1" presStyleIdx="0" presStyleCnt="2">
        <dgm:presLayoutVars>
          <dgm:bulletEnabled val="1"/>
        </dgm:presLayoutVars>
      </dgm:prSet>
      <dgm:spPr/>
    </dgm:pt>
    <dgm:pt modelId="{F2797DD3-7725-4AD6-9155-4CCC7B1A97F5}" type="pres">
      <dgm:prSet presAssocID="{9F86A4B1-D040-4A73-BDE3-11321F70A323}" presName="ThreeConn_2-3" presStyleLbl="fgAccFollowNode1" presStyleIdx="1" presStyleCnt="2">
        <dgm:presLayoutVars>
          <dgm:bulletEnabled val="1"/>
        </dgm:presLayoutVars>
      </dgm:prSet>
      <dgm:spPr/>
    </dgm:pt>
    <dgm:pt modelId="{9F53AE0C-9DA4-4BC4-85A7-7CE0ECA96BA0}" type="pres">
      <dgm:prSet presAssocID="{9F86A4B1-D040-4A73-BDE3-11321F70A323}" presName="ThreeNodes_1_text" presStyleLbl="node1" presStyleIdx="2" presStyleCnt="3">
        <dgm:presLayoutVars>
          <dgm:bulletEnabled val="1"/>
        </dgm:presLayoutVars>
      </dgm:prSet>
      <dgm:spPr/>
    </dgm:pt>
    <dgm:pt modelId="{624B0E12-7A9A-4A1A-BEB0-EA2E206602CC}" type="pres">
      <dgm:prSet presAssocID="{9F86A4B1-D040-4A73-BDE3-11321F70A323}" presName="ThreeNodes_2_text" presStyleLbl="node1" presStyleIdx="2" presStyleCnt="3">
        <dgm:presLayoutVars>
          <dgm:bulletEnabled val="1"/>
        </dgm:presLayoutVars>
      </dgm:prSet>
      <dgm:spPr/>
    </dgm:pt>
    <dgm:pt modelId="{41491F71-2BD7-4DBE-82EE-A4FA02D3BD10}" type="pres">
      <dgm:prSet presAssocID="{9F86A4B1-D040-4A73-BDE3-11321F70A32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4CDC301-5153-4B57-B15C-3D58BB3143EE}" type="presOf" srcId="{0546F5B2-EC6E-400C-A98E-8BEA2DF23F0B}" destId="{F850C8F4-563F-4E02-BA48-BFBE92BF9834}" srcOrd="0" destOrd="0" presId="urn:microsoft.com/office/officeart/2005/8/layout/vProcess5"/>
    <dgm:cxn modelId="{F10DF236-7699-43A1-BA08-73ECFFEF338A}" type="presOf" srcId="{62465B7D-95F8-4386-BBF3-2799917F807E}" destId="{41491F71-2BD7-4DBE-82EE-A4FA02D3BD10}" srcOrd="1" destOrd="0" presId="urn:microsoft.com/office/officeart/2005/8/layout/vProcess5"/>
    <dgm:cxn modelId="{7EC06638-D19A-4A00-8596-7D9171C6EA80}" type="presOf" srcId="{C9C8469E-9DA2-4F34-BA73-7BF226776DA7}" destId="{9224383F-0C46-4B68-B5BC-9B22B103CB47}" srcOrd="0" destOrd="0" presId="urn:microsoft.com/office/officeart/2005/8/layout/vProcess5"/>
    <dgm:cxn modelId="{0B3ACA48-BA2F-41D6-B9C1-EA4600FD249C}" type="presOf" srcId="{C9C8469E-9DA2-4F34-BA73-7BF226776DA7}" destId="{624B0E12-7A9A-4A1A-BEB0-EA2E206602CC}" srcOrd="1" destOrd="0" presId="urn:microsoft.com/office/officeart/2005/8/layout/vProcess5"/>
    <dgm:cxn modelId="{9C03C54C-53CE-4DDD-B14D-BB10E3A6C440}" srcId="{9F86A4B1-D040-4A73-BDE3-11321F70A323}" destId="{0546F5B2-EC6E-400C-A98E-8BEA2DF23F0B}" srcOrd="0" destOrd="0" parTransId="{C801AB19-82F5-450A-BDEC-40446A7BD065}" sibTransId="{CC31D7B0-0D20-4803-A96C-E07BA6F92514}"/>
    <dgm:cxn modelId="{1B392851-FC24-41B5-A484-6B37106ECF05}" srcId="{9F86A4B1-D040-4A73-BDE3-11321F70A323}" destId="{C9C8469E-9DA2-4F34-BA73-7BF226776DA7}" srcOrd="1" destOrd="0" parTransId="{6B4A8771-E2A2-49FE-BB73-FC29D3DF7953}" sibTransId="{2715B02A-BEAE-4D49-BF72-053321184D38}"/>
    <dgm:cxn modelId="{5B7A1587-1903-481B-ADEE-918AF4AE389F}" type="presOf" srcId="{2715B02A-BEAE-4D49-BF72-053321184D38}" destId="{F2797DD3-7725-4AD6-9155-4CCC7B1A97F5}" srcOrd="0" destOrd="0" presId="urn:microsoft.com/office/officeart/2005/8/layout/vProcess5"/>
    <dgm:cxn modelId="{6D7A5FA1-E990-4846-B842-EE11C679735B}" type="presOf" srcId="{9F86A4B1-D040-4A73-BDE3-11321F70A323}" destId="{8D707AA1-0628-4DCA-B349-82E2170072E7}" srcOrd="0" destOrd="0" presId="urn:microsoft.com/office/officeart/2005/8/layout/vProcess5"/>
    <dgm:cxn modelId="{9F77BCD6-E4F6-45F0-BFFF-8A2974DF1919}" type="presOf" srcId="{0546F5B2-EC6E-400C-A98E-8BEA2DF23F0B}" destId="{9F53AE0C-9DA4-4BC4-85A7-7CE0ECA96BA0}" srcOrd="1" destOrd="0" presId="urn:microsoft.com/office/officeart/2005/8/layout/vProcess5"/>
    <dgm:cxn modelId="{2A78F2E6-786F-46EA-9E42-7570C97F2297}" srcId="{9F86A4B1-D040-4A73-BDE3-11321F70A323}" destId="{62465B7D-95F8-4386-BBF3-2799917F807E}" srcOrd="2" destOrd="0" parTransId="{F04B2D2C-5EEF-4C7D-A7FE-44E51ED7F4F5}" sibTransId="{E477B47F-DF08-461F-8B1A-FBEFDDC44B49}"/>
    <dgm:cxn modelId="{7193C3F5-C4C0-4097-8D40-7B279E385B4A}" type="presOf" srcId="{62465B7D-95F8-4386-BBF3-2799917F807E}" destId="{6F29DF9C-C731-47F4-AA7D-64C7E143C265}" srcOrd="0" destOrd="0" presId="urn:microsoft.com/office/officeart/2005/8/layout/vProcess5"/>
    <dgm:cxn modelId="{5FD4ABFF-3CA0-420C-86FC-2B559C545F20}" type="presOf" srcId="{CC31D7B0-0D20-4803-A96C-E07BA6F92514}" destId="{894C6335-C136-4F66-BA5D-3402EEF72D1B}" srcOrd="0" destOrd="0" presId="urn:microsoft.com/office/officeart/2005/8/layout/vProcess5"/>
    <dgm:cxn modelId="{DCA14FB6-DAC6-4639-AE36-3048F4345722}" type="presParOf" srcId="{8D707AA1-0628-4DCA-B349-82E2170072E7}" destId="{4B77F6CE-D2A8-4605-B8FA-FCB77355DA8B}" srcOrd="0" destOrd="0" presId="urn:microsoft.com/office/officeart/2005/8/layout/vProcess5"/>
    <dgm:cxn modelId="{823F229E-60E8-4AFF-A13A-3DB941F383C0}" type="presParOf" srcId="{8D707AA1-0628-4DCA-B349-82E2170072E7}" destId="{F850C8F4-563F-4E02-BA48-BFBE92BF9834}" srcOrd="1" destOrd="0" presId="urn:microsoft.com/office/officeart/2005/8/layout/vProcess5"/>
    <dgm:cxn modelId="{B17BFFBC-8B37-4E92-BE6D-3934E6BE59A8}" type="presParOf" srcId="{8D707AA1-0628-4DCA-B349-82E2170072E7}" destId="{9224383F-0C46-4B68-B5BC-9B22B103CB47}" srcOrd="2" destOrd="0" presId="urn:microsoft.com/office/officeart/2005/8/layout/vProcess5"/>
    <dgm:cxn modelId="{2E578836-3061-4B21-92B5-A784F7720B62}" type="presParOf" srcId="{8D707AA1-0628-4DCA-B349-82E2170072E7}" destId="{6F29DF9C-C731-47F4-AA7D-64C7E143C265}" srcOrd="3" destOrd="0" presId="urn:microsoft.com/office/officeart/2005/8/layout/vProcess5"/>
    <dgm:cxn modelId="{64D17F90-29E2-483B-A900-F7CA4395C781}" type="presParOf" srcId="{8D707AA1-0628-4DCA-B349-82E2170072E7}" destId="{894C6335-C136-4F66-BA5D-3402EEF72D1B}" srcOrd="4" destOrd="0" presId="urn:microsoft.com/office/officeart/2005/8/layout/vProcess5"/>
    <dgm:cxn modelId="{13B48AA9-E1CD-4C53-B709-31380BD525E5}" type="presParOf" srcId="{8D707AA1-0628-4DCA-B349-82E2170072E7}" destId="{F2797DD3-7725-4AD6-9155-4CCC7B1A97F5}" srcOrd="5" destOrd="0" presId="urn:microsoft.com/office/officeart/2005/8/layout/vProcess5"/>
    <dgm:cxn modelId="{A06C9887-EDDA-44B7-8EAC-CBAE3E746439}" type="presParOf" srcId="{8D707AA1-0628-4DCA-B349-82E2170072E7}" destId="{9F53AE0C-9DA4-4BC4-85A7-7CE0ECA96BA0}" srcOrd="6" destOrd="0" presId="urn:microsoft.com/office/officeart/2005/8/layout/vProcess5"/>
    <dgm:cxn modelId="{EFD65F95-CF42-4CBD-B8B9-09AB452794BA}" type="presParOf" srcId="{8D707AA1-0628-4DCA-B349-82E2170072E7}" destId="{624B0E12-7A9A-4A1A-BEB0-EA2E206602CC}" srcOrd="7" destOrd="0" presId="urn:microsoft.com/office/officeart/2005/8/layout/vProcess5"/>
    <dgm:cxn modelId="{6F5125FB-674A-4FFB-A874-061AF972DEF0}" type="presParOf" srcId="{8D707AA1-0628-4DCA-B349-82E2170072E7}" destId="{41491F71-2BD7-4DBE-82EE-A4FA02D3BD1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F86A4B1-D040-4A73-BDE3-11321F70A32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546F5B2-EC6E-400C-A98E-8BEA2DF23F0B}">
      <dgm:prSet/>
      <dgm:spPr/>
      <dgm:t>
        <a:bodyPr/>
        <a:lstStyle/>
        <a:p>
          <a:r>
            <a:rPr lang="mk-MK" dirty="0"/>
            <a:t>Оставање на коментари</a:t>
          </a:r>
          <a:endParaRPr lang="en-US" dirty="0"/>
        </a:p>
      </dgm:t>
    </dgm:pt>
    <dgm:pt modelId="{C801AB19-82F5-450A-BDEC-40446A7BD065}" type="parTrans" cxnId="{9C03C54C-53CE-4DDD-B14D-BB10E3A6C440}">
      <dgm:prSet/>
      <dgm:spPr/>
      <dgm:t>
        <a:bodyPr/>
        <a:lstStyle/>
        <a:p>
          <a:endParaRPr lang="en-US"/>
        </a:p>
      </dgm:t>
    </dgm:pt>
    <dgm:pt modelId="{CC31D7B0-0D20-4803-A96C-E07BA6F92514}" type="sibTrans" cxnId="{9C03C54C-53CE-4DDD-B14D-BB10E3A6C440}">
      <dgm:prSet/>
      <dgm:spPr/>
      <dgm:t>
        <a:bodyPr/>
        <a:lstStyle/>
        <a:p>
          <a:endParaRPr lang="en-US"/>
        </a:p>
      </dgm:t>
    </dgm:pt>
    <dgm:pt modelId="{7D70E245-92F7-41B4-AC28-FED41EC2EC85}">
      <dgm:prSet/>
      <dgm:spPr/>
      <dgm:t>
        <a:bodyPr/>
        <a:lstStyle/>
        <a:p>
          <a:r>
            <a:rPr lang="mk-MK" dirty="0"/>
            <a:t>Оставање на оценка</a:t>
          </a:r>
          <a:endParaRPr lang="en-US" dirty="0"/>
        </a:p>
      </dgm:t>
    </dgm:pt>
    <dgm:pt modelId="{E855069F-B770-4F3A-8FC1-FBCCE0FB0EEA}" type="parTrans" cxnId="{3DC01027-52CD-48C8-B99B-F38224E5EA80}">
      <dgm:prSet/>
      <dgm:spPr/>
      <dgm:t>
        <a:bodyPr/>
        <a:lstStyle/>
        <a:p>
          <a:endParaRPr lang="en-US"/>
        </a:p>
      </dgm:t>
    </dgm:pt>
    <dgm:pt modelId="{CC232FBB-31C6-42DB-B400-C91AB0A9726A}" type="sibTrans" cxnId="{3DC01027-52CD-48C8-B99B-F38224E5EA80}">
      <dgm:prSet/>
      <dgm:spPr/>
      <dgm:t>
        <a:bodyPr/>
        <a:lstStyle/>
        <a:p>
          <a:endParaRPr lang="en-US"/>
        </a:p>
      </dgm:t>
    </dgm:pt>
    <dgm:pt modelId="{E42BD4E2-02A1-4229-9AF4-EF93F45024C7}">
      <dgm:prSet/>
      <dgm:spPr/>
      <dgm:t>
        <a:bodyPr/>
        <a:lstStyle/>
        <a:p>
          <a:r>
            <a:rPr lang="mk-MK" dirty="0"/>
            <a:t>Пресметка на просечна отценка</a:t>
          </a:r>
          <a:endParaRPr lang="en-US" dirty="0"/>
        </a:p>
      </dgm:t>
    </dgm:pt>
    <dgm:pt modelId="{0C47935A-8FD4-42B6-B56F-9E65AB4178F6}" type="parTrans" cxnId="{8A373832-D76D-48DD-A6E9-39FD3CB44E56}">
      <dgm:prSet/>
      <dgm:spPr/>
      <dgm:t>
        <a:bodyPr/>
        <a:lstStyle/>
        <a:p>
          <a:endParaRPr lang="en-US"/>
        </a:p>
      </dgm:t>
    </dgm:pt>
    <dgm:pt modelId="{C06C831C-D1CD-41D0-82B4-E9C24CE33451}" type="sibTrans" cxnId="{8A373832-D76D-48DD-A6E9-39FD3CB44E56}">
      <dgm:prSet/>
      <dgm:spPr/>
      <dgm:t>
        <a:bodyPr/>
        <a:lstStyle/>
        <a:p>
          <a:endParaRPr lang="en-US"/>
        </a:p>
      </dgm:t>
    </dgm:pt>
    <dgm:pt modelId="{47E5C53F-1F6C-4457-8E03-35D54DA660E7}" type="pres">
      <dgm:prSet presAssocID="{9F86A4B1-D040-4A73-BDE3-11321F70A323}" presName="linear" presStyleCnt="0">
        <dgm:presLayoutVars>
          <dgm:animLvl val="lvl"/>
          <dgm:resizeHandles val="exact"/>
        </dgm:presLayoutVars>
      </dgm:prSet>
      <dgm:spPr/>
    </dgm:pt>
    <dgm:pt modelId="{051BD4A0-ED05-41EC-BCB0-F1590F15DE47}" type="pres">
      <dgm:prSet presAssocID="{0546F5B2-EC6E-400C-A98E-8BEA2DF23F0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8FE5780-3B01-4F45-A5A6-488836D2F094}" type="pres">
      <dgm:prSet presAssocID="{CC31D7B0-0D20-4803-A96C-E07BA6F92514}" presName="spacer" presStyleCnt="0"/>
      <dgm:spPr/>
    </dgm:pt>
    <dgm:pt modelId="{C30C973D-3F7E-435B-A206-15A26F4954EB}" type="pres">
      <dgm:prSet presAssocID="{7D70E245-92F7-41B4-AC28-FED41EC2EC8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0B29FB-989C-4447-A213-406BF3B48E05}" type="pres">
      <dgm:prSet presAssocID="{CC232FBB-31C6-42DB-B400-C91AB0A9726A}" presName="spacer" presStyleCnt="0"/>
      <dgm:spPr/>
    </dgm:pt>
    <dgm:pt modelId="{F301A9C6-7851-4A9B-9676-3C7F4937383B}" type="pres">
      <dgm:prSet presAssocID="{E42BD4E2-02A1-4229-9AF4-EF93F45024C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DC01027-52CD-48C8-B99B-F38224E5EA80}" srcId="{9F86A4B1-D040-4A73-BDE3-11321F70A323}" destId="{7D70E245-92F7-41B4-AC28-FED41EC2EC85}" srcOrd="1" destOrd="0" parTransId="{E855069F-B770-4F3A-8FC1-FBCCE0FB0EEA}" sibTransId="{CC232FBB-31C6-42DB-B400-C91AB0A9726A}"/>
    <dgm:cxn modelId="{8A373832-D76D-48DD-A6E9-39FD3CB44E56}" srcId="{9F86A4B1-D040-4A73-BDE3-11321F70A323}" destId="{E42BD4E2-02A1-4229-9AF4-EF93F45024C7}" srcOrd="2" destOrd="0" parTransId="{0C47935A-8FD4-42B6-B56F-9E65AB4178F6}" sibTransId="{C06C831C-D1CD-41D0-82B4-E9C24CE33451}"/>
    <dgm:cxn modelId="{9417C06A-19FE-4FD7-81B0-E45F21E0080C}" type="presOf" srcId="{E42BD4E2-02A1-4229-9AF4-EF93F45024C7}" destId="{F301A9C6-7851-4A9B-9676-3C7F4937383B}" srcOrd="0" destOrd="0" presId="urn:microsoft.com/office/officeart/2005/8/layout/vList2"/>
    <dgm:cxn modelId="{9C03C54C-53CE-4DDD-B14D-BB10E3A6C440}" srcId="{9F86A4B1-D040-4A73-BDE3-11321F70A323}" destId="{0546F5B2-EC6E-400C-A98E-8BEA2DF23F0B}" srcOrd="0" destOrd="0" parTransId="{C801AB19-82F5-450A-BDEC-40446A7BD065}" sibTransId="{CC31D7B0-0D20-4803-A96C-E07BA6F92514}"/>
    <dgm:cxn modelId="{3F9601C1-E9C9-4BA5-AC13-377CC6133CE4}" type="presOf" srcId="{0546F5B2-EC6E-400C-A98E-8BEA2DF23F0B}" destId="{051BD4A0-ED05-41EC-BCB0-F1590F15DE47}" srcOrd="0" destOrd="0" presId="urn:microsoft.com/office/officeart/2005/8/layout/vList2"/>
    <dgm:cxn modelId="{3D77F9E1-B37A-4A85-94D3-E6DF53B90265}" type="presOf" srcId="{7D70E245-92F7-41B4-AC28-FED41EC2EC85}" destId="{C30C973D-3F7E-435B-A206-15A26F4954EB}" srcOrd="0" destOrd="0" presId="urn:microsoft.com/office/officeart/2005/8/layout/vList2"/>
    <dgm:cxn modelId="{CD8920EF-CFCE-4D1B-9587-CC10ED0994BE}" type="presOf" srcId="{9F86A4B1-D040-4A73-BDE3-11321F70A323}" destId="{47E5C53F-1F6C-4457-8E03-35D54DA660E7}" srcOrd="0" destOrd="0" presId="urn:microsoft.com/office/officeart/2005/8/layout/vList2"/>
    <dgm:cxn modelId="{4D30D2C7-EE3B-468C-A595-711E6B54F660}" type="presParOf" srcId="{47E5C53F-1F6C-4457-8E03-35D54DA660E7}" destId="{051BD4A0-ED05-41EC-BCB0-F1590F15DE47}" srcOrd="0" destOrd="0" presId="urn:microsoft.com/office/officeart/2005/8/layout/vList2"/>
    <dgm:cxn modelId="{CE3096E9-EAAB-4B86-8D08-9BA9E3F6C799}" type="presParOf" srcId="{47E5C53F-1F6C-4457-8E03-35D54DA660E7}" destId="{88FE5780-3B01-4F45-A5A6-488836D2F094}" srcOrd="1" destOrd="0" presId="urn:microsoft.com/office/officeart/2005/8/layout/vList2"/>
    <dgm:cxn modelId="{A1D13D9C-2990-4AFA-966E-C56FCAC811BD}" type="presParOf" srcId="{47E5C53F-1F6C-4457-8E03-35D54DA660E7}" destId="{C30C973D-3F7E-435B-A206-15A26F4954EB}" srcOrd="2" destOrd="0" presId="urn:microsoft.com/office/officeart/2005/8/layout/vList2"/>
    <dgm:cxn modelId="{36AB111F-8678-4391-9850-51F123BD57E6}" type="presParOf" srcId="{47E5C53F-1F6C-4457-8E03-35D54DA660E7}" destId="{B50B29FB-989C-4447-A213-406BF3B48E05}" srcOrd="3" destOrd="0" presId="urn:microsoft.com/office/officeart/2005/8/layout/vList2"/>
    <dgm:cxn modelId="{B73F226F-9830-45A7-99D4-4414D90AF021}" type="presParOf" srcId="{47E5C53F-1F6C-4457-8E03-35D54DA660E7}" destId="{F301A9C6-7851-4A9B-9676-3C7F4937383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5C841D-E0E3-447F-9661-229EBEA5BD7B}">
      <dsp:nvSpPr>
        <dsp:cNvPr id="0" name=""/>
        <dsp:cNvSpPr/>
      </dsp:nvSpPr>
      <dsp:spPr>
        <a:xfrm rot="5400000">
          <a:off x="2542747" y="96969"/>
          <a:ext cx="1452730" cy="126387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900" kern="1200"/>
            <a:t>Организирање на сопствениот профил</a:t>
          </a:r>
          <a:endParaRPr lang="en-US" sz="900" kern="1200"/>
        </a:p>
      </dsp:txBody>
      <dsp:txXfrm rot="-5400000">
        <a:off x="2834128" y="228926"/>
        <a:ext cx="869967" cy="999962"/>
      </dsp:txXfrm>
    </dsp:sp>
    <dsp:sp modelId="{F12262D7-3E42-49AA-A51D-A86605A68787}">
      <dsp:nvSpPr>
        <dsp:cNvPr id="0" name=""/>
        <dsp:cNvSpPr/>
      </dsp:nvSpPr>
      <dsp:spPr>
        <a:xfrm>
          <a:off x="3939403" y="293088"/>
          <a:ext cx="1621247" cy="87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23AA5-0A18-4AF5-AAC2-BE0659B5A6C8}">
      <dsp:nvSpPr>
        <dsp:cNvPr id="0" name=""/>
        <dsp:cNvSpPr/>
      </dsp:nvSpPr>
      <dsp:spPr>
        <a:xfrm rot="5400000">
          <a:off x="1177762" y="96969"/>
          <a:ext cx="1452730" cy="126387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76073"/>
            <a:satOff val="-1802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469143" y="228926"/>
        <a:ext cx="869967" cy="999962"/>
      </dsp:txXfrm>
    </dsp:sp>
    <dsp:sp modelId="{7074DECD-EA98-49E6-88DA-9E6EB97F01A0}">
      <dsp:nvSpPr>
        <dsp:cNvPr id="0" name=""/>
        <dsp:cNvSpPr/>
      </dsp:nvSpPr>
      <dsp:spPr>
        <a:xfrm rot="5400000">
          <a:off x="1857640" y="1330047"/>
          <a:ext cx="1452730" cy="126387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352146"/>
            <a:satOff val="-3604"/>
            <a:lumOff val="15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900" kern="1200"/>
            <a:t>Пронаоѓање луѓе и локации</a:t>
          </a:r>
          <a:endParaRPr lang="en-US" sz="900" kern="1200"/>
        </a:p>
      </dsp:txBody>
      <dsp:txXfrm rot="-5400000">
        <a:off x="2149021" y="1462004"/>
        <a:ext cx="869967" cy="999962"/>
      </dsp:txXfrm>
    </dsp:sp>
    <dsp:sp modelId="{F055A799-6724-4F1C-974D-A17422CD6797}">
      <dsp:nvSpPr>
        <dsp:cNvPr id="0" name=""/>
        <dsp:cNvSpPr/>
      </dsp:nvSpPr>
      <dsp:spPr>
        <a:xfrm>
          <a:off x="330819" y="1526166"/>
          <a:ext cx="1568949" cy="87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F9E64C-AB09-4A8D-9A11-AFF77AAAFF43}">
      <dsp:nvSpPr>
        <dsp:cNvPr id="0" name=""/>
        <dsp:cNvSpPr/>
      </dsp:nvSpPr>
      <dsp:spPr>
        <a:xfrm rot="5400000">
          <a:off x="3222626" y="1330047"/>
          <a:ext cx="1452730" cy="126387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528219"/>
            <a:satOff val="-5406"/>
            <a:lumOff val="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514007" y="1462004"/>
        <a:ext cx="869967" cy="999962"/>
      </dsp:txXfrm>
    </dsp:sp>
    <dsp:sp modelId="{CECB8E6F-9A60-43E1-88CC-8B3C8B2833E4}">
      <dsp:nvSpPr>
        <dsp:cNvPr id="0" name=""/>
        <dsp:cNvSpPr/>
      </dsp:nvSpPr>
      <dsp:spPr>
        <a:xfrm rot="5400000">
          <a:off x="2542747" y="2563125"/>
          <a:ext cx="1452730" cy="126387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704292"/>
            <a:satOff val="-7208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900" kern="1200" dirty="0"/>
            <a:t>Договарање на посета</a:t>
          </a:r>
          <a:endParaRPr lang="en-US" sz="900" kern="1200" dirty="0"/>
        </a:p>
      </dsp:txBody>
      <dsp:txXfrm rot="-5400000">
        <a:off x="2834128" y="2695082"/>
        <a:ext cx="869967" cy="999962"/>
      </dsp:txXfrm>
    </dsp:sp>
    <dsp:sp modelId="{EFB53993-5EA8-4E3D-A29A-8A6BBFB46359}">
      <dsp:nvSpPr>
        <dsp:cNvPr id="0" name=""/>
        <dsp:cNvSpPr/>
      </dsp:nvSpPr>
      <dsp:spPr>
        <a:xfrm>
          <a:off x="3939403" y="2759244"/>
          <a:ext cx="1621247" cy="87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A811FB-9A45-46DC-B1E4-7314518BC658}">
      <dsp:nvSpPr>
        <dsp:cNvPr id="0" name=""/>
        <dsp:cNvSpPr/>
      </dsp:nvSpPr>
      <dsp:spPr>
        <a:xfrm rot="5400000">
          <a:off x="1177762" y="2563125"/>
          <a:ext cx="1452730" cy="126387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880365"/>
            <a:satOff val="-9010"/>
            <a:lumOff val="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469143" y="2695082"/>
        <a:ext cx="869967" cy="999962"/>
      </dsp:txXfrm>
    </dsp:sp>
    <dsp:sp modelId="{E79A51F3-49A2-4B72-8076-81DEF11C47D2}">
      <dsp:nvSpPr>
        <dsp:cNvPr id="0" name=""/>
        <dsp:cNvSpPr/>
      </dsp:nvSpPr>
      <dsp:spPr>
        <a:xfrm rot="5400000">
          <a:off x="1857640" y="3796203"/>
          <a:ext cx="1452730" cy="126387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056438"/>
            <a:satOff val="-10812"/>
            <a:lumOff val="47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900" kern="1200" dirty="0"/>
            <a:t>Оставање на коментари и оценки</a:t>
          </a:r>
          <a:endParaRPr lang="en-US" sz="900" kern="1200" dirty="0"/>
        </a:p>
      </dsp:txBody>
      <dsp:txXfrm rot="-5400000">
        <a:off x="2149021" y="3928160"/>
        <a:ext cx="869967" cy="999962"/>
      </dsp:txXfrm>
    </dsp:sp>
    <dsp:sp modelId="{08FEE9C2-99B1-4094-95C6-5613B846D118}">
      <dsp:nvSpPr>
        <dsp:cNvPr id="0" name=""/>
        <dsp:cNvSpPr/>
      </dsp:nvSpPr>
      <dsp:spPr>
        <a:xfrm>
          <a:off x="330819" y="3992322"/>
          <a:ext cx="1568949" cy="87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0616D6-4AB7-4139-AE5E-31EAA5A04783}">
      <dsp:nvSpPr>
        <dsp:cNvPr id="0" name=""/>
        <dsp:cNvSpPr/>
      </dsp:nvSpPr>
      <dsp:spPr>
        <a:xfrm rot="5400000">
          <a:off x="3222626" y="3796203"/>
          <a:ext cx="1452730" cy="1263875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-1232511"/>
            <a:satOff val="-12614"/>
            <a:lumOff val="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514007" y="3928160"/>
        <a:ext cx="869967" cy="9999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780F9D-A489-4844-BEF3-F7B31295AFC9}">
      <dsp:nvSpPr>
        <dsp:cNvPr id="0" name=""/>
        <dsp:cNvSpPr/>
      </dsp:nvSpPr>
      <dsp:spPr>
        <a:xfrm>
          <a:off x="0" y="275081"/>
          <a:ext cx="616833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96AF74B-785C-4479-9019-848EBAE68306}">
      <dsp:nvSpPr>
        <dsp:cNvPr id="0" name=""/>
        <dsp:cNvSpPr/>
      </dsp:nvSpPr>
      <dsp:spPr>
        <a:xfrm>
          <a:off x="308416" y="53681"/>
          <a:ext cx="4317831" cy="4428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204" tIns="0" rIns="1632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500" kern="1200"/>
            <a:t>Профилна слика</a:t>
          </a:r>
          <a:endParaRPr lang="en-US" sz="1500" kern="1200"/>
        </a:p>
      </dsp:txBody>
      <dsp:txXfrm>
        <a:off x="330032" y="75297"/>
        <a:ext cx="4274599" cy="399568"/>
      </dsp:txXfrm>
    </dsp:sp>
    <dsp:sp modelId="{B2655893-C3DB-4ABF-8C77-A985DE1916C1}">
      <dsp:nvSpPr>
        <dsp:cNvPr id="0" name=""/>
        <dsp:cNvSpPr/>
      </dsp:nvSpPr>
      <dsp:spPr>
        <a:xfrm>
          <a:off x="0" y="955481"/>
          <a:ext cx="616833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10837"/>
              <a:satOff val="-4205"/>
              <a:lumOff val="183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DAD679-0BB5-40EA-9DEF-81A6B0919094}">
      <dsp:nvSpPr>
        <dsp:cNvPr id="0" name=""/>
        <dsp:cNvSpPr/>
      </dsp:nvSpPr>
      <dsp:spPr>
        <a:xfrm>
          <a:off x="308416" y="734081"/>
          <a:ext cx="4317831" cy="442800"/>
        </a:xfrm>
        <a:prstGeom prst="roundRect">
          <a:avLst/>
        </a:prstGeom>
        <a:gradFill rotWithShape="0">
          <a:gsLst>
            <a:gs pos="0">
              <a:schemeClr val="accent5">
                <a:hueOff val="-410837"/>
                <a:satOff val="-4205"/>
                <a:lumOff val="18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10837"/>
                <a:satOff val="-4205"/>
                <a:lumOff val="18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10837"/>
                <a:satOff val="-4205"/>
                <a:lumOff val="18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204" tIns="0" rIns="1632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500" kern="1200"/>
            <a:t>Основно податоци</a:t>
          </a:r>
          <a:endParaRPr lang="en-US" sz="1500" kern="1200"/>
        </a:p>
      </dsp:txBody>
      <dsp:txXfrm>
        <a:off x="330032" y="755697"/>
        <a:ext cx="4274599" cy="399568"/>
      </dsp:txXfrm>
    </dsp:sp>
    <dsp:sp modelId="{A2837B0E-3E9C-44CD-8677-CE05429A1C29}">
      <dsp:nvSpPr>
        <dsp:cNvPr id="0" name=""/>
        <dsp:cNvSpPr/>
      </dsp:nvSpPr>
      <dsp:spPr>
        <a:xfrm>
          <a:off x="0" y="1635881"/>
          <a:ext cx="616833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821674"/>
              <a:satOff val="-8409"/>
              <a:lumOff val="36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09838EB-24AE-4DB9-B319-D39EC272D52C}">
      <dsp:nvSpPr>
        <dsp:cNvPr id="0" name=""/>
        <dsp:cNvSpPr/>
      </dsp:nvSpPr>
      <dsp:spPr>
        <a:xfrm>
          <a:off x="308416" y="1414481"/>
          <a:ext cx="4317831" cy="442800"/>
        </a:xfrm>
        <a:prstGeom prst="roundRect">
          <a:avLst/>
        </a:prstGeom>
        <a:gradFill rotWithShape="0">
          <a:gsLst>
            <a:gs pos="0">
              <a:schemeClr val="accent5">
                <a:hueOff val="-821674"/>
                <a:satOff val="-8409"/>
                <a:lumOff val="36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21674"/>
                <a:satOff val="-8409"/>
                <a:lumOff val="36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21674"/>
                <a:satOff val="-8409"/>
                <a:lumOff val="36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204" tIns="0" rIns="1632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500" kern="1200"/>
            <a:t>Локации</a:t>
          </a:r>
          <a:endParaRPr lang="en-US" sz="1500" kern="1200"/>
        </a:p>
      </dsp:txBody>
      <dsp:txXfrm>
        <a:off x="330032" y="1436097"/>
        <a:ext cx="4274599" cy="399568"/>
      </dsp:txXfrm>
    </dsp:sp>
    <dsp:sp modelId="{14B97E7A-AAB7-417B-AB43-610DC2725DC0}">
      <dsp:nvSpPr>
        <dsp:cNvPr id="0" name=""/>
        <dsp:cNvSpPr/>
      </dsp:nvSpPr>
      <dsp:spPr>
        <a:xfrm>
          <a:off x="0" y="2316281"/>
          <a:ext cx="6168331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1232511"/>
              <a:satOff val="-12614"/>
              <a:lumOff val="549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FC03842-25BB-44F0-93EF-E9D9BFA1057A}">
      <dsp:nvSpPr>
        <dsp:cNvPr id="0" name=""/>
        <dsp:cNvSpPr/>
      </dsp:nvSpPr>
      <dsp:spPr>
        <a:xfrm>
          <a:off x="308416" y="2094881"/>
          <a:ext cx="4317831" cy="442800"/>
        </a:xfrm>
        <a:prstGeom prst="roundRect">
          <a:avLst/>
        </a:prstGeom>
        <a:gradFill rotWithShape="0">
          <a:gsLst>
            <a:gs pos="0">
              <a:schemeClr val="accent5">
                <a:hueOff val="-1232511"/>
                <a:satOff val="-12614"/>
                <a:lumOff val="549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32511"/>
                <a:satOff val="-12614"/>
                <a:lumOff val="549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32511"/>
                <a:satOff val="-12614"/>
                <a:lumOff val="549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3204" tIns="0" rIns="1632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500" kern="1200"/>
            <a:t>Слики од локации</a:t>
          </a:r>
          <a:endParaRPr lang="en-US" sz="1500" kern="1200"/>
        </a:p>
      </dsp:txBody>
      <dsp:txXfrm>
        <a:off x="330032" y="2116497"/>
        <a:ext cx="4274599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CC184-4241-411D-A0EC-4B7FFA2BF92A}">
      <dsp:nvSpPr>
        <dsp:cNvPr id="0" name=""/>
        <dsp:cNvSpPr/>
      </dsp:nvSpPr>
      <dsp:spPr>
        <a:xfrm rot="5400000">
          <a:off x="6605654" y="-2608035"/>
          <a:ext cx="1284217" cy="682142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k-MK" sz="2300" kern="1200"/>
            <a:t>По име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k-MK" sz="2300" kern="1200"/>
            <a:t>По локација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k-MK" sz="2300" kern="1200"/>
            <a:t>По минимум оценка</a:t>
          </a:r>
          <a:endParaRPr lang="en-US" sz="2300" kern="1200"/>
        </a:p>
      </dsp:txBody>
      <dsp:txXfrm rot="-5400000">
        <a:off x="3837051" y="223258"/>
        <a:ext cx="6758734" cy="1158837"/>
      </dsp:txXfrm>
    </dsp:sp>
    <dsp:sp modelId="{4D9ABC65-04D6-4AA3-AFB0-EBEF7D64B5B5}">
      <dsp:nvSpPr>
        <dsp:cNvPr id="0" name=""/>
        <dsp:cNvSpPr/>
      </dsp:nvSpPr>
      <dsp:spPr>
        <a:xfrm>
          <a:off x="0" y="40"/>
          <a:ext cx="3837051" cy="160527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4500" kern="1200"/>
            <a:t>Пронаоѓање на луѓе </a:t>
          </a:r>
          <a:endParaRPr lang="en-US" sz="4500" kern="1200"/>
        </a:p>
      </dsp:txBody>
      <dsp:txXfrm>
        <a:off x="78363" y="78403"/>
        <a:ext cx="3680325" cy="1448546"/>
      </dsp:txXfrm>
    </dsp:sp>
    <dsp:sp modelId="{0B80DA99-7B14-40A2-AF76-D74675623247}">
      <dsp:nvSpPr>
        <dsp:cNvPr id="0" name=""/>
        <dsp:cNvSpPr/>
      </dsp:nvSpPr>
      <dsp:spPr>
        <a:xfrm rot="5400000">
          <a:off x="6605654" y="-922500"/>
          <a:ext cx="1284217" cy="6821424"/>
        </a:xfrm>
        <a:prstGeom prst="round2SameRect">
          <a:avLst/>
        </a:prstGeom>
        <a:solidFill>
          <a:schemeClr val="accent5">
            <a:tint val="40000"/>
            <a:alpha val="90000"/>
            <a:hueOff val="-914095"/>
            <a:satOff val="-14695"/>
            <a:lumOff val="-13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914095"/>
              <a:satOff val="-14695"/>
              <a:lumOff val="-1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k-MK" sz="2300" kern="1200"/>
            <a:t>Слики од сите локации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mk-MK" sz="2300" kern="1200"/>
            <a:t>Коментари и оценки</a:t>
          </a:r>
          <a:endParaRPr lang="en-US" sz="2300" kern="1200"/>
        </a:p>
      </dsp:txBody>
      <dsp:txXfrm rot="-5400000">
        <a:off x="3837051" y="1908793"/>
        <a:ext cx="6758734" cy="1158837"/>
      </dsp:txXfrm>
    </dsp:sp>
    <dsp:sp modelId="{323D2D89-9CF5-45A3-88E3-8667FED06A39}">
      <dsp:nvSpPr>
        <dsp:cNvPr id="0" name=""/>
        <dsp:cNvSpPr/>
      </dsp:nvSpPr>
      <dsp:spPr>
        <a:xfrm>
          <a:off x="0" y="1685575"/>
          <a:ext cx="3837051" cy="1605272"/>
        </a:xfrm>
        <a:prstGeom prst="roundRect">
          <a:avLst/>
        </a:prstGeom>
        <a:solidFill>
          <a:schemeClr val="accent5">
            <a:hueOff val="-1232511"/>
            <a:satOff val="-12614"/>
            <a:lumOff val="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4500" kern="1200"/>
            <a:t>Преглед на детали</a:t>
          </a:r>
          <a:endParaRPr lang="en-US" sz="4500" kern="1200"/>
        </a:p>
      </dsp:txBody>
      <dsp:txXfrm>
        <a:off x="78363" y="1763938"/>
        <a:ext cx="3680325" cy="14485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0C8F4-563F-4E02-BA48-BFBE92BF9834}">
      <dsp:nvSpPr>
        <dsp:cNvPr id="0" name=""/>
        <dsp:cNvSpPr/>
      </dsp:nvSpPr>
      <dsp:spPr>
        <a:xfrm>
          <a:off x="0" y="0"/>
          <a:ext cx="9059703" cy="9872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4300" kern="1200"/>
            <a:t>Пошување пораки</a:t>
          </a:r>
          <a:endParaRPr lang="en-US" sz="4300" kern="1200"/>
        </a:p>
      </dsp:txBody>
      <dsp:txXfrm>
        <a:off x="28916" y="28916"/>
        <a:ext cx="7994366" cy="929434"/>
      </dsp:txXfrm>
    </dsp:sp>
    <dsp:sp modelId="{9224383F-0C46-4B68-B5BC-9B22B103CB47}">
      <dsp:nvSpPr>
        <dsp:cNvPr id="0" name=""/>
        <dsp:cNvSpPr/>
      </dsp:nvSpPr>
      <dsp:spPr>
        <a:xfrm>
          <a:off x="799385" y="1151810"/>
          <a:ext cx="9059703" cy="987266"/>
        </a:xfrm>
        <a:prstGeom prst="roundRect">
          <a:avLst>
            <a:gd name="adj" fmla="val 10000"/>
          </a:avLst>
        </a:prstGeom>
        <a:solidFill>
          <a:schemeClr val="accent5">
            <a:hueOff val="-616256"/>
            <a:satOff val="-6307"/>
            <a:lumOff val="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4300" kern="1200"/>
            <a:t>Договарање посета</a:t>
          </a:r>
          <a:endParaRPr lang="mk-MK" sz="4300" kern="1200" dirty="0"/>
        </a:p>
      </dsp:txBody>
      <dsp:txXfrm>
        <a:off x="828301" y="1180726"/>
        <a:ext cx="7560762" cy="929434"/>
      </dsp:txXfrm>
    </dsp:sp>
    <dsp:sp modelId="{6F29DF9C-C731-47F4-AA7D-64C7E143C265}">
      <dsp:nvSpPr>
        <dsp:cNvPr id="0" name=""/>
        <dsp:cNvSpPr/>
      </dsp:nvSpPr>
      <dsp:spPr>
        <a:xfrm>
          <a:off x="1598771" y="2303621"/>
          <a:ext cx="9059703" cy="987266"/>
        </a:xfrm>
        <a:prstGeom prst="roundRect">
          <a:avLst>
            <a:gd name="adj" fmla="val 10000"/>
          </a:avLst>
        </a:prstGeom>
        <a:solidFill>
          <a:schemeClr val="accent5">
            <a:hueOff val="-1232511"/>
            <a:satOff val="-12614"/>
            <a:lumOff val="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4300" kern="1200"/>
            <a:t>Посета</a:t>
          </a:r>
          <a:endParaRPr lang="mk-MK" sz="4300" kern="1200" dirty="0"/>
        </a:p>
      </dsp:txBody>
      <dsp:txXfrm>
        <a:off x="1627687" y="2332537"/>
        <a:ext cx="7560762" cy="929434"/>
      </dsp:txXfrm>
    </dsp:sp>
    <dsp:sp modelId="{894C6335-C136-4F66-BA5D-3402EEF72D1B}">
      <dsp:nvSpPr>
        <dsp:cNvPr id="0" name=""/>
        <dsp:cNvSpPr/>
      </dsp:nvSpPr>
      <dsp:spPr>
        <a:xfrm>
          <a:off x="8417980" y="748677"/>
          <a:ext cx="641723" cy="6417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8562368" y="748677"/>
        <a:ext cx="352947" cy="482897"/>
      </dsp:txXfrm>
    </dsp:sp>
    <dsp:sp modelId="{F2797DD3-7725-4AD6-9155-4CCC7B1A97F5}">
      <dsp:nvSpPr>
        <dsp:cNvPr id="0" name=""/>
        <dsp:cNvSpPr/>
      </dsp:nvSpPr>
      <dsp:spPr>
        <a:xfrm>
          <a:off x="9217366" y="1893906"/>
          <a:ext cx="641723" cy="64172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914095"/>
            <a:satOff val="-14695"/>
            <a:lumOff val="-13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9361754" y="1893906"/>
        <a:ext cx="352947" cy="4828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BD4A0-ED05-41EC-BCB0-F1590F15DE47}">
      <dsp:nvSpPr>
        <dsp:cNvPr id="0" name=""/>
        <dsp:cNvSpPr/>
      </dsp:nvSpPr>
      <dsp:spPr>
        <a:xfrm>
          <a:off x="0" y="13429"/>
          <a:ext cx="10658475" cy="100737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4200" kern="1200" dirty="0"/>
            <a:t>Оставање на коментари</a:t>
          </a:r>
          <a:endParaRPr lang="en-US" sz="4200" kern="1200" dirty="0"/>
        </a:p>
      </dsp:txBody>
      <dsp:txXfrm>
        <a:off x="49176" y="62605"/>
        <a:ext cx="10560123" cy="909018"/>
      </dsp:txXfrm>
    </dsp:sp>
    <dsp:sp modelId="{C30C973D-3F7E-435B-A206-15A26F4954EB}">
      <dsp:nvSpPr>
        <dsp:cNvPr id="0" name=""/>
        <dsp:cNvSpPr/>
      </dsp:nvSpPr>
      <dsp:spPr>
        <a:xfrm>
          <a:off x="0" y="1141759"/>
          <a:ext cx="10658475" cy="1007370"/>
        </a:xfrm>
        <a:prstGeom prst="roundRect">
          <a:avLst/>
        </a:prstGeom>
        <a:solidFill>
          <a:schemeClr val="accent5">
            <a:hueOff val="-616256"/>
            <a:satOff val="-6307"/>
            <a:lumOff val="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4200" kern="1200" dirty="0"/>
            <a:t>Оставање на оценка</a:t>
          </a:r>
          <a:endParaRPr lang="en-US" sz="4200" kern="1200" dirty="0"/>
        </a:p>
      </dsp:txBody>
      <dsp:txXfrm>
        <a:off x="49176" y="1190935"/>
        <a:ext cx="10560123" cy="909018"/>
      </dsp:txXfrm>
    </dsp:sp>
    <dsp:sp modelId="{F301A9C6-7851-4A9B-9676-3C7F4937383B}">
      <dsp:nvSpPr>
        <dsp:cNvPr id="0" name=""/>
        <dsp:cNvSpPr/>
      </dsp:nvSpPr>
      <dsp:spPr>
        <a:xfrm>
          <a:off x="0" y="2270089"/>
          <a:ext cx="10658475" cy="1007370"/>
        </a:xfrm>
        <a:prstGeom prst="roundRect">
          <a:avLst/>
        </a:prstGeom>
        <a:solidFill>
          <a:schemeClr val="accent5">
            <a:hueOff val="-1232511"/>
            <a:satOff val="-12614"/>
            <a:lumOff val="54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4200" kern="1200" dirty="0"/>
            <a:t>Пресметка на просечна отценка</a:t>
          </a:r>
          <a:endParaRPr lang="en-US" sz="4200" kern="1200" dirty="0"/>
        </a:p>
      </dsp:txBody>
      <dsp:txXfrm>
        <a:off x="49176" y="2319265"/>
        <a:ext cx="10560123" cy="9090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4/2/2025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95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5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40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3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9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5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1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79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406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52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4/2/2025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6183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sv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6.svg"/><Relationship Id="rId10" Type="http://schemas.microsoft.com/office/2007/relationships/diagramDrawing" Target="../diagrams/drawing2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97AB4D1A-6270-4D15-9F1C-349AF05AF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2553057-9FF3-400D-90FC-4F897734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5" name="Decorative Circles">
            <a:extLst>
              <a:ext uri="{FF2B5EF4-FFF2-40B4-BE49-F238E27FC236}">
                <a16:creationId xmlns:a16="http://schemas.microsoft.com/office/drawing/2014/main" id="{FFAB95AE-AE0F-4D82-A957-C1FE11C53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A5C0E34-833A-4A81-9A27-E03E0EB21E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43D5840-78C4-4DDD-A239-29FC71B8D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EA2506C-4097-4C37-AB61-12712392E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BA1AACA-257E-441B-837C-A7436CB2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AD1D194-BF30-4E78-B2C4-860ABCD58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51373E2-E4A1-406C-AAF4-2750E933F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1F67221-E5C0-4E62-9F4D-4E6FC8E73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2">
            <a:extLst>
              <a:ext uri="{FF2B5EF4-FFF2-40B4-BE49-F238E27FC236}">
                <a16:creationId xmlns:a16="http://schemas.microsoft.com/office/drawing/2014/main" id="{5D2FE535-33D9-4D08-9B67-47CF8CC7E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1">
            <a:extLst>
              <a:ext uri="{FF2B5EF4-FFF2-40B4-BE49-F238E27FC236}">
                <a16:creationId xmlns:a16="http://schemas.microsoft.com/office/drawing/2014/main" id="{1CB206CF-E798-414B-B6B6-2B6E96871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9" name="Graphic 68">
            <a:extLst>
              <a:ext uri="{FF2B5EF4-FFF2-40B4-BE49-F238E27FC236}">
                <a16:creationId xmlns:a16="http://schemas.microsoft.com/office/drawing/2014/main" id="{8A06537E-CB60-4703-A5FF-0C413BB01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FBE847-8A21-C2F1-A40A-B5FB0F025A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/>
              <a:t>Visit arrangement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23B9E-9C52-94D9-7601-8B05A707B1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mk-MK"/>
              <a:t>Апликација за организирање на посети помеѓу непознати луѓе</a:t>
            </a:r>
          </a:p>
          <a:p>
            <a:endParaRPr lang="en-US"/>
          </a:p>
        </p:txBody>
      </p:sp>
      <p:pic>
        <p:nvPicPr>
          <p:cNvPr id="71" name="Graphic 70">
            <a:extLst>
              <a:ext uri="{FF2B5EF4-FFF2-40B4-BE49-F238E27FC236}">
                <a16:creationId xmlns:a16="http://schemas.microsoft.com/office/drawing/2014/main" id="{7F427EE0-0478-4A7D-94D8-E51EE9ACB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73" name="Oval 3">
            <a:extLst>
              <a:ext uri="{FF2B5EF4-FFF2-40B4-BE49-F238E27FC236}">
                <a16:creationId xmlns:a16="http://schemas.microsoft.com/office/drawing/2014/main" id="{11C1B1CF-F716-4EA9-BB3A-85AE11437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37083F91-C28A-466E-A0D2-C510356BB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77" name="Oval 4">
            <a:extLst>
              <a:ext uri="{FF2B5EF4-FFF2-40B4-BE49-F238E27FC236}">
                <a16:creationId xmlns:a16="http://schemas.microsoft.com/office/drawing/2014/main" id="{C5A4BEDA-180D-4F05-BED0-FCA62B717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3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2CC0D334-814F-4E8B-846F-D4001B39A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606" t="11163" r="32354" b="30172"/>
          <a:stretch/>
        </p:blipFill>
        <p:spPr>
          <a:xfrm>
            <a:off x="9994790" y="4395253"/>
            <a:ext cx="2216879" cy="246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08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458183E0-58D3-4C7F-97F0-2494113B3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3D7220-9A41-4B89-8A05-2E854925E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F9599B-5753-DE4A-6608-4B30ECAB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2"/>
            <a:ext cx="4606280" cy="5157049"/>
          </a:xfrm>
        </p:spPr>
        <p:txBody>
          <a:bodyPr anchor="ctr">
            <a:normAutofit/>
          </a:bodyPr>
          <a:lstStyle/>
          <a:p>
            <a:r>
              <a:rPr lang="mk-MK" sz="4400" dirty="0"/>
              <a:t>Како работи?</a:t>
            </a:r>
            <a:endParaRPr lang="en-US" sz="4400" dirty="0"/>
          </a:p>
        </p:txBody>
      </p:sp>
      <p:grpSp>
        <p:nvGrpSpPr>
          <p:cNvPr id="58" name="Decorative Circles">
            <a:extLst>
              <a:ext uri="{FF2B5EF4-FFF2-40B4-BE49-F238E27FC236}">
                <a16:creationId xmlns:a16="http://schemas.microsoft.com/office/drawing/2014/main" id="{9215E110-AB5D-437B-9906-4A431F695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1383" y="253192"/>
            <a:ext cx="2260285" cy="6604807"/>
            <a:chOff x="9951383" y="253192"/>
            <a:chExt cx="2260285" cy="660480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2531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627694" y="749878"/>
              <a:ext cx="202144" cy="202144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236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16802" y="6415697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51383" y="620435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6B336017-F12B-485C-B5E1-B6971DA0CD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1912" y="6317717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02897CF-7C80-F83A-AFFA-635D2B612D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674369"/>
              </p:ext>
            </p:extLst>
          </p:nvPr>
        </p:nvGraphicFramePr>
        <p:xfrm>
          <a:off x="5544878" y="952022"/>
          <a:ext cx="5891471" cy="5157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359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965FEFA-9F19-4A53-8995-C4B3D0DBE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DFCF12-97D2-4E81-A77E-27A35C392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D048C-BACE-3D94-7988-80BCC125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39" y="777240"/>
            <a:ext cx="6168331" cy="2493876"/>
          </a:xfrm>
        </p:spPr>
        <p:txBody>
          <a:bodyPr anchor="b">
            <a:normAutofit/>
          </a:bodyPr>
          <a:lstStyle/>
          <a:p>
            <a:r>
              <a:rPr lang="mk-MK" sz="4400"/>
              <a:t>Организирање на сопствениот профил</a:t>
            </a:r>
            <a:endParaRPr lang="en-US" sz="4400"/>
          </a:p>
        </p:txBody>
      </p:sp>
      <p:grpSp>
        <p:nvGrpSpPr>
          <p:cNvPr id="30" name="decorative circles">
            <a:extLst>
              <a:ext uri="{FF2B5EF4-FFF2-40B4-BE49-F238E27FC236}">
                <a16:creationId xmlns:a16="http://schemas.microsoft.com/office/drawing/2014/main" id="{88C16691-9DA5-4C39-AF4D-8B07E2FE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32461" y="220046"/>
            <a:ext cx="3455469" cy="4723381"/>
            <a:chOff x="8132461" y="220046"/>
            <a:chExt cx="3455469" cy="472338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E3AD45C-DA8B-44C8-B0D5-CD97AFA6F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1858" y="4716692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8DB9029-97B8-4D59-A36E-4A5B7CC78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23226" y="4129921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7661242-F0D0-4B64-9FDC-E4B8017DA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2461" y="419435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685500D-E012-41E3-8946-63C336D45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4744" y="220046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B0274D5-E350-4115-814A-198C46304B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397053"/>
              <a:ext cx="346588" cy="34658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2E5CE15-4AAC-49EC-933D-D150BAB2DC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2" y="10873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88F56DA4-2446-4D2D-A013-FC97DA4D1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31" t="16485" r="52721" b="17441"/>
          <a:stretch/>
        </p:blipFill>
        <p:spPr>
          <a:xfrm>
            <a:off x="10854666" y="743641"/>
            <a:ext cx="1334286" cy="3077509"/>
          </a:xfrm>
          <a:prstGeom prst="rect">
            <a:avLst/>
          </a:prstGeom>
        </p:spPr>
      </p:pic>
      <p:sp>
        <p:nvSpPr>
          <p:cNvPr id="40" name="Oval 2">
            <a:extLst>
              <a:ext uri="{FF2B5EF4-FFF2-40B4-BE49-F238E27FC236}">
                <a16:creationId xmlns:a16="http://schemas.microsoft.com/office/drawing/2014/main" id="{DC69F35D-48F8-4A61-BD90-D1E560087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45799" y="3890057"/>
            <a:ext cx="3043153" cy="2967943"/>
          </a:xfrm>
          <a:custGeom>
            <a:avLst/>
            <a:gdLst>
              <a:gd name="connsiteX0" fmla="*/ 2361523 w 4051324"/>
              <a:gd name="connsiteY0" fmla="*/ 0 h 3951198"/>
              <a:gd name="connsiteX1" fmla="*/ 4031372 w 4051324"/>
              <a:gd name="connsiteY1" fmla="*/ 691674 h 3951198"/>
              <a:gd name="connsiteX2" fmla="*/ 4051324 w 4051324"/>
              <a:gd name="connsiteY2" fmla="*/ 713627 h 3951198"/>
              <a:gd name="connsiteX3" fmla="*/ 4051324 w 4051324"/>
              <a:gd name="connsiteY3" fmla="*/ 3951198 h 3951198"/>
              <a:gd name="connsiteX4" fmla="*/ 618807 w 4051324"/>
              <a:gd name="connsiteY4" fmla="*/ 3951198 h 3951198"/>
              <a:gd name="connsiteX5" fmla="*/ 539257 w 4051324"/>
              <a:gd name="connsiteY5" fmla="*/ 3863671 h 3951198"/>
              <a:gd name="connsiteX6" fmla="*/ 0 w 4051324"/>
              <a:gd name="connsiteY6" fmla="*/ 2361523 h 3951198"/>
              <a:gd name="connsiteX7" fmla="*/ 2361523 w 4051324"/>
              <a:gd name="connsiteY7" fmla="*/ 0 h 3951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51324" h="3951198">
                <a:moveTo>
                  <a:pt x="2361523" y="0"/>
                </a:moveTo>
                <a:cubicBezTo>
                  <a:pt x="3013639" y="0"/>
                  <a:pt x="3604020" y="264323"/>
                  <a:pt x="4031372" y="691674"/>
                </a:cubicBezTo>
                <a:lnTo>
                  <a:pt x="4051324" y="713627"/>
                </a:lnTo>
                <a:lnTo>
                  <a:pt x="4051324" y="3951198"/>
                </a:lnTo>
                <a:lnTo>
                  <a:pt x="618807" y="3951198"/>
                </a:lnTo>
                <a:lnTo>
                  <a:pt x="539257" y="3863671"/>
                </a:lnTo>
                <a:cubicBezTo>
                  <a:pt x="202372" y="3455461"/>
                  <a:pt x="0" y="2932125"/>
                  <a:pt x="0" y="2361523"/>
                </a:cubicBezTo>
                <a:cubicBezTo>
                  <a:pt x="0" y="1057290"/>
                  <a:pt x="1057290" y="0"/>
                  <a:pt x="23615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C5DA7232-C8C3-4303-B245-7279E431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954" t="12147" r="12287" b="24733"/>
          <a:stretch/>
        </p:blipFill>
        <p:spPr>
          <a:xfrm flipH="1">
            <a:off x="9147042" y="3890057"/>
            <a:ext cx="3044958" cy="2967943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D212C7-97FB-38DA-DC41-EAF4083B3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214571"/>
              </p:ext>
            </p:extLst>
          </p:nvPr>
        </p:nvGraphicFramePr>
        <p:xfrm>
          <a:off x="777239" y="3428999"/>
          <a:ext cx="6168331" cy="2747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745579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25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20C59F-B802-ACE8-EF60-999C26DF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mk-MK" sz="4400"/>
              <a:t>Пронаоѓање луѓе и локации</a:t>
            </a:r>
            <a:endParaRPr lang="en-US" sz="4400"/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71BD3898-78E4-E83C-8E25-D854D5AC84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562738"/>
              </p:ext>
            </p:extLst>
          </p:nvPr>
        </p:nvGraphicFramePr>
        <p:xfrm>
          <a:off x="777875" y="2886075"/>
          <a:ext cx="10658475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46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79ABB2-4565-8475-DBD8-37E7778C6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739BF-52FC-4875-B392-4044CC04F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1CAD8-1CD4-40E6-B88B-9D4FF5C3D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0D65577D-83CF-47FA-954E-60C70AFDB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01644" cy="6229550"/>
            <a:chOff x="162361" y="253193"/>
            <a:chExt cx="11801644" cy="622955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53890" y="55441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1CF203-265C-182B-5FAF-35EFBE65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mk-MK" sz="4400" dirty="0"/>
              <a:t>Договарање на посета</a:t>
            </a:r>
            <a:endParaRPr lang="en-US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F317D8-E7F4-A8B2-393A-2F9E6E3022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3516379"/>
              </p:ext>
            </p:extLst>
          </p:nvPr>
        </p:nvGraphicFramePr>
        <p:xfrm>
          <a:off x="777875" y="2886075"/>
          <a:ext cx="10658475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1641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8A98B-879F-EF4E-C87A-7912C91F6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9D32F-C687-8AF0-B8E2-BFBF818E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10773422" cy="1797530"/>
          </a:xfrm>
        </p:spPr>
        <p:txBody>
          <a:bodyPr anchor="t">
            <a:normAutofit/>
          </a:bodyPr>
          <a:lstStyle/>
          <a:p>
            <a:r>
              <a:rPr lang="mk-MK" sz="4400" dirty="0"/>
              <a:t>Оставање на коментари и оценки</a:t>
            </a:r>
            <a:endParaRPr lang="en-US" sz="44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C69889-AA99-1E0F-8FD2-B48D7BD70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036945"/>
              </p:ext>
            </p:extLst>
          </p:nvPr>
        </p:nvGraphicFramePr>
        <p:xfrm>
          <a:off x="777875" y="2886075"/>
          <a:ext cx="10658475" cy="329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7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CBCF3-9626-F466-5C4E-26905671F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3704-31BA-2AED-6DA6-DD17C2F69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5699761" cy="2387600"/>
          </a:xfrm>
        </p:spPr>
        <p:txBody>
          <a:bodyPr>
            <a:normAutofit/>
          </a:bodyPr>
          <a:lstStyle/>
          <a:p>
            <a:pPr algn="l"/>
            <a:r>
              <a:rPr lang="mk-MK" dirty="0"/>
              <a:t>Благодарам на вниманието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60C794-313E-7F48-84D2-05401DC26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3602038"/>
            <a:ext cx="5699761" cy="1655762"/>
          </a:xfrm>
        </p:spPr>
        <p:txBody>
          <a:bodyPr>
            <a:normAutofit/>
          </a:bodyPr>
          <a:lstStyle/>
          <a:p>
            <a:pPr algn="l"/>
            <a:r>
              <a:rPr lang="mk-MK" dirty="0"/>
              <a:t>Прашања?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06887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666</TotalTime>
  <Words>93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Nova</vt:lpstr>
      <vt:lpstr>ConfettiVTI</vt:lpstr>
      <vt:lpstr>Visit arrangement</vt:lpstr>
      <vt:lpstr>Како работи?</vt:lpstr>
      <vt:lpstr>Организирање на сопствениот профил</vt:lpstr>
      <vt:lpstr>Пронаоѓање луѓе и локации</vt:lpstr>
      <vt:lpstr>Договарање на посета</vt:lpstr>
      <vt:lpstr>Оставање на коментари и оценки</vt:lpstr>
      <vt:lpstr>Благодарам на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Damjan Anakiev</dc:creator>
  <cp:lastModifiedBy>Damjan Anakiev</cp:lastModifiedBy>
  <cp:revision>8</cp:revision>
  <dcterms:created xsi:type="dcterms:W3CDTF">2025-04-02T19:50:58Z</dcterms:created>
  <dcterms:modified xsi:type="dcterms:W3CDTF">2025-04-03T06:57:49Z</dcterms:modified>
</cp:coreProperties>
</file>