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30" y="-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811571" y="2432115"/>
            <a:ext cx="2787192" cy="17533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bg1"/>
                  </a:solidFill>
                </a:rPr>
                <a:t>fit </a:t>
              </a:r>
              <a:r>
                <a:rPr lang="en-GB" dirty="0">
                  <a:solidFill>
                    <a:schemeClr val="bg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BED5-8471-444F-A4CD-5B7841B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8DBC0-BD67-4FB8-BD56-078A2AC423C6}"/>
              </a:ext>
            </a:extLst>
          </p:cNvPr>
          <p:cNvSpPr/>
          <p:nvPr/>
        </p:nvSpPr>
        <p:spPr>
          <a:xfrm>
            <a:off x="4733830" y="1900647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x/y-Werte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8460C-CBCC-41CB-8194-4D1398437F57}"/>
              </a:ext>
            </a:extLst>
          </p:cNvPr>
          <p:cNvSpPr/>
          <p:nvPr/>
        </p:nvSpPr>
        <p:spPr>
          <a:xfrm>
            <a:off x="4603419" y="2403835"/>
            <a:ext cx="1555424" cy="94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 mit aktuellen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143F-8988-463F-88B4-80E2FCF62EDE}"/>
              </a:ext>
            </a:extLst>
          </p:cNvPr>
          <p:cNvSpPr/>
          <p:nvPr/>
        </p:nvSpPr>
        <p:spPr>
          <a:xfrm>
            <a:off x="4663126" y="2994012"/>
            <a:ext cx="1432874" cy="292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ED11C-ABF8-4728-8A01-F02250DFE104}"/>
              </a:ext>
            </a:extLst>
          </p:cNvPr>
          <p:cNvSpPr txBox="1"/>
          <p:nvPr/>
        </p:nvSpPr>
        <p:spPr>
          <a:xfrm>
            <a:off x="5360710" y="4454165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B1DB-23AD-443D-A27B-898014041B2E}"/>
              </a:ext>
            </a:extLst>
          </p:cNvPr>
          <p:cNvSpPr txBox="1"/>
          <p:nvPr/>
        </p:nvSpPr>
        <p:spPr>
          <a:xfrm>
            <a:off x="5377992" y="4237978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1EEA3A-55A6-4BF4-82C4-BFFA5CBB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3" t="27085" r="8949" b="17458"/>
          <a:stretch/>
        </p:blipFill>
        <p:spPr>
          <a:xfrm>
            <a:off x="3577477" y="3642689"/>
            <a:ext cx="1589987" cy="149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6D39F9-A7FF-4A26-8753-BA8C0701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25645" r="56273" b="19824"/>
          <a:stretch/>
        </p:blipFill>
        <p:spPr>
          <a:xfrm>
            <a:off x="6096000" y="3564858"/>
            <a:ext cx="1616695" cy="149489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68948E-7889-4B6E-B6EB-A3ADB7D8F25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050390" y="2105493"/>
            <a:ext cx="683440" cy="153719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9DBFB-3B0E-4D6E-814B-6F32A935209F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372471" y="2874091"/>
            <a:ext cx="230948" cy="76859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24095E3-03E0-4E18-B4F3-DF35BED6594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5400000" flipH="1" flipV="1">
            <a:off x="5297265" y="3439243"/>
            <a:ext cx="1097850" cy="499620"/>
          </a:xfrm>
          <a:prstGeom prst="bentConnector4">
            <a:avLst>
              <a:gd name="adj1" fmla="val 43345"/>
              <a:gd name="adj2" fmla="val 14575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22FF53-6948-45D5-858B-61179FFB3DBC}"/>
              </a:ext>
            </a:extLst>
          </p:cNvPr>
          <p:cNvSpPr/>
          <p:nvPr/>
        </p:nvSpPr>
        <p:spPr>
          <a:xfrm>
            <a:off x="3731447" y="5238244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A141B-C7B1-4FE2-84E8-6CB09DF3DF18}"/>
              </a:ext>
            </a:extLst>
          </p:cNvPr>
          <p:cNvSpPr/>
          <p:nvPr/>
        </p:nvSpPr>
        <p:spPr>
          <a:xfrm>
            <a:off x="6263324" y="5137583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Bilddaten</a:t>
            </a:r>
          </a:p>
        </p:txBody>
      </p:sp>
    </p:spTree>
    <p:extLst>
      <p:ext uri="{BB962C8B-B14F-4D97-AF65-F5344CB8AC3E}">
        <p14:creationId xmlns:p14="http://schemas.microsoft.com/office/powerpoint/2010/main" val="331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2CBCE-104A-4EE7-95CF-877C57E2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71" y="1540866"/>
            <a:ext cx="4838095" cy="3149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D98E6-9706-4217-9533-940678B28F13}"/>
              </a:ext>
            </a:extLst>
          </p:cNvPr>
          <p:cNvSpPr txBox="1"/>
          <p:nvPr/>
        </p:nvSpPr>
        <p:spPr>
          <a:xfrm>
            <a:off x="5483392" y="3759455"/>
            <a:ext cx="10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Rauschen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75BA2-44C5-45DE-8DA2-6F2106877FC3}"/>
              </a:ext>
            </a:extLst>
          </p:cNvPr>
          <p:cNvCxnSpPr>
            <a:cxnSpLocks/>
          </p:cNvCxnSpPr>
          <p:nvPr/>
        </p:nvCxnSpPr>
        <p:spPr>
          <a:xfrm>
            <a:off x="5016500" y="4287043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B268-84EE-49D9-AB57-522D76774B5E}"/>
              </a:ext>
            </a:extLst>
          </p:cNvPr>
          <p:cNvCxnSpPr>
            <a:cxnSpLocks/>
          </p:cNvCxnSpPr>
          <p:nvPr/>
        </p:nvCxnSpPr>
        <p:spPr>
          <a:xfrm>
            <a:off x="7145338" y="4294979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48851-3CE0-4DA5-B701-009ADA2E695B}"/>
              </a:ext>
            </a:extLst>
          </p:cNvPr>
          <p:cNvCxnSpPr>
            <a:cxnSpLocks/>
          </p:cNvCxnSpPr>
          <p:nvPr/>
        </p:nvCxnSpPr>
        <p:spPr>
          <a:xfrm flipV="1">
            <a:off x="5041106" y="4231481"/>
            <a:ext cx="539431" cy="8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C8C1-DC73-465B-B5D2-C23B4878DA66}"/>
              </a:ext>
            </a:extLst>
          </p:cNvPr>
          <p:cNvCxnSpPr>
            <a:cxnSpLocks/>
          </p:cNvCxnSpPr>
          <p:nvPr/>
        </p:nvCxnSpPr>
        <p:spPr>
          <a:xfrm>
            <a:off x="6476367" y="4250531"/>
            <a:ext cx="638808" cy="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C893-AA82-4A75-9981-3804D5B8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A05D8-F284-4477-BAAC-26E6517D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86" y="2325094"/>
            <a:ext cx="3466667" cy="3200000"/>
          </a:xfrm>
        </p:spPr>
      </p:pic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C87E84D-9C83-490F-84B6-71E982629F00}"/>
              </a:ext>
            </a:extLst>
          </p:cNvPr>
          <p:cNvSpPr/>
          <p:nvPr/>
        </p:nvSpPr>
        <p:spPr>
          <a:xfrm rot="20256323">
            <a:off x="6407150" y="4254500"/>
            <a:ext cx="438150" cy="177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E09DE1A-A634-4FD0-89E3-4C4C6D6DF0E3}"/>
              </a:ext>
            </a:extLst>
          </p:cNvPr>
          <p:cNvSpPr/>
          <p:nvPr/>
        </p:nvSpPr>
        <p:spPr>
          <a:xfrm rot="10002965">
            <a:off x="6240345" y="3581433"/>
            <a:ext cx="438150" cy="177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C75-60E5-4E69-8DD7-0C99BA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807-AD46-4073-9D36-ECABFBC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078" cy="186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500" dirty="0"/>
              <a:t>[   ] [   ]</a:t>
            </a:r>
          </a:p>
          <a:p>
            <a:pPr marL="0" indent="0">
              <a:buNone/>
            </a:pPr>
            <a:endParaRPr lang="de-DE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6B12-26B6-4E9F-8F9C-A19C7745DA1E}"/>
              </a:ext>
            </a:extLst>
          </p:cNvPr>
          <p:cNvSpPr txBox="1"/>
          <p:nvPr/>
        </p:nvSpPr>
        <p:spPr>
          <a:xfrm>
            <a:off x="3327662" y="2187019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16A0-1567-4730-8D3B-C7873A066678}"/>
              </a:ext>
            </a:extLst>
          </p:cNvPr>
          <p:cNvSpPr/>
          <p:nvPr/>
        </p:nvSpPr>
        <p:spPr>
          <a:xfrm>
            <a:off x="1212194" y="2187019"/>
            <a:ext cx="1321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1 1 1 1 1 1 1</a:t>
            </a:r>
          </a:p>
          <a:p>
            <a:r>
              <a:rPr lang="de-DE" dirty="0"/>
              <a:t>2 2 2 2 2 2 2</a:t>
            </a:r>
          </a:p>
          <a:p>
            <a:r>
              <a:rPr lang="de-DE" dirty="0"/>
              <a:t>3 3 3 3 3 3 3</a:t>
            </a:r>
          </a:p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7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30</cp:revision>
  <dcterms:created xsi:type="dcterms:W3CDTF">2022-02-07T12:50:46Z</dcterms:created>
  <dcterms:modified xsi:type="dcterms:W3CDTF">2022-08-03T10:58:01Z</dcterms:modified>
</cp:coreProperties>
</file>