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1D4-5F0B-4089-AB31-F3237F3B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9781-D2E7-46DD-9A0A-1EF3A4D9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3703-A0D1-40BE-B6E6-568074B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6012-1DCF-4618-80DA-1A64F1E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787-1137-434B-8760-7A0714A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1D5-0731-4993-A868-FE5C95D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7BEA-D530-4B11-A07B-57E5B95D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2471-FBC1-4ACA-AE21-155D962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ABC1-E211-4C6E-A2D1-0222467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BAEF-2EA8-498F-B9BA-347785A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CCD23-EC07-4056-83B6-5C1D953F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C394-1D8F-4456-AAC2-5E585E94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F9B0-63BF-4E22-871A-A5CD851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66AD-A520-4CA8-ACAE-282B154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31A-B400-4CAC-AA41-3F5790F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5E8-7E5A-4EA2-A73F-8028EF0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7D6-3254-4364-A4B1-007A7401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F8B-33F2-4DC7-8268-2CD5542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763B-B2A6-459B-9139-26ABD8D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8CCA-C628-4DC6-8AF7-D1CA86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7C3B-437C-4A41-891F-A1466DB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86DD-3C8E-4399-A72F-F5A0BF44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2B0-7A48-4976-B118-458B225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8E06-7CBD-4E11-95AE-DD639AD5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064-6061-47E3-BDD7-3CCA357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B2B-2E7F-4F49-824F-284808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BD8-3E6F-4625-9E94-3821A5A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84B1-08B0-473B-BAE0-8946C794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35E1-7930-4958-83F3-40A8E07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BE3-98A0-481C-8557-2DD6F0FE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5BA3-2A0B-481C-AF03-31E8D97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BD5-3F22-41F3-BE1C-927713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D79E-0F56-4ADC-95A6-9039735D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3893-D87A-4928-9E35-DB8B662C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15E-70EF-4CAD-A947-A063A3CF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3B0E-DD2B-4869-97A6-09A7B375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3A46-CF5B-446A-8FF6-5704D7C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298B-9223-410C-A368-6CF4C0B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792C-DF8E-49C9-8219-FEF78A6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FB1-B6C6-4C18-9957-9FBD5D9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18D1-7C64-4038-8932-5EC4623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645B-5941-46FA-9B7A-7D14D5B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A994-6213-460E-A727-9DF96E5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7E4A0-6A34-4A53-8A81-2B289459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8321-C9BE-494A-AF1B-5295352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209-DDEE-43A5-83E0-02F2990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C36-01DC-458B-BA8D-ACA4122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E47-7DD6-403C-A5CC-FC3C5F28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38CC-91B8-470D-BDDC-36AAACC1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1CE-E5FF-49C8-BD0B-9AB8126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291-272B-4B63-8402-B1571D1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F84-ADAC-45F1-9915-2003022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831-16C0-45D8-A227-3261E3D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5BF0-636C-4F5A-A0BF-DA09482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3968-FEFF-41A7-9AC7-E61FDFC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9342-C677-4572-ADE8-E3500FC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6299-C451-4818-A361-D80B4C53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AB64-2B91-4ED6-BF51-5267C18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F5A0-85B8-47FD-A865-70F812E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4E98-07DC-467C-8BA5-1C369CD9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C8D7-A6AB-4367-88CF-F7750C89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44B-59F2-4915-A4B7-5F3DB0AE8767}" type="datetimeFigureOut">
              <a:rPr lang="de-DE" smtClean="0"/>
              <a:t>02.08.2022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8DB1-F596-4364-BA2E-F262177D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F01-E213-41AB-882A-2FA551E9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811742FF-F2E3-474A-86D2-87FBF578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1708608"/>
            <a:ext cx="914400" cy="914400"/>
          </a:xfrm>
          <a:prstGeom prst="rect">
            <a:avLst/>
          </a:prstGeom>
        </p:spPr>
      </p:pic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D801AA99-48C9-4509-A855-6FE9142C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B2C58AE5-A090-4E18-AB2F-898B827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4349684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391ACE32-581B-4A57-AD06-AEAF6E4E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69" y="565862"/>
            <a:ext cx="5181208" cy="5181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57FD3-43C5-46B5-8F0F-70C5C0267BB6}"/>
              </a:ext>
            </a:extLst>
          </p:cNvPr>
          <p:cNvSpPr txBox="1"/>
          <p:nvPr/>
        </p:nvSpPr>
        <p:spPr>
          <a:xfrm>
            <a:off x="3940405" y="1516336"/>
            <a:ext cx="1338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Kamera Schnittstelle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206F-30B3-46EF-B127-E0CF9A3F7AFB}"/>
              </a:ext>
            </a:extLst>
          </p:cNvPr>
          <p:cNvSpPr txBox="1"/>
          <p:nvPr/>
        </p:nvSpPr>
        <p:spPr>
          <a:xfrm>
            <a:off x="3940405" y="3312700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Fit 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958C3-AAA7-4535-8E1A-0E1FE7648BA6}"/>
              </a:ext>
            </a:extLst>
          </p:cNvPr>
          <p:cNvSpPr txBox="1"/>
          <p:nvPr/>
        </p:nvSpPr>
        <p:spPr>
          <a:xfrm>
            <a:off x="3940405" y="4437552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EPICS Schnittstelle </a:t>
            </a:r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32F17997-4919-4351-BEB3-BC5D79CC7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679" y="4015858"/>
            <a:ext cx="1212720" cy="12127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9B1FEA1-1AD1-4C95-924E-124ED3F43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339" y="2430841"/>
            <a:ext cx="914400" cy="914400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FE2C6EC-32F6-40E2-9EF3-1AF907FD9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036" y="465777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70EB3-7FE6-4935-969A-3AB3541C171B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2358272" y="1839502"/>
            <a:ext cx="1582133" cy="326306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A84337-B2D7-43F3-B2A7-1A533AF1D0F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358272" y="1839502"/>
            <a:ext cx="1582133" cy="1589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6B212-048B-4F64-9165-90C306CCECF4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358272" y="1839502"/>
            <a:ext cx="1582133" cy="2967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FC80AC-F624-4E06-B77E-9DEED4542F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609708" y="2162667"/>
            <a:ext cx="0" cy="114618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FBE35-FAE7-4A33-ADCE-3609DB0722F5}"/>
              </a:ext>
            </a:extLst>
          </p:cNvPr>
          <p:cNvCxnSpPr>
            <a:cxnSpLocks/>
          </p:cNvCxnSpPr>
          <p:nvPr/>
        </p:nvCxnSpPr>
        <p:spPr>
          <a:xfrm>
            <a:off x="4609708" y="3682032"/>
            <a:ext cx="0" cy="75552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26854-3353-4382-BEF8-959BE89D558F}"/>
              </a:ext>
            </a:extLst>
          </p:cNvPr>
          <p:cNvSpPr txBox="1"/>
          <p:nvPr/>
        </p:nvSpPr>
        <p:spPr>
          <a:xfrm rot="2698894">
            <a:off x="5586798" y="1339247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Skript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56CB62-9186-4661-8289-D03A60F0221A}"/>
              </a:ext>
            </a:extLst>
          </p:cNvPr>
          <p:cNvCxnSpPr>
            <a:cxnSpLocks/>
          </p:cNvCxnSpPr>
          <p:nvPr/>
        </p:nvCxnSpPr>
        <p:spPr>
          <a:xfrm>
            <a:off x="4609708" y="4806884"/>
            <a:ext cx="0" cy="765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DE3312-492B-4D69-AF84-E45FF4291690}"/>
              </a:ext>
            </a:extLst>
          </p:cNvPr>
          <p:cNvCxnSpPr>
            <a:cxnSpLocks/>
          </p:cNvCxnSpPr>
          <p:nvPr/>
        </p:nvCxnSpPr>
        <p:spPr>
          <a:xfrm flipH="1">
            <a:off x="4609708" y="5592498"/>
            <a:ext cx="24097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4E1FF-9ECF-4A76-A111-CC290389E481}"/>
              </a:ext>
            </a:extLst>
          </p:cNvPr>
          <p:cNvCxnSpPr>
            <a:cxnSpLocks/>
          </p:cNvCxnSpPr>
          <p:nvPr/>
        </p:nvCxnSpPr>
        <p:spPr>
          <a:xfrm>
            <a:off x="7019471" y="565862"/>
            <a:ext cx="0" cy="50266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7B8B65-4F0C-4C0A-9154-181E7142384D}"/>
              </a:ext>
            </a:extLst>
          </p:cNvPr>
          <p:cNvCxnSpPr>
            <a:cxnSpLocks/>
          </p:cNvCxnSpPr>
          <p:nvPr/>
        </p:nvCxnSpPr>
        <p:spPr>
          <a:xfrm>
            <a:off x="4609708" y="565862"/>
            <a:ext cx="2426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B0993-968C-4D2F-B454-9DB37C86F7C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09708" y="565862"/>
            <a:ext cx="0" cy="950474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27A360-56CB-49AE-8E23-971B8A96B0D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250169" y="4622218"/>
            <a:ext cx="1746510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52613-4287-4FAA-9D96-05D001D57ED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09399" y="4622218"/>
            <a:ext cx="911637" cy="492760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0D75B6-9F23-4113-9237-3C332227EBED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9209399" y="3345241"/>
            <a:ext cx="1442140" cy="1276977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F9ABF1-EDDD-423C-8779-8B02F98234FB}"/>
              </a:ext>
            </a:extLst>
          </p:cNvPr>
          <p:cNvSpPr txBox="1"/>
          <p:nvPr/>
        </p:nvSpPr>
        <p:spPr>
          <a:xfrm>
            <a:off x="4627030" y="3886200"/>
            <a:ext cx="11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Parameter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FA3218-E83B-4E60-BB5D-9933DA761EDA}"/>
              </a:ext>
            </a:extLst>
          </p:cNvPr>
          <p:cNvSpPr txBox="1"/>
          <p:nvPr/>
        </p:nvSpPr>
        <p:spPr>
          <a:xfrm>
            <a:off x="7123424" y="4306398"/>
            <a:ext cx="100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publish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762885-BFDD-4FA0-92EE-2A3A7F5E4A73}"/>
              </a:ext>
            </a:extLst>
          </p:cNvPr>
          <p:cNvSpPr txBox="1"/>
          <p:nvPr/>
        </p:nvSpPr>
        <p:spPr>
          <a:xfrm>
            <a:off x="4612516" y="2704556"/>
            <a:ext cx="13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Datensätze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6BDFF-CD62-456C-AC3E-62FFF330521D}"/>
              </a:ext>
            </a:extLst>
          </p:cNvPr>
          <p:cNvSpPr txBox="1"/>
          <p:nvPr/>
        </p:nvSpPr>
        <p:spPr>
          <a:xfrm>
            <a:off x="8232189" y="383119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EPICS</a:t>
            </a:r>
          </a:p>
        </p:txBody>
      </p:sp>
    </p:spTree>
    <p:extLst>
      <p:ext uri="{BB962C8B-B14F-4D97-AF65-F5344CB8AC3E}">
        <p14:creationId xmlns:p14="http://schemas.microsoft.com/office/powerpoint/2010/main" val="16499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BC77A55-EAAA-440E-A083-C1456B6227B5}"/>
              </a:ext>
            </a:extLst>
          </p:cNvPr>
          <p:cNvSpPr/>
          <p:nvPr/>
        </p:nvSpPr>
        <p:spPr>
          <a:xfrm>
            <a:off x="4798244" y="2326641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35B272-CB38-48BA-8B02-D2BE81F0C7B6}"/>
              </a:ext>
            </a:extLst>
          </p:cNvPr>
          <p:cNvCxnSpPr>
            <a:cxnSpLocks/>
          </p:cNvCxnSpPr>
          <p:nvPr/>
        </p:nvCxnSpPr>
        <p:spPr>
          <a:xfrm flipH="1">
            <a:off x="4343400" y="3581400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4AEE9A0-9B12-47F1-B93C-19B127A2384F}"/>
              </a:ext>
            </a:extLst>
          </p:cNvPr>
          <p:cNvSpPr/>
          <p:nvPr/>
        </p:nvSpPr>
        <p:spPr>
          <a:xfrm>
            <a:off x="5924550" y="2539999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A7FA189-2324-4E31-872E-BA7BDFE4143B}"/>
              </a:ext>
            </a:extLst>
          </p:cNvPr>
          <p:cNvSpPr/>
          <p:nvPr/>
        </p:nvSpPr>
        <p:spPr>
          <a:xfrm>
            <a:off x="5924550" y="2540001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CCEBC-6B8A-40E0-80FD-78C70FAEAF65}"/>
              </a:ext>
            </a:extLst>
          </p:cNvPr>
          <p:cNvSpPr/>
          <p:nvPr/>
        </p:nvSpPr>
        <p:spPr>
          <a:xfrm>
            <a:off x="4798242" y="2326641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4BA9-E4DB-4A6C-9133-41022F7704F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716395" y="2499899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C4F0B-02F5-4614-AC78-A330F2444AA8}"/>
              </a:ext>
            </a:extLst>
          </p:cNvPr>
          <p:cNvCxnSpPr>
            <a:cxnSpLocks/>
          </p:cNvCxnSpPr>
          <p:nvPr/>
        </p:nvCxnSpPr>
        <p:spPr>
          <a:xfrm flipV="1">
            <a:off x="6588896" y="2499900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6EA6E-977F-4FF1-A831-F615E89177C2}"/>
              </a:ext>
            </a:extLst>
          </p:cNvPr>
          <p:cNvSpPr/>
          <p:nvPr/>
        </p:nvSpPr>
        <p:spPr>
          <a:xfrm>
            <a:off x="7452832" y="2436605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67BDD-F789-47D7-819E-2420B864C701}"/>
              </a:ext>
            </a:extLst>
          </p:cNvPr>
          <p:cNvSpPr/>
          <p:nvPr/>
        </p:nvSpPr>
        <p:spPr>
          <a:xfrm>
            <a:off x="4327523" y="3927572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0A170-0DD9-4EEB-9E57-14D386CEBC7E}"/>
              </a:ext>
            </a:extLst>
          </p:cNvPr>
          <p:cNvCxnSpPr>
            <a:cxnSpLocks/>
          </p:cNvCxnSpPr>
          <p:nvPr/>
        </p:nvCxnSpPr>
        <p:spPr>
          <a:xfrm flipH="1">
            <a:off x="4260850" y="4019550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FD0834-2FD2-4170-98FE-D604138F889E}"/>
              </a:ext>
            </a:extLst>
          </p:cNvPr>
          <p:cNvCxnSpPr>
            <a:cxnSpLocks/>
          </p:cNvCxnSpPr>
          <p:nvPr/>
        </p:nvCxnSpPr>
        <p:spPr>
          <a:xfrm>
            <a:off x="7526338" y="2519949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09CE1-3825-4D3A-A3E2-C82883EB3A89}"/>
              </a:ext>
            </a:extLst>
          </p:cNvPr>
          <p:cNvSpPr/>
          <p:nvPr/>
        </p:nvSpPr>
        <p:spPr>
          <a:xfrm>
            <a:off x="3431357" y="1894788"/>
            <a:ext cx="3403076" cy="2469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A22DC-3455-4D24-AD68-85D764125D23}"/>
              </a:ext>
            </a:extLst>
          </p:cNvPr>
          <p:cNvSpPr/>
          <p:nvPr/>
        </p:nvSpPr>
        <p:spPr>
          <a:xfrm>
            <a:off x="3811571" y="2432115"/>
            <a:ext cx="2787192" cy="17533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roi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A2702-D6BB-40A0-96C2-D50E9F1393A7}"/>
              </a:ext>
            </a:extLst>
          </p:cNvPr>
          <p:cNvGrpSpPr/>
          <p:nvPr/>
        </p:nvGrpSpPr>
        <p:grpSpPr>
          <a:xfrm>
            <a:off x="4248346" y="2731006"/>
            <a:ext cx="1913642" cy="1155603"/>
            <a:chOff x="4497738" y="2057391"/>
            <a:chExt cx="1725106" cy="134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E7A054-06E9-4BF9-80D3-4283ED4E7B85}"/>
                </a:ext>
              </a:extLst>
            </p:cNvPr>
            <p:cNvSpPr/>
            <p:nvPr/>
          </p:nvSpPr>
          <p:spPr>
            <a:xfrm>
              <a:off x="4497738" y="2057391"/>
              <a:ext cx="1725106" cy="1348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 algn="r"/>
              <a:r>
                <a:rPr lang="de-DE" dirty="0">
                  <a:solidFill>
                    <a:schemeClr val="bg1"/>
                  </a:solidFill>
                </a:rPr>
                <a:t>fit </a:t>
              </a:r>
              <a:r>
                <a:rPr lang="en-GB" dirty="0">
                  <a:solidFill>
                    <a:schemeClr val="bg1"/>
                  </a:solidFill>
                </a:rPr>
                <a:t>area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B09B67-3AD8-4F67-BD7F-B37B00DE6F83}"/>
                </a:ext>
              </a:extLst>
            </p:cNvPr>
            <p:cNvSpPr/>
            <p:nvPr/>
          </p:nvSpPr>
          <p:spPr>
            <a:xfrm>
              <a:off x="4833658" y="2439020"/>
              <a:ext cx="1053264" cy="71391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1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03C39-7EE0-4F23-BF01-56DE9AD26C78}"/>
              </a:ext>
            </a:extLst>
          </p:cNvPr>
          <p:cNvSpPr/>
          <p:nvPr/>
        </p:nvSpPr>
        <p:spPr>
          <a:xfrm>
            <a:off x="3654458" y="4911821"/>
            <a:ext cx="2441542" cy="63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Fitalgorithmus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67E364A-0EB9-42B9-9BCC-3BB91B62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" t="8914" r="28577" b="21239"/>
          <a:stretch>
            <a:fillRect/>
          </a:stretch>
        </p:blipFill>
        <p:spPr bwMode="auto">
          <a:xfrm>
            <a:off x="2113360" y="941963"/>
            <a:ext cx="105257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B4B8A-FAF8-475F-AF4D-1EAA139E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70" y="2113155"/>
            <a:ext cx="3182906" cy="1957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BCAD8-DBA0-4D8A-A596-79DFFFDD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837" y="996072"/>
            <a:ext cx="2075572" cy="623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2382D6-3C17-4F20-AF5E-F263C60B2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502" y="2113155"/>
            <a:ext cx="2811987" cy="18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7260-74EC-4601-817C-86131FDF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0D-FC03-4147-86B8-A9B30D50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FFA7E-3289-44C3-A06F-C694C5F3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94" y="1742732"/>
            <a:ext cx="3057525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8F4A2-1991-4A69-8D16-E009D833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52" y="1549629"/>
            <a:ext cx="3248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BED5-8471-444F-A4CD-5B7841B1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88DBC0-BD67-4FB8-BD56-078A2AC423C6}"/>
              </a:ext>
            </a:extLst>
          </p:cNvPr>
          <p:cNvSpPr/>
          <p:nvPr/>
        </p:nvSpPr>
        <p:spPr>
          <a:xfrm>
            <a:off x="4733830" y="1900647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x/y-Werte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8460C-CBCC-41CB-8194-4D1398437F57}"/>
              </a:ext>
            </a:extLst>
          </p:cNvPr>
          <p:cNvSpPr/>
          <p:nvPr/>
        </p:nvSpPr>
        <p:spPr>
          <a:xfrm>
            <a:off x="4603419" y="2403835"/>
            <a:ext cx="1555424" cy="940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Modell mit aktuellen</a:t>
            </a:r>
          </a:p>
          <a:p>
            <a:pPr algn="ctr"/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143F-8988-463F-88B4-80E2FCF62EDE}"/>
              </a:ext>
            </a:extLst>
          </p:cNvPr>
          <p:cNvSpPr/>
          <p:nvPr/>
        </p:nvSpPr>
        <p:spPr>
          <a:xfrm>
            <a:off x="4663126" y="2994012"/>
            <a:ext cx="1432874" cy="292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Parametern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ED11C-ABF8-4728-8A01-F02250DFE104}"/>
              </a:ext>
            </a:extLst>
          </p:cNvPr>
          <p:cNvSpPr txBox="1"/>
          <p:nvPr/>
        </p:nvSpPr>
        <p:spPr>
          <a:xfrm>
            <a:off x="5360710" y="4454165"/>
            <a:ext cx="4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AB1DB-23AD-443D-A27B-898014041B2E}"/>
              </a:ext>
            </a:extLst>
          </p:cNvPr>
          <p:cNvSpPr txBox="1"/>
          <p:nvPr/>
        </p:nvSpPr>
        <p:spPr>
          <a:xfrm>
            <a:off x="5377992" y="4237978"/>
            <a:ext cx="4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1EEA3A-55A6-4BF4-82C4-BFFA5CBB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3" t="27085" r="8949" b="17458"/>
          <a:stretch/>
        </p:blipFill>
        <p:spPr>
          <a:xfrm>
            <a:off x="3577477" y="3642689"/>
            <a:ext cx="1589987" cy="1494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6D39F9-A7FF-4A26-8753-BA8C07013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5" t="25645" r="56273" b="19824"/>
          <a:stretch/>
        </p:blipFill>
        <p:spPr>
          <a:xfrm>
            <a:off x="6096000" y="3564858"/>
            <a:ext cx="1616695" cy="149489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868948E-7889-4B6E-B6EB-A3ADB7D8F25E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4050390" y="2105493"/>
            <a:ext cx="683440" cy="153719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99DBFB-3B0E-4D6E-814B-6F32A935209F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4372471" y="2874091"/>
            <a:ext cx="230948" cy="76859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24095E3-03E0-4E18-B4F3-DF35BED6594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5400000" flipH="1" flipV="1">
            <a:off x="5297265" y="3439243"/>
            <a:ext cx="1097850" cy="499620"/>
          </a:xfrm>
          <a:prstGeom prst="bentConnector4">
            <a:avLst>
              <a:gd name="adj1" fmla="val 43345"/>
              <a:gd name="adj2" fmla="val 14575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922FF53-6948-45D5-858B-61179FFB3DBC}"/>
              </a:ext>
            </a:extLst>
          </p:cNvPr>
          <p:cNvSpPr/>
          <p:nvPr/>
        </p:nvSpPr>
        <p:spPr>
          <a:xfrm>
            <a:off x="3731447" y="5238244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Testdaten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EA141B-C7B1-4FE2-84E8-6CB09DF3DF18}"/>
              </a:ext>
            </a:extLst>
          </p:cNvPr>
          <p:cNvSpPr/>
          <p:nvPr/>
        </p:nvSpPr>
        <p:spPr>
          <a:xfrm>
            <a:off x="6263324" y="5137583"/>
            <a:ext cx="1282046" cy="40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Bilddaten</a:t>
            </a:r>
          </a:p>
        </p:txBody>
      </p:sp>
    </p:spTree>
    <p:extLst>
      <p:ext uri="{BB962C8B-B14F-4D97-AF65-F5344CB8AC3E}">
        <p14:creationId xmlns:p14="http://schemas.microsoft.com/office/powerpoint/2010/main" val="33188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1C75-60E5-4E69-8DD7-0C99BA0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A807-AD46-4073-9D36-ECABFBC0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078" cy="186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1500" dirty="0"/>
              <a:t>[   ] [   ]</a:t>
            </a:r>
          </a:p>
          <a:p>
            <a:pPr marL="0" indent="0">
              <a:buNone/>
            </a:pPr>
            <a:endParaRPr lang="de-DE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56B12-26B6-4E9F-8F9C-A19C7745DA1E}"/>
              </a:ext>
            </a:extLst>
          </p:cNvPr>
          <p:cNvSpPr txBox="1"/>
          <p:nvPr/>
        </p:nvSpPr>
        <p:spPr>
          <a:xfrm>
            <a:off x="3327662" y="2187019"/>
            <a:ext cx="149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916A0-1567-4730-8D3B-C7873A066678}"/>
              </a:ext>
            </a:extLst>
          </p:cNvPr>
          <p:cNvSpPr/>
          <p:nvPr/>
        </p:nvSpPr>
        <p:spPr>
          <a:xfrm>
            <a:off x="1212194" y="2187019"/>
            <a:ext cx="13211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1 1 1 1 1 1 1</a:t>
            </a:r>
          </a:p>
          <a:p>
            <a:r>
              <a:rPr lang="de-DE" dirty="0"/>
              <a:t>2 2 2 2 2 2 2</a:t>
            </a:r>
          </a:p>
          <a:p>
            <a:r>
              <a:rPr lang="de-DE" dirty="0"/>
              <a:t>3 3 3 3 3 3 3</a:t>
            </a:r>
          </a:p>
          <a:p>
            <a:pPr algn="ctr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78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Erdmann, Almut</dc:creator>
  <cp:lastModifiedBy>Erdmann, Almut</cp:lastModifiedBy>
  <cp:revision>28</cp:revision>
  <dcterms:created xsi:type="dcterms:W3CDTF">2022-02-07T12:50:46Z</dcterms:created>
  <dcterms:modified xsi:type="dcterms:W3CDTF">2022-08-02T20:59:44Z</dcterms:modified>
</cp:coreProperties>
</file>