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1D4-5F0B-4089-AB31-F3237F3B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9781-D2E7-46DD-9A0A-1EF3A4D9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3703-A0D1-40BE-B6E6-568074B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6012-1DCF-4618-80DA-1A64F1E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9787-1137-434B-8760-7A0714A3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31D5-0731-4993-A868-FE5C95D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7BEA-D530-4B11-A07B-57E5B95D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2471-FBC1-4ACA-AE21-155D962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ABC1-E211-4C6E-A2D1-0222467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BAEF-2EA8-498F-B9BA-347785A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CCD23-EC07-4056-83B6-5C1D953F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C394-1D8F-4456-AAC2-5E585E94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F9B0-63BF-4E22-871A-A5CD8516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66AD-A520-4CA8-ACAE-282B154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B31A-B400-4CAC-AA41-3F5790F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C5E8-7E5A-4EA2-A73F-8028EF03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67D6-3254-4364-A4B1-007A7401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0F8B-33F2-4DC7-8268-2CD5542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763B-B2A6-459B-9139-26ABD8D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8CCA-C628-4DC6-8AF7-D1CA861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7C3B-437C-4A41-891F-A1466DB7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86DD-3C8E-4399-A72F-F5A0BF44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C2B0-7A48-4976-B118-458B225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8E06-7CBD-4E11-95AE-DD639AD5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064-6061-47E3-BDD7-3CCA3575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BB2B-2E7F-4F49-824F-28480822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4BD8-3E6F-4625-9E94-3821A5AC3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84B1-08B0-473B-BAE0-8946C794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135E1-7930-4958-83F3-40A8E07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BBE3-98A0-481C-8557-2DD6F0FE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5BA3-2A0B-481C-AF03-31E8D97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9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BD5-3F22-41F3-BE1C-92771333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D79E-0F56-4ADC-95A6-9039735D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3893-D87A-4928-9E35-DB8B662C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F15E-70EF-4CAD-A947-A063A3CF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C3B0E-DD2B-4869-97A6-09A7B3750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3A46-CF5B-446A-8FF6-5704D7C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298B-9223-410C-A368-6CF4C0B8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792C-DF8E-49C9-8219-FEF78A6F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1FB1-B6C6-4C18-9957-9FBD5D9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18D1-7C64-4038-8932-5EC46237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D645B-5941-46FA-9B7A-7D14D5B4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AA994-6213-460E-A727-9DF96E54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7E4A0-6A34-4A53-8A81-2B289459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8321-C9BE-494A-AF1B-52953528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209-DDEE-43A5-83E0-02F2990A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0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4C36-01DC-458B-BA8D-ACA4122A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E47-7DD6-403C-A5CC-FC3C5F28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38CC-91B8-470D-BDDC-36AAACC1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B1CE-E5FF-49C8-BD0B-9AB8126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F291-272B-4B63-8402-B1571D1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1F84-ADAC-45F1-9915-20030226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E831-16C0-45D8-A227-3261E3D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75BF0-636C-4F5A-A0BF-DA09482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3968-FEFF-41A7-9AC7-E61FDFC6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59342-C677-4572-ADE8-E3500FC4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6299-C451-4818-A361-D80B4C53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AB64-2B91-4ED6-BF51-5267C18D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2F5A0-85B8-47FD-A865-70F812E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14E98-07DC-467C-8BA5-1C369CD9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C8D7-A6AB-4367-88CF-F7750C89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644B-59F2-4915-A4B7-5F3DB0AE8767}" type="datetimeFigureOut">
              <a:rPr lang="de-DE" smtClean="0"/>
              <a:t>26.07.2022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8DB1-F596-4364-BA2E-F262177D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1F01-E213-41AB-882A-2FA551E9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6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811742FF-F2E3-474A-86D2-87FBF578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1708608"/>
            <a:ext cx="914400" cy="914400"/>
          </a:xfrm>
          <a:prstGeom prst="rect">
            <a:avLst/>
          </a:prstGeom>
        </p:spPr>
      </p:pic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D801AA99-48C9-4509-A855-6FE9142C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B2C58AE5-A090-4E18-AB2F-898B8275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4349684"/>
            <a:ext cx="914400" cy="914400"/>
          </a:xfrm>
          <a:prstGeom prst="rect">
            <a:avLst/>
          </a:prstGeom>
        </p:spPr>
      </p:pic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391ACE32-581B-4A57-AD06-AEAF6E4E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369" y="565862"/>
            <a:ext cx="5181208" cy="5181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57FD3-43C5-46B5-8F0F-70C5C0267BB6}"/>
              </a:ext>
            </a:extLst>
          </p:cNvPr>
          <p:cNvSpPr txBox="1"/>
          <p:nvPr/>
        </p:nvSpPr>
        <p:spPr>
          <a:xfrm>
            <a:off x="3940405" y="1516336"/>
            <a:ext cx="1338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Kamera Schnittstelle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206F-30B3-46EF-B127-E0CF9A3F7AFB}"/>
              </a:ext>
            </a:extLst>
          </p:cNvPr>
          <p:cNvSpPr txBox="1"/>
          <p:nvPr/>
        </p:nvSpPr>
        <p:spPr>
          <a:xfrm>
            <a:off x="3940405" y="3312700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Fit 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958C3-AAA7-4535-8E1A-0E1FE7648BA6}"/>
              </a:ext>
            </a:extLst>
          </p:cNvPr>
          <p:cNvSpPr txBox="1"/>
          <p:nvPr/>
        </p:nvSpPr>
        <p:spPr>
          <a:xfrm>
            <a:off x="3940405" y="4437552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EPICS Schnittstelle </a:t>
            </a:r>
          </a:p>
        </p:txBody>
      </p: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32F17997-4919-4351-BEB3-BC5D79CC7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679" y="4015858"/>
            <a:ext cx="1212720" cy="121272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9B1FEA1-1AD1-4C95-924E-124ED3F43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4339" y="2430841"/>
            <a:ext cx="914400" cy="914400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FE2C6EC-32F6-40E2-9EF3-1AF907FD9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036" y="4657778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70EB3-7FE6-4935-969A-3AB3541C171B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2358272" y="1839502"/>
            <a:ext cx="1582133" cy="326306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A84337-B2D7-43F3-B2A7-1A533AF1D0F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358272" y="1839502"/>
            <a:ext cx="1582133" cy="1589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6B212-048B-4F64-9165-90C306CCECF4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2358272" y="1839502"/>
            <a:ext cx="1582133" cy="2967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FC80AC-F624-4E06-B77E-9DEED4542F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609708" y="2162667"/>
            <a:ext cx="0" cy="114618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AFBE35-FAE7-4A33-ADCE-3609DB0722F5}"/>
              </a:ext>
            </a:extLst>
          </p:cNvPr>
          <p:cNvCxnSpPr>
            <a:cxnSpLocks/>
          </p:cNvCxnSpPr>
          <p:nvPr/>
        </p:nvCxnSpPr>
        <p:spPr>
          <a:xfrm>
            <a:off x="4609708" y="3682032"/>
            <a:ext cx="0" cy="75552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726854-3353-4382-BEF8-959BE89D558F}"/>
              </a:ext>
            </a:extLst>
          </p:cNvPr>
          <p:cNvSpPr txBox="1"/>
          <p:nvPr/>
        </p:nvSpPr>
        <p:spPr>
          <a:xfrm rot="2698894">
            <a:off x="5586798" y="1339247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Skript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56CB62-9186-4661-8289-D03A60F0221A}"/>
              </a:ext>
            </a:extLst>
          </p:cNvPr>
          <p:cNvCxnSpPr>
            <a:cxnSpLocks/>
          </p:cNvCxnSpPr>
          <p:nvPr/>
        </p:nvCxnSpPr>
        <p:spPr>
          <a:xfrm>
            <a:off x="4609708" y="4806884"/>
            <a:ext cx="0" cy="7652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DE3312-492B-4D69-AF84-E45FF4291690}"/>
              </a:ext>
            </a:extLst>
          </p:cNvPr>
          <p:cNvCxnSpPr>
            <a:cxnSpLocks/>
          </p:cNvCxnSpPr>
          <p:nvPr/>
        </p:nvCxnSpPr>
        <p:spPr>
          <a:xfrm flipH="1">
            <a:off x="4609708" y="5592498"/>
            <a:ext cx="24097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4E1FF-9ECF-4A76-A111-CC290389E481}"/>
              </a:ext>
            </a:extLst>
          </p:cNvPr>
          <p:cNvCxnSpPr>
            <a:cxnSpLocks/>
          </p:cNvCxnSpPr>
          <p:nvPr/>
        </p:nvCxnSpPr>
        <p:spPr>
          <a:xfrm>
            <a:off x="7019471" y="565862"/>
            <a:ext cx="0" cy="50266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7B8B65-4F0C-4C0A-9154-181E7142384D}"/>
              </a:ext>
            </a:extLst>
          </p:cNvPr>
          <p:cNvCxnSpPr>
            <a:cxnSpLocks/>
          </p:cNvCxnSpPr>
          <p:nvPr/>
        </p:nvCxnSpPr>
        <p:spPr>
          <a:xfrm>
            <a:off x="4609708" y="565862"/>
            <a:ext cx="24263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B0993-968C-4D2F-B454-9DB37C86F7C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09708" y="565862"/>
            <a:ext cx="0" cy="950474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27A360-56CB-49AE-8E23-971B8A96B0D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250169" y="4622218"/>
            <a:ext cx="1746510" cy="0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952613-4287-4FAA-9D96-05D001D57ED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9209399" y="4622218"/>
            <a:ext cx="911637" cy="492760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0D75B6-9F23-4113-9237-3C332227EBED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9209399" y="3345241"/>
            <a:ext cx="1442140" cy="1276977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F9ABF1-EDDD-423C-8779-8B02F98234FB}"/>
              </a:ext>
            </a:extLst>
          </p:cNvPr>
          <p:cNvSpPr txBox="1"/>
          <p:nvPr/>
        </p:nvSpPr>
        <p:spPr>
          <a:xfrm>
            <a:off x="4627030" y="3886200"/>
            <a:ext cx="11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Parameter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FA3218-E83B-4E60-BB5D-9933DA761EDA}"/>
              </a:ext>
            </a:extLst>
          </p:cNvPr>
          <p:cNvSpPr txBox="1"/>
          <p:nvPr/>
        </p:nvSpPr>
        <p:spPr>
          <a:xfrm>
            <a:off x="7123424" y="4306398"/>
            <a:ext cx="100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publish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762885-BFDD-4FA0-92EE-2A3A7F5E4A73}"/>
              </a:ext>
            </a:extLst>
          </p:cNvPr>
          <p:cNvSpPr txBox="1"/>
          <p:nvPr/>
        </p:nvSpPr>
        <p:spPr>
          <a:xfrm>
            <a:off x="4612516" y="2704556"/>
            <a:ext cx="13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Datensätze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6BDFF-CD62-456C-AC3E-62FFF330521D}"/>
              </a:ext>
            </a:extLst>
          </p:cNvPr>
          <p:cNvSpPr txBox="1"/>
          <p:nvPr/>
        </p:nvSpPr>
        <p:spPr>
          <a:xfrm>
            <a:off x="8232189" y="3831192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EPICS</a:t>
            </a:r>
          </a:p>
        </p:txBody>
      </p:sp>
    </p:spTree>
    <p:extLst>
      <p:ext uri="{BB962C8B-B14F-4D97-AF65-F5344CB8AC3E}">
        <p14:creationId xmlns:p14="http://schemas.microsoft.com/office/powerpoint/2010/main" val="164992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BC77A55-EAAA-440E-A083-C1456B6227B5}"/>
              </a:ext>
            </a:extLst>
          </p:cNvPr>
          <p:cNvSpPr/>
          <p:nvPr/>
        </p:nvSpPr>
        <p:spPr>
          <a:xfrm>
            <a:off x="4798244" y="2326641"/>
            <a:ext cx="2903036" cy="284867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35B272-CB38-48BA-8B02-D2BE81F0C7B6}"/>
              </a:ext>
            </a:extLst>
          </p:cNvPr>
          <p:cNvCxnSpPr>
            <a:cxnSpLocks/>
          </p:cNvCxnSpPr>
          <p:nvPr/>
        </p:nvCxnSpPr>
        <p:spPr>
          <a:xfrm flipH="1">
            <a:off x="4343400" y="3581400"/>
            <a:ext cx="454842" cy="51276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4AEE9A0-9B12-47F1-B93C-19B127A2384F}"/>
              </a:ext>
            </a:extLst>
          </p:cNvPr>
          <p:cNvSpPr/>
          <p:nvPr/>
        </p:nvSpPr>
        <p:spPr>
          <a:xfrm>
            <a:off x="5924550" y="2539999"/>
            <a:ext cx="1583690" cy="147955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A7FA189-2324-4E31-872E-BA7BDFE4143B}"/>
              </a:ext>
            </a:extLst>
          </p:cNvPr>
          <p:cNvSpPr/>
          <p:nvPr/>
        </p:nvSpPr>
        <p:spPr>
          <a:xfrm>
            <a:off x="5924550" y="2540001"/>
            <a:ext cx="1583690" cy="1479550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CCEBC-6B8A-40E0-80FD-78C70FAEAF65}"/>
              </a:ext>
            </a:extLst>
          </p:cNvPr>
          <p:cNvSpPr/>
          <p:nvPr/>
        </p:nvSpPr>
        <p:spPr>
          <a:xfrm>
            <a:off x="4798242" y="2326641"/>
            <a:ext cx="2903035" cy="2848674"/>
          </a:xfrm>
          <a:prstGeom prst="flowChartConnector">
            <a:avLst/>
          </a:prstGeom>
          <a:noFill/>
          <a:ln w="762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6C4BA9-E4DB-4A6C-9133-41022F7704F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716395" y="2499899"/>
            <a:ext cx="1904226" cy="4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C4F0B-02F5-4614-AC78-A330F2444AA8}"/>
              </a:ext>
            </a:extLst>
          </p:cNvPr>
          <p:cNvCxnSpPr>
            <a:cxnSpLocks/>
          </p:cNvCxnSpPr>
          <p:nvPr/>
        </p:nvCxnSpPr>
        <p:spPr>
          <a:xfrm flipV="1">
            <a:off x="6588896" y="2499900"/>
            <a:ext cx="2031725" cy="64077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6EA6E-977F-4FF1-A831-F615E89177C2}"/>
              </a:ext>
            </a:extLst>
          </p:cNvPr>
          <p:cNvSpPr/>
          <p:nvPr/>
        </p:nvSpPr>
        <p:spPr>
          <a:xfrm>
            <a:off x="7452832" y="2436605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967BDD-F789-47D7-819E-2420B864C701}"/>
              </a:ext>
            </a:extLst>
          </p:cNvPr>
          <p:cNvSpPr/>
          <p:nvPr/>
        </p:nvSpPr>
        <p:spPr>
          <a:xfrm>
            <a:off x="4327523" y="3927572"/>
            <a:ext cx="165106" cy="166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80A170-0DD9-4EEB-9E57-14D386CEBC7E}"/>
              </a:ext>
            </a:extLst>
          </p:cNvPr>
          <p:cNvCxnSpPr>
            <a:cxnSpLocks/>
          </p:cNvCxnSpPr>
          <p:nvPr/>
        </p:nvCxnSpPr>
        <p:spPr>
          <a:xfrm flipH="1">
            <a:off x="4260850" y="4019550"/>
            <a:ext cx="149225" cy="1612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FD0834-2FD2-4170-98FE-D604138F889E}"/>
              </a:ext>
            </a:extLst>
          </p:cNvPr>
          <p:cNvCxnSpPr>
            <a:cxnSpLocks/>
          </p:cNvCxnSpPr>
          <p:nvPr/>
        </p:nvCxnSpPr>
        <p:spPr>
          <a:xfrm>
            <a:off x="7526338" y="2519949"/>
            <a:ext cx="12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A09CE1-3825-4D3A-A3E2-C82883EB3A89}"/>
              </a:ext>
            </a:extLst>
          </p:cNvPr>
          <p:cNvSpPr/>
          <p:nvPr/>
        </p:nvSpPr>
        <p:spPr>
          <a:xfrm>
            <a:off x="3431357" y="1894788"/>
            <a:ext cx="3403076" cy="2469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A22DC-3455-4D24-AD68-85D764125D23}"/>
              </a:ext>
            </a:extLst>
          </p:cNvPr>
          <p:cNvSpPr/>
          <p:nvPr/>
        </p:nvSpPr>
        <p:spPr>
          <a:xfrm>
            <a:off x="3811571" y="2432115"/>
            <a:ext cx="2787192" cy="17533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roi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A2702-D6BB-40A0-96C2-D50E9F1393A7}"/>
              </a:ext>
            </a:extLst>
          </p:cNvPr>
          <p:cNvGrpSpPr/>
          <p:nvPr/>
        </p:nvGrpSpPr>
        <p:grpSpPr>
          <a:xfrm>
            <a:off x="4248346" y="2731006"/>
            <a:ext cx="1913642" cy="1155603"/>
            <a:chOff x="4497738" y="2057391"/>
            <a:chExt cx="1725106" cy="1348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E7A054-06E9-4BF9-80D3-4283ED4E7B85}"/>
                </a:ext>
              </a:extLst>
            </p:cNvPr>
            <p:cNvSpPr/>
            <p:nvPr/>
          </p:nvSpPr>
          <p:spPr>
            <a:xfrm>
              <a:off x="4497738" y="2057391"/>
              <a:ext cx="1725106" cy="1348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 algn="r"/>
              <a:r>
                <a:rPr lang="de-DE" dirty="0">
                  <a:solidFill>
                    <a:schemeClr val="bg1"/>
                  </a:solidFill>
                </a:rPr>
                <a:t>fit </a:t>
              </a:r>
              <a:r>
                <a:rPr lang="en-GB" dirty="0">
                  <a:solidFill>
                    <a:schemeClr val="bg1"/>
                  </a:solidFill>
                </a:rPr>
                <a:t>area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B09B67-3AD8-4F67-BD7F-B37B00DE6F83}"/>
                </a:ext>
              </a:extLst>
            </p:cNvPr>
            <p:cNvSpPr/>
            <p:nvPr/>
          </p:nvSpPr>
          <p:spPr>
            <a:xfrm>
              <a:off x="4833658" y="2439020"/>
              <a:ext cx="1053264" cy="713914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1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03C39-7EE0-4F23-BF01-56DE9AD26C78}"/>
              </a:ext>
            </a:extLst>
          </p:cNvPr>
          <p:cNvSpPr/>
          <p:nvPr/>
        </p:nvSpPr>
        <p:spPr>
          <a:xfrm>
            <a:off x="3654458" y="4911821"/>
            <a:ext cx="2441542" cy="63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Fitalgorithmus</a:t>
            </a: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67E364A-0EB9-42B9-9BCC-3BB91B62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8" t="8914" r="28577" b="21239"/>
          <a:stretch>
            <a:fillRect/>
          </a:stretch>
        </p:blipFill>
        <p:spPr bwMode="auto">
          <a:xfrm>
            <a:off x="2113360" y="941963"/>
            <a:ext cx="105257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B4B8A-FAF8-475F-AF4D-1EAA139E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170" y="2113155"/>
            <a:ext cx="3182906" cy="1957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BCAD8-DBA0-4D8A-A596-79DFFFDDB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837" y="996072"/>
            <a:ext cx="2075572" cy="623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2382D6-3C17-4F20-AF5E-F263C60B2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502" y="2113155"/>
            <a:ext cx="2811987" cy="18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8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7260-74EC-4601-817C-86131FDF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EC0D-FC03-4147-86B8-A9B30D50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FFA7E-3289-44C3-A06F-C694C5F3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94" y="1742732"/>
            <a:ext cx="3057525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8F4A2-1991-4A69-8D16-E009D833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52" y="1549629"/>
            <a:ext cx="32480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5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Erdmann, Almut</dc:creator>
  <cp:lastModifiedBy>Erdmann, Almut</cp:lastModifiedBy>
  <cp:revision>25</cp:revision>
  <dcterms:created xsi:type="dcterms:W3CDTF">2022-02-07T12:50:46Z</dcterms:created>
  <dcterms:modified xsi:type="dcterms:W3CDTF">2022-07-27T11:52:18Z</dcterms:modified>
</cp:coreProperties>
</file>