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23.05.2022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7983351" y="384919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 Server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9</cp:revision>
  <dcterms:created xsi:type="dcterms:W3CDTF">2022-02-07T12:50:46Z</dcterms:created>
  <dcterms:modified xsi:type="dcterms:W3CDTF">2022-05-23T13:46:21Z</dcterms:modified>
</cp:coreProperties>
</file>