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791D4-5F0B-4089-AB31-F3237F3BA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09781-D2E7-46DD-9A0A-1EF3A4D98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B3703-A0D1-40BE-B6E6-568074BD2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16.06.2022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36012-1DCF-4618-80DA-1A64F1EE0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C9787-1137-434B-8760-7A0714A30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531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31D5-0731-4993-A868-FE5C95D8B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407BEA-D530-4B11-A07B-57E5B95D0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32471-FBC1-4ACA-AE21-155D96211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16.06.2022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4ABC1-E211-4C6E-A2D1-0222467DF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8BAEF-2EA8-498F-B9BA-347785AC4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274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1CCD23-EC07-4056-83B6-5C1D953FF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A4C394-1D8F-4456-AAC2-5E585E943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3F9B0-63BF-4E22-871A-A5CD85167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16.06.2022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366AD-A520-4CA8-ACAE-282B154B7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2B31A-B400-4CAC-AA41-3F5790F03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479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0C5E8-7E5A-4EA2-A73F-8028EF03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567D6-3254-4364-A4B1-007A74018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D0F8B-33F2-4DC7-8268-2CD5542C1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16.06.2022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8763B-B2A6-459B-9139-26ABD8D07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38CCA-C628-4DC6-8AF7-D1CA8618A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0994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87C3B-437C-4A41-891F-A1466DB77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B86DD-3C8E-4399-A72F-F5A0BF449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AC2B0-7A48-4976-B118-458B225CA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16.06.2022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B8E06-7CBD-4E11-95AE-DD639AD54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59064-6061-47E3-BDD7-3CCA3575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7144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0BB2B-2E7F-4F49-824F-284808221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64BD8-3E6F-4625-9E94-3821A5AC3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CE84B1-08B0-473B-BAE0-8946C794F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135E1-7930-4958-83F3-40A8E0731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16.06.2022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BBBE3-98A0-481C-8557-2DD6F0FEC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55BA3-2A0B-481C-AF03-31E8D9725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198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FBBD5-3F22-41F3-BE1C-927713331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AD79E-0F56-4ADC-95A6-9039735DF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143893-D87A-4928-9E35-DB8B662C9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38F15E-70EF-4CAD-A947-A063A3CFCE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8C3B0E-DD2B-4869-97A6-09A7B37505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5D3A46-CF5B-446A-8FF6-5704D7CA0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16.06.2022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B8298B-9223-410C-A368-6CF4C0B85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B7792C-DF8E-49C9-8219-FEF78A6F5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8548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41FB1-B6C6-4C18-9957-9FBD5D909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E218D1-7C64-4038-8932-5EC46237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16.06.2022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D645B-5941-46FA-9B7A-7D14D5B4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4AA994-6213-460E-A727-9DF96E543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6905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7E4A0-6A34-4A53-8A81-2B289459A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16.06.2022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E98321-C9BE-494A-AF1B-529535287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97209-DDEE-43A5-83E0-02F2990A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001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84C36-01DC-458B-BA8D-ACA4122A1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CAE47-7DD6-403C-A5CC-FC3C5F282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2038CC-91B8-470D-BDDC-36AAACC10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DB1CE-E5FF-49C8-BD0B-9AB81263F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16.06.2022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BF291-272B-4B63-8402-B1571D145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31F84-ADAC-45F1-9915-200302262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675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FE831-16C0-45D8-A227-3261E3D86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A75BF0-636C-4F5A-A0BF-DA09482842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93968-FEFF-41A7-9AC7-E61FDFC67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59342-C677-4572-ADE8-E3500FC40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16.06.2022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06299-C451-4818-A361-D80B4C53E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EAB64-2B91-4ED6-BF51-5267C18DA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7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D2F5A0-85B8-47FD-A865-70F812EDD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14E98-07DC-467C-8BA5-1C369CD94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AC8D7-A6AB-4367-88CF-F7750C8907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5644B-59F2-4915-A4B7-5F3DB0AE8767}" type="datetimeFigureOut">
              <a:rPr lang="de-DE" smtClean="0"/>
              <a:t>16.06.2022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48DB1-F596-4364-BA2E-F262177DB2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81F01-E213-41AB-882A-2FA551E9CA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688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amera">
            <a:extLst>
              <a:ext uri="{FF2B5EF4-FFF2-40B4-BE49-F238E27FC236}">
                <a16:creationId xmlns:a16="http://schemas.microsoft.com/office/drawing/2014/main" id="{811742FF-F2E3-474A-86D2-87FBF5789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3872" y="1708608"/>
            <a:ext cx="914400" cy="914400"/>
          </a:xfrm>
          <a:prstGeom prst="rect">
            <a:avLst/>
          </a:prstGeom>
        </p:spPr>
      </p:pic>
      <p:pic>
        <p:nvPicPr>
          <p:cNvPr id="6" name="Graphic 5" descr="Camera">
            <a:extLst>
              <a:ext uri="{FF2B5EF4-FFF2-40B4-BE49-F238E27FC236}">
                <a16:creationId xmlns:a16="http://schemas.microsoft.com/office/drawing/2014/main" id="{D801AA99-48C9-4509-A855-6FE9142C9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3872" y="2971800"/>
            <a:ext cx="914400" cy="914400"/>
          </a:xfrm>
          <a:prstGeom prst="rect">
            <a:avLst/>
          </a:prstGeom>
        </p:spPr>
      </p:pic>
      <p:pic>
        <p:nvPicPr>
          <p:cNvPr id="7" name="Graphic 6" descr="Camera">
            <a:extLst>
              <a:ext uri="{FF2B5EF4-FFF2-40B4-BE49-F238E27FC236}">
                <a16:creationId xmlns:a16="http://schemas.microsoft.com/office/drawing/2014/main" id="{B2C58AE5-A090-4E18-AB2F-898B82758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3872" y="4349684"/>
            <a:ext cx="914400" cy="914400"/>
          </a:xfrm>
          <a:prstGeom prst="rect">
            <a:avLst/>
          </a:prstGeom>
        </p:spPr>
      </p:pic>
      <p:pic>
        <p:nvPicPr>
          <p:cNvPr id="9" name="Graphic 8" descr="Paper">
            <a:extLst>
              <a:ext uri="{FF2B5EF4-FFF2-40B4-BE49-F238E27FC236}">
                <a16:creationId xmlns:a16="http://schemas.microsoft.com/office/drawing/2014/main" id="{391ACE32-581B-4A57-AD06-AEAF6E4E0C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03369" y="565862"/>
            <a:ext cx="5181208" cy="51812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257FD3-43C5-46B5-8F0F-70C5C0267BB6}"/>
              </a:ext>
            </a:extLst>
          </p:cNvPr>
          <p:cNvSpPr txBox="1"/>
          <p:nvPr/>
        </p:nvSpPr>
        <p:spPr>
          <a:xfrm>
            <a:off x="3940405" y="1516336"/>
            <a:ext cx="133860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Kamera Schnittstelle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EC206F-30B3-46EF-B127-E0CF9A3F7AFB}"/>
              </a:ext>
            </a:extLst>
          </p:cNvPr>
          <p:cNvSpPr txBox="1"/>
          <p:nvPr/>
        </p:nvSpPr>
        <p:spPr>
          <a:xfrm>
            <a:off x="3940405" y="3312700"/>
            <a:ext cx="23097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Fit Analyse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9958C3-AAA7-4535-8E1A-0E1FE7648BA6}"/>
              </a:ext>
            </a:extLst>
          </p:cNvPr>
          <p:cNvSpPr txBox="1"/>
          <p:nvPr/>
        </p:nvSpPr>
        <p:spPr>
          <a:xfrm>
            <a:off x="3940405" y="4437552"/>
            <a:ext cx="23097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EPICS Schnittstelle </a:t>
            </a:r>
          </a:p>
        </p:txBody>
      </p:sp>
      <p:pic>
        <p:nvPicPr>
          <p:cNvPr id="16" name="Graphic 15" descr="Server">
            <a:extLst>
              <a:ext uri="{FF2B5EF4-FFF2-40B4-BE49-F238E27FC236}">
                <a16:creationId xmlns:a16="http://schemas.microsoft.com/office/drawing/2014/main" id="{32F17997-4919-4351-BEB3-BC5D79CC7F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96679" y="4015858"/>
            <a:ext cx="1212720" cy="1212720"/>
          </a:xfrm>
          <a:prstGeom prst="rect">
            <a:avLst/>
          </a:prstGeom>
        </p:spPr>
      </p:pic>
      <p:pic>
        <p:nvPicPr>
          <p:cNvPr id="18" name="Graphic 17" descr="User">
            <a:extLst>
              <a:ext uri="{FF2B5EF4-FFF2-40B4-BE49-F238E27FC236}">
                <a16:creationId xmlns:a16="http://schemas.microsoft.com/office/drawing/2014/main" id="{89B1FEA1-1AD1-4C95-924E-124ED3F435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94339" y="2430841"/>
            <a:ext cx="914400" cy="914400"/>
          </a:xfrm>
          <a:prstGeom prst="rect">
            <a:avLst/>
          </a:prstGeom>
        </p:spPr>
      </p:pic>
      <p:pic>
        <p:nvPicPr>
          <p:cNvPr id="19" name="Graphic 18" descr="User">
            <a:extLst>
              <a:ext uri="{FF2B5EF4-FFF2-40B4-BE49-F238E27FC236}">
                <a16:creationId xmlns:a16="http://schemas.microsoft.com/office/drawing/2014/main" id="{BFE2C6EC-32F6-40E2-9EF3-1AF907FD95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21036" y="4657778"/>
            <a:ext cx="914400" cy="91440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C70EB3-7FE6-4935-969A-3AB3541C171B}"/>
              </a:ext>
            </a:extLst>
          </p:cNvPr>
          <p:cNvCxnSpPr>
            <a:stCxn id="10" idx="1"/>
            <a:endCxn id="5" idx="3"/>
          </p:cNvCxnSpPr>
          <p:nvPr/>
        </p:nvCxnSpPr>
        <p:spPr>
          <a:xfrm flipH="1">
            <a:off x="2358272" y="1839502"/>
            <a:ext cx="1582133" cy="326306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AA84337-B2D7-43F3-B2A7-1A533AF1D0FF}"/>
              </a:ext>
            </a:extLst>
          </p:cNvPr>
          <p:cNvCxnSpPr>
            <a:cxnSpLocks/>
            <a:stCxn id="10" idx="1"/>
            <a:endCxn id="6" idx="3"/>
          </p:cNvCxnSpPr>
          <p:nvPr/>
        </p:nvCxnSpPr>
        <p:spPr>
          <a:xfrm flipH="1">
            <a:off x="2358272" y="1839502"/>
            <a:ext cx="1582133" cy="15894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E6B212-048B-4F64-9165-90C306CCECF4}"/>
              </a:ext>
            </a:extLst>
          </p:cNvPr>
          <p:cNvCxnSpPr>
            <a:cxnSpLocks/>
            <a:stCxn id="10" idx="1"/>
            <a:endCxn id="7" idx="3"/>
          </p:cNvCxnSpPr>
          <p:nvPr/>
        </p:nvCxnSpPr>
        <p:spPr>
          <a:xfrm flipH="1">
            <a:off x="2358272" y="1839502"/>
            <a:ext cx="1582133" cy="29673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1FC80AC-F624-4E06-B77E-9DEED4542F2D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4609708" y="2162667"/>
            <a:ext cx="0" cy="1146185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BAFBE35-FAE7-4A33-ADCE-3609DB0722F5}"/>
              </a:ext>
            </a:extLst>
          </p:cNvPr>
          <p:cNvCxnSpPr>
            <a:cxnSpLocks/>
          </p:cNvCxnSpPr>
          <p:nvPr/>
        </p:nvCxnSpPr>
        <p:spPr>
          <a:xfrm>
            <a:off x="4609708" y="3682032"/>
            <a:ext cx="0" cy="75552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8726854-3353-4382-BEF8-959BE89D558F}"/>
              </a:ext>
            </a:extLst>
          </p:cNvPr>
          <p:cNvSpPr txBox="1"/>
          <p:nvPr/>
        </p:nvSpPr>
        <p:spPr>
          <a:xfrm rot="2698894">
            <a:off x="5586798" y="1339247"/>
            <a:ext cx="160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Python Skript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556CB62-9186-4661-8289-D03A60F0221A}"/>
              </a:ext>
            </a:extLst>
          </p:cNvPr>
          <p:cNvCxnSpPr>
            <a:cxnSpLocks/>
          </p:cNvCxnSpPr>
          <p:nvPr/>
        </p:nvCxnSpPr>
        <p:spPr>
          <a:xfrm>
            <a:off x="4609708" y="4806884"/>
            <a:ext cx="0" cy="76529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4DE3312-492B-4D69-AF84-E45FF4291690}"/>
              </a:ext>
            </a:extLst>
          </p:cNvPr>
          <p:cNvCxnSpPr>
            <a:cxnSpLocks/>
          </p:cNvCxnSpPr>
          <p:nvPr/>
        </p:nvCxnSpPr>
        <p:spPr>
          <a:xfrm flipH="1">
            <a:off x="4609708" y="5592498"/>
            <a:ext cx="240976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8C4E1FF-9ECF-4A76-A111-CC290389E481}"/>
              </a:ext>
            </a:extLst>
          </p:cNvPr>
          <p:cNvCxnSpPr>
            <a:cxnSpLocks/>
          </p:cNvCxnSpPr>
          <p:nvPr/>
        </p:nvCxnSpPr>
        <p:spPr>
          <a:xfrm>
            <a:off x="7019471" y="565862"/>
            <a:ext cx="0" cy="50266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17B8B65-4F0C-4C0A-9154-181E7142384D}"/>
              </a:ext>
            </a:extLst>
          </p:cNvPr>
          <p:cNvCxnSpPr>
            <a:cxnSpLocks/>
          </p:cNvCxnSpPr>
          <p:nvPr/>
        </p:nvCxnSpPr>
        <p:spPr>
          <a:xfrm>
            <a:off x="4609708" y="565862"/>
            <a:ext cx="24263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95B0993-968C-4D2F-B454-9DB37C86F7C1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609708" y="565862"/>
            <a:ext cx="0" cy="950474"/>
          </a:xfrm>
          <a:prstGeom prst="line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727A360-56CB-49AE-8E23-971B8A96B0DF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6250169" y="4622218"/>
            <a:ext cx="1746510" cy="0"/>
          </a:xfrm>
          <a:prstGeom prst="straightConnector1">
            <a:avLst/>
          </a:prstGeom>
          <a:ln w="19050">
            <a:prstDash val="sysDash"/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F952613-4287-4FAA-9D96-05D001D57ED7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9209399" y="4622218"/>
            <a:ext cx="911637" cy="492760"/>
          </a:xfrm>
          <a:prstGeom prst="straightConnector1">
            <a:avLst/>
          </a:prstGeom>
          <a:ln w="19050">
            <a:prstDash val="dash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50D75B6-9F23-4113-9237-3C332227EBED}"/>
              </a:ext>
            </a:extLst>
          </p:cNvPr>
          <p:cNvCxnSpPr>
            <a:cxnSpLocks/>
            <a:stCxn id="16" idx="3"/>
            <a:endCxn id="18" idx="2"/>
          </p:cNvCxnSpPr>
          <p:nvPr/>
        </p:nvCxnSpPr>
        <p:spPr>
          <a:xfrm flipV="1">
            <a:off x="9209399" y="3345241"/>
            <a:ext cx="1442140" cy="1276977"/>
          </a:xfrm>
          <a:prstGeom prst="straightConnector1">
            <a:avLst/>
          </a:prstGeom>
          <a:ln w="19050">
            <a:prstDash val="dash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5F9ABF1-EDDD-423C-8779-8B02F98234FB}"/>
              </a:ext>
            </a:extLst>
          </p:cNvPr>
          <p:cNvSpPr txBox="1"/>
          <p:nvPr/>
        </p:nvSpPr>
        <p:spPr>
          <a:xfrm>
            <a:off x="4627030" y="3886200"/>
            <a:ext cx="119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Parameter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CFA3218-E83B-4E60-BB5D-9933DA761EDA}"/>
              </a:ext>
            </a:extLst>
          </p:cNvPr>
          <p:cNvSpPr txBox="1"/>
          <p:nvPr/>
        </p:nvSpPr>
        <p:spPr>
          <a:xfrm>
            <a:off x="7123424" y="4306398"/>
            <a:ext cx="1000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publish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1762885-BFDD-4FA0-92EE-2A3A7F5E4A73}"/>
              </a:ext>
            </a:extLst>
          </p:cNvPr>
          <p:cNvSpPr txBox="1"/>
          <p:nvPr/>
        </p:nvSpPr>
        <p:spPr>
          <a:xfrm>
            <a:off x="4612516" y="2704556"/>
            <a:ext cx="1325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Datensätze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D76BDFF-CD62-456C-AC3E-62FFF330521D}"/>
              </a:ext>
            </a:extLst>
          </p:cNvPr>
          <p:cNvSpPr txBox="1"/>
          <p:nvPr/>
        </p:nvSpPr>
        <p:spPr>
          <a:xfrm>
            <a:off x="8232189" y="3831192"/>
            <a:ext cx="160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EPICS</a:t>
            </a:r>
          </a:p>
        </p:txBody>
      </p:sp>
    </p:spTree>
    <p:extLst>
      <p:ext uri="{BB962C8B-B14F-4D97-AF65-F5344CB8AC3E}">
        <p14:creationId xmlns:p14="http://schemas.microsoft.com/office/powerpoint/2010/main" val="1649921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3BC77A55-EAAA-440E-A083-C1456B6227B5}"/>
              </a:ext>
            </a:extLst>
          </p:cNvPr>
          <p:cNvSpPr/>
          <p:nvPr/>
        </p:nvSpPr>
        <p:spPr>
          <a:xfrm>
            <a:off x="4798244" y="2326641"/>
            <a:ext cx="2903036" cy="2848674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835B272-CB38-48BA-8B02-D2BE81F0C7B6}"/>
              </a:ext>
            </a:extLst>
          </p:cNvPr>
          <p:cNvCxnSpPr>
            <a:cxnSpLocks/>
          </p:cNvCxnSpPr>
          <p:nvPr/>
        </p:nvCxnSpPr>
        <p:spPr>
          <a:xfrm flipH="1">
            <a:off x="4343400" y="3581400"/>
            <a:ext cx="454842" cy="512763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94AEE9A0-9B12-47F1-B93C-19B127A2384F}"/>
              </a:ext>
            </a:extLst>
          </p:cNvPr>
          <p:cNvSpPr/>
          <p:nvPr/>
        </p:nvSpPr>
        <p:spPr>
          <a:xfrm>
            <a:off x="5924550" y="2539999"/>
            <a:ext cx="1583690" cy="1479551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7A7FA189-2324-4E31-872E-BA7BDFE4143B}"/>
              </a:ext>
            </a:extLst>
          </p:cNvPr>
          <p:cNvSpPr/>
          <p:nvPr/>
        </p:nvSpPr>
        <p:spPr>
          <a:xfrm>
            <a:off x="5924550" y="2540001"/>
            <a:ext cx="1583690" cy="1479550"/>
          </a:xfrm>
          <a:prstGeom prst="flowChartConnector">
            <a:avLst/>
          </a:prstGeom>
          <a:noFill/>
          <a:ln w="762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694CCEBC-6B8A-40E0-80FD-78C70FAEAF65}"/>
              </a:ext>
            </a:extLst>
          </p:cNvPr>
          <p:cNvSpPr/>
          <p:nvPr/>
        </p:nvSpPr>
        <p:spPr>
          <a:xfrm>
            <a:off x="4798242" y="2326641"/>
            <a:ext cx="2903035" cy="2848674"/>
          </a:xfrm>
          <a:prstGeom prst="flowChartConnector">
            <a:avLst/>
          </a:prstGeom>
          <a:noFill/>
          <a:ln w="762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D6C4BA9-E4DB-4A6C-9133-41022F7704F8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6716395" y="2499899"/>
            <a:ext cx="1904226" cy="40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8AC4F0B-02F5-4614-AC78-A330F2444AA8}"/>
              </a:ext>
            </a:extLst>
          </p:cNvPr>
          <p:cNvCxnSpPr>
            <a:cxnSpLocks/>
          </p:cNvCxnSpPr>
          <p:nvPr/>
        </p:nvCxnSpPr>
        <p:spPr>
          <a:xfrm flipV="1">
            <a:off x="6588896" y="2499900"/>
            <a:ext cx="2031725" cy="64077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086EA6E-977F-4FF1-A831-F615E89177C2}"/>
              </a:ext>
            </a:extLst>
          </p:cNvPr>
          <p:cNvSpPr/>
          <p:nvPr/>
        </p:nvSpPr>
        <p:spPr>
          <a:xfrm>
            <a:off x="7452832" y="2436605"/>
            <a:ext cx="165106" cy="1666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7967BDD-F789-47D7-819E-2420B864C701}"/>
              </a:ext>
            </a:extLst>
          </p:cNvPr>
          <p:cNvSpPr/>
          <p:nvPr/>
        </p:nvSpPr>
        <p:spPr>
          <a:xfrm>
            <a:off x="4327523" y="3927572"/>
            <a:ext cx="165106" cy="1666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780A170-0DD9-4EEB-9E57-14D386CEBC7E}"/>
              </a:ext>
            </a:extLst>
          </p:cNvPr>
          <p:cNvCxnSpPr>
            <a:cxnSpLocks/>
          </p:cNvCxnSpPr>
          <p:nvPr/>
        </p:nvCxnSpPr>
        <p:spPr>
          <a:xfrm flipH="1">
            <a:off x="4260850" y="4019550"/>
            <a:ext cx="149225" cy="161229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DFD0834-2FD2-4170-98FE-D604138F889E}"/>
              </a:ext>
            </a:extLst>
          </p:cNvPr>
          <p:cNvCxnSpPr>
            <a:cxnSpLocks/>
          </p:cNvCxnSpPr>
          <p:nvPr/>
        </p:nvCxnSpPr>
        <p:spPr>
          <a:xfrm>
            <a:off x="7526338" y="2519949"/>
            <a:ext cx="1206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941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A09CE1-3825-4D3A-A3E2-C82883EB3A89}"/>
              </a:ext>
            </a:extLst>
          </p:cNvPr>
          <p:cNvSpPr/>
          <p:nvPr/>
        </p:nvSpPr>
        <p:spPr>
          <a:xfrm>
            <a:off x="1470582" y="725863"/>
            <a:ext cx="9087439" cy="47134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e-DE" dirty="0"/>
              <a:t>Image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0A22DC-3455-4D24-AD68-85D764125D23}"/>
              </a:ext>
            </a:extLst>
          </p:cNvPr>
          <p:cNvSpPr/>
          <p:nvPr/>
        </p:nvSpPr>
        <p:spPr>
          <a:xfrm>
            <a:off x="1633979" y="1581593"/>
            <a:ext cx="3016996" cy="34487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e-DE" dirty="0"/>
              <a:t>ROI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4A2702-D6BB-40A0-96C2-D50E9F1393A7}"/>
              </a:ext>
            </a:extLst>
          </p:cNvPr>
          <p:cNvGrpSpPr/>
          <p:nvPr/>
        </p:nvGrpSpPr>
        <p:grpSpPr>
          <a:xfrm>
            <a:off x="1470582" y="2258788"/>
            <a:ext cx="2494776" cy="2101466"/>
            <a:chOff x="2698420" y="2283105"/>
            <a:chExt cx="1725106" cy="135258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E7A054-06E9-4BF9-80D3-4283ED4E7B85}"/>
                </a:ext>
              </a:extLst>
            </p:cNvPr>
            <p:cNvSpPr/>
            <p:nvPr/>
          </p:nvSpPr>
          <p:spPr>
            <a:xfrm>
              <a:off x="2698420" y="2283105"/>
              <a:ext cx="1725106" cy="13480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lvl="1" algn="r"/>
              <a:r>
                <a:rPr lang="de-DE" dirty="0">
                  <a:solidFill>
                    <a:schemeClr val="bg1"/>
                  </a:solidFill>
                </a:rPr>
                <a:t>Fit-Data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97A1AA1-B7FD-45FE-9303-ECF92DB6C339}"/>
                </a:ext>
              </a:extLst>
            </p:cNvPr>
            <p:cNvGrpSpPr/>
            <p:nvPr/>
          </p:nvGrpSpPr>
          <p:grpSpPr>
            <a:xfrm>
              <a:off x="2924665" y="2655465"/>
              <a:ext cx="1253765" cy="980224"/>
              <a:chOff x="3379509" y="2789797"/>
              <a:chExt cx="1253765" cy="98022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85FEA55-7EEF-42C2-AD91-17E5CC92A650}"/>
                  </a:ext>
                </a:extLst>
              </p:cNvPr>
              <p:cNvSpPr/>
              <p:nvPr/>
            </p:nvSpPr>
            <p:spPr>
              <a:xfrm>
                <a:off x="3384222" y="2789797"/>
                <a:ext cx="1244339" cy="97567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7B09B67-3AD8-4F67-BD7F-B37B00DE6F83}"/>
                  </a:ext>
                </a:extLst>
              </p:cNvPr>
              <p:cNvSpPr/>
              <p:nvPr/>
            </p:nvSpPr>
            <p:spPr>
              <a:xfrm>
                <a:off x="3379509" y="2794348"/>
                <a:ext cx="1253765" cy="97567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Objekt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09120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Erdmann, Almut</dc:creator>
  <cp:lastModifiedBy>Erdmann, Almut</cp:lastModifiedBy>
  <cp:revision>17</cp:revision>
  <dcterms:created xsi:type="dcterms:W3CDTF">2022-02-07T12:50:46Z</dcterms:created>
  <dcterms:modified xsi:type="dcterms:W3CDTF">2022-06-17T14:18:52Z</dcterms:modified>
</cp:coreProperties>
</file>