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437A-D27E-4157-8905-FB785E7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B7FE8-BEFD-48D0-8678-1A249E108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3" t="13245"/>
          <a:stretch/>
        </p:blipFill>
        <p:spPr>
          <a:xfrm>
            <a:off x="5038987" y="4163909"/>
            <a:ext cx="2293034" cy="1974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D250D-A7DD-4E32-A7EB-F9F7E0839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45" r="49517"/>
          <a:stretch/>
        </p:blipFill>
        <p:spPr>
          <a:xfrm>
            <a:off x="336247" y="4195760"/>
            <a:ext cx="2332139" cy="1974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588866-BE23-445F-8B62-4F303EA72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63" t="14645"/>
          <a:stretch/>
        </p:blipFill>
        <p:spPr>
          <a:xfrm>
            <a:off x="2694242" y="4195760"/>
            <a:ext cx="2293034" cy="1943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6B95D-9D1D-4B93-A64C-503F0465DBC2}"/>
              </a:ext>
            </a:extLst>
          </p:cNvPr>
          <p:cNvSpPr txBox="1"/>
          <p:nvPr/>
        </p:nvSpPr>
        <p:spPr>
          <a:xfrm>
            <a:off x="1943100" y="5893713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n=25</a:t>
            </a:r>
            <a:endParaRPr lang="de-DE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1E919-61C8-4B17-B93E-3FC5FD6DD689}"/>
              </a:ext>
            </a:extLst>
          </p:cNvPr>
          <p:cNvSpPr txBox="1"/>
          <p:nvPr/>
        </p:nvSpPr>
        <p:spPr>
          <a:xfrm>
            <a:off x="4403393" y="5897165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n=70</a:t>
            </a:r>
            <a:endParaRPr lang="de-DE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030EF-A83F-4D6A-9340-B9A3EFACBE54}"/>
              </a:ext>
            </a:extLst>
          </p:cNvPr>
          <p:cNvSpPr txBox="1"/>
          <p:nvPr/>
        </p:nvSpPr>
        <p:spPr>
          <a:xfrm>
            <a:off x="6863686" y="5861862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n=300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8543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979-5DF1-469B-B679-F0C5928A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412B4-7E54-4046-8971-713CA0727376}"/>
              </a:ext>
            </a:extLst>
          </p:cNvPr>
          <p:cNvSpPr/>
          <p:nvPr/>
        </p:nvSpPr>
        <p:spPr>
          <a:xfrm>
            <a:off x="5016617" y="2718033"/>
            <a:ext cx="1199626" cy="52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aktuelle</a:t>
            </a:r>
          </a:p>
          <a:p>
            <a:pPr algn="ctr"/>
            <a:r>
              <a:rPr lang="de-DE" dirty="0"/>
              <a:t>Bilddaten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BA1AF-33CC-428B-84D2-A6ED5630C9A7}"/>
              </a:ext>
            </a:extLst>
          </p:cNvPr>
          <p:cNvSpPr txBox="1"/>
          <p:nvPr/>
        </p:nvSpPr>
        <p:spPr>
          <a:xfrm>
            <a:off x="3626526" y="2876437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Producer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46B24-E735-4A1B-A60B-21F4EA108200}"/>
              </a:ext>
            </a:extLst>
          </p:cNvPr>
          <p:cNvSpPr txBox="1"/>
          <p:nvPr/>
        </p:nvSpPr>
        <p:spPr>
          <a:xfrm>
            <a:off x="6619368" y="2876436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Consumer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7661-EF53-4706-A83E-7F8553714096}"/>
              </a:ext>
            </a:extLst>
          </p:cNvPr>
          <p:cNvCxnSpPr>
            <a:cxnSpLocks/>
          </p:cNvCxnSpPr>
          <p:nvPr/>
        </p:nvCxnSpPr>
        <p:spPr>
          <a:xfrm flipV="1">
            <a:off x="4608920" y="2983006"/>
            <a:ext cx="589528" cy="1173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291E6D2A-7193-43DA-B44A-09A9033EB7C9}"/>
              </a:ext>
            </a:extLst>
          </p:cNvPr>
          <p:cNvSpPr/>
          <p:nvPr/>
        </p:nvSpPr>
        <p:spPr>
          <a:xfrm rot="16200000">
            <a:off x="3540291" y="2147718"/>
            <a:ext cx="1125880" cy="1826772"/>
          </a:xfrm>
          <a:prstGeom prst="circularArrow">
            <a:avLst>
              <a:gd name="adj1" fmla="val 13190"/>
              <a:gd name="adj2" fmla="val 3144210"/>
              <a:gd name="adj3" fmla="val 19676997"/>
              <a:gd name="adj4" fmla="val 1514177"/>
              <a:gd name="adj5" fmla="val 17291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16A5E-A46B-427A-8080-A3C26E1B6E27}"/>
              </a:ext>
            </a:extLst>
          </p:cNvPr>
          <p:cNvCxnSpPr>
            <a:cxnSpLocks/>
          </p:cNvCxnSpPr>
          <p:nvPr/>
        </p:nvCxnSpPr>
        <p:spPr>
          <a:xfrm>
            <a:off x="5998584" y="2983006"/>
            <a:ext cx="680822" cy="78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A4D42571-9302-480B-8880-0DCB202F7715}"/>
              </a:ext>
            </a:extLst>
          </p:cNvPr>
          <p:cNvSpPr/>
          <p:nvPr/>
        </p:nvSpPr>
        <p:spPr>
          <a:xfrm rot="16200000">
            <a:off x="6573051" y="2147717"/>
            <a:ext cx="1125880" cy="1826772"/>
          </a:xfrm>
          <a:prstGeom prst="circularArrow">
            <a:avLst>
              <a:gd name="adj1" fmla="val 13190"/>
              <a:gd name="adj2" fmla="val 3144210"/>
              <a:gd name="adj3" fmla="val 19676997"/>
              <a:gd name="adj4" fmla="val 1514177"/>
              <a:gd name="adj5" fmla="val 17291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2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3431357" y="1894788"/>
            <a:ext cx="3403076" cy="2469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3591560" y="2407945"/>
            <a:ext cx="3007203" cy="1777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4248346" y="2731006"/>
            <a:ext cx="1913642" cy="1155603"/>
            <a:chOff x="4497738" y="2057391"/>
            <a:chExt cx="1725106" cy="134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4497738" y="2057391"/>
              <a:ext cx="1725106" cy="13480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tx1"/>
                  </a:solidFill>
                </a:rPr>
                <a:t>fit </a:t>
              </a:r>
              <a:r>
                <a:rPr lang="en-GB" dirty="0">
                  <a:solidFill>
                    <a:schemeClr val="tx1"/>
                  </a:solidFill>
                </a:rPr>
                <a:t>area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B09B67-3AD8-4F67-BD7F-B37B00DE6F83}"/>
                </a:ext>
              </a:extLst>
            </p:cNvPr>
            <p:cNvSpPr/>
            <p:nvPr/>
          </p:nvSpPr>
          <p:spPr>
            <a:xfrm>
              <a:off x="4833658" y="2439020"/>
              <a:ext cx="1053264" cy="71391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D92821-68CD-49AD-BACB-C44066C76867}"/>
              </a:ext>
            </a:extLst>
          </p:cNvPr>
          <p:cNvCxnSpPr>
            <a:cxnSpLocks/>
          </p:cNvCxnSpPr>
          <p:nvPr/>
        </p:nvCxnSpPr>
        <p:spPr>
          <a:xfrm>
            <a:off x="3431357" y="3347720"/>
            <a:ext cx="182191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C7EFA-2070-4AA1-A380-92AF50B62362}"/>
              </a:ext>
            </a:extLst>
          </p:cNvPr>
          <p:cNvCxnSpPr>
            <a:cxnSpLocks/>
          </p:cNvCxnSpPr>
          <p:nvPr/>
        </p:nvCxnSpPr>
        <p:spPr>
          <a:xfrm flipV="1">
            <a:off x="5253270" y="3364160"/>
            <a:ext cx="0" cy="1000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D500E-A1BA-4C45-BF88-34C34C9699DB}"/>
              </a:ext>
            </a:extLst>
          </p:cNvPr>
          <p:cNvSpPr txBox="1"/>
          <p:nvPr/>
        </p:nvSpPr>
        <p:spPr>
          <a:xfrm>
            <a:off x="3512369" y="3132277"/>
            <a:ext cx="790818" cy="43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Position in</a:t>
            </a:r>
            <a:r>
              <a:rPr lang="de-DE" sz="110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03C39-7EE0-4F23-BF01-56DE9AD26C78}"/>
              </a:ext>
            </a:extLst>
          </p:cNvPr>
          <p:cNvSpPr/>
          <p:nvPr/>
        </p:nvSpPr>
        <p:spPr>
          <a:xfrm>
            <a:off x="3654458" y="4911821"/>
            <a:ext cx="2441542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Fitalgorithmus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67E364A-0EB9-42B9-9BCC-3BB91B62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8914" r="28577" b="21239"/>
          <a:stretch>
            <a:fillRect/>
          </a:stretch>
        </p:blipFill>
        <p:spPr bwMode="auto">
          <a:xfrm>
            <a:off x="2113360" y="941963"/>
            <a:ext cx="10525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4B8A-FAF8-475F-AF4D-1EAA139E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0" y="2113155"/>
            <a:ext cx="3182906" cy="195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BCAD8-DBA0-4D8A-A596-79DFFFD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37" y="996072"/>
            <a:ext cx="2075572" cy="623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82D6-3C17-4F20-AF5E-F263C60B2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02" y="2113155"/>
            <a:ext cx="2811987" cy="1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260-74EC-4601-817C-86131FD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0D-FC03-4147-86B8-A9B30D5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FA7E-3289-44C3-A06F-C694C5F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4" y="1742732"/>
            <a:ext cx="30575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8F4A2-1991-4A69-8D16-E009D833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52" y="1549629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BED5-8471-444F-A4CD-5B7841B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8DBC0-BD67-4FB8-BD56-078A2AC423C6}"/>
              </a:ext>
            </a:extLst>
          </p:cNvPr>
          <p:cNvSpPr/>
          <p:nvPr/>
        </p:nvSpPr>
        <p:spPr>
          <a:xfrm>
            <a:off x="4733830" y="1900647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x/y-Werte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8460C-CBCC-41CB-8194-4D1398437F57}"/>
              </a:ext>
            </a:extLst>
          </p:cNvPr>
          <p:cNvSpPr/>
          <p:nvPr/>
        </p:nvSpPr>
        <p:spPr>
          <a:xfrm>
            <a:off x="4603419" y="2403835"/>
            <a:ext cx="1555424" cy="94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 mit aktuellen</a:t>
            </a:r>
          </a:p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143F-8988-463F-88B4-80E2FCF62EDE}"/>
              </a:ext>
            </a:extLst>
          </p:cNvPr>
          <p:cNvSpPr/>
          <p:nvPr/>
        </p:nvSpPr>
        <p:spPr>
          <a:xfrm>
            <a:off x="4663126" y="2994012"/>
            <a:ext cx="1432874" cy="292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ED11C-ABF8-4728-8A01-F02250DFE104}"/>
              </a:ext>
            </a:extLst>
          </p:cNvPr>
          <p:cNvSpPr txBox="1"/>
          <p:nvPr/>
        </p:nvSpPr>
        <p:spPr>
          <a:xfrm>
            <a:off x="5360710" y="4454165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B1DB-23AD-443D-A27B-898014041B2E}"/>
              </a:ext>
            </a:extLst>
          </p:cNvPr>
          <p:cNvSpPr txBox="1"/>
          <p:nvPr/>
        </p:nvSpPr>
        <p:spPr>
          <a:xfrm>
            <a:off x="5377992" y="4237978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1EEA3A-55A6-4BF4-82C4-BFFA5CBB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3" t="27085" r="8949" b="17458"/>
          <a:stretch/>
        </p:blipFill>
        <p:spPr>
          <a:xfrm>
            <a:off x="3577477" y="3564858"/>
            <a:ext cx="1589987" cy="149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6D39F9-A7FF-4A26-8753-BA8C07013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t="25645" r="56273" b="19824"/>
          <a:stretch/>
        </p:blipFill>
        <p:spPr>
          <a:xfrm>
            <a:off x="6096000" y="3564858"/>
            <a:ext cx="1616695" cy="149489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68948E-7889-4B6E-B6EB-A3ADB7D8F25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4050390" y="2105493"/>
            <a:ext cx="683440" cy="153719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99DBFB-3B0E-4D6E-814B-6F32A935209F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372471" y="2874092"/>
            <a:ext cx="230948" cy="69076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24095E3-03E0-4E18-B4F3-DF35BED6594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5400000" flipH="1" flipV="1">
            <a:off x="5297265" y="3439243"/>
            <a:ext cx="1097850" cy="499620"/>
          </a:xfrm>
          <a:prstGeom prst="bentConnector4">
            <a:avLst>
              <a:gd name="adj1" fmla="val 43345"/>
              <a:gd name="adj2" fmla="val 14575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22FF53-6948-45D5-858B-61179FFB3DBC}"/>
              </a:ext>
            </a:extLst>
          </p:cNvPr>
          <p:cNvSpPr/>
          <p:nvPr/>
        </p:nvSpPr>
        <p:spPr>
          <a:xfrm>
            <a:off x="3731447" y="5132255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Testdaten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A141B-C7B1-4FE2-84E8-6CB09DF3DF18}"/>
              </a:ext>
            </a:extLst>
          </p:cNvPr>
          <p:cNvSpPr/>
          <p:nvPr/>
        </p:nvSpPr>
        <p:spPr>
          <a:xfrm>
            <a:off x="6263324" y="5137583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Bilddaten</a:t>
            </a:r>
          </a:p>
        </p:txBody>
      </p:sp>
    </p:spTree>
    <p:extLst>
      <p:ext uri="{BB962C8B-B14F-4D97-AF65-F5344CB8AC3E}">
        <p14:creationId xmlns:p14="http://schemas.microsoft.com/office/powerpoint/2010/main" val="3318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2CBCE-104A-4EE7-95CF-877C57E29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71" y="1540866"/>
            <a:ext cx="4838095" cy="3149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D98E6-9706-4217-9533-940678B28F13}"/>
              </a:ext>
            </a:extLst>
          </p:cNvPr>
          <p:cNvSpPr txBox="1"/>
          <p:nvPr/>
        </p:nvSpPr>
        <p:spPr>
          <a:xfrm>
            <a:off x="5483392" y="3759455"/>
            <a:ext cx="10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Rauschen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75BA2-44C5-45DE-8DA2-6F2106877FC3}"/>
              </a:ext>
            </a:extLst>
          </p:cNvPr>
          <p:cNvCxnSpPr>
            <a:cxnSpLocks/>
          </p:cNvCxnSpPr>
          <p:nvPr/>
        </p:nvCxnSpPr>
        <p:spPr>
          <a:xfrm>
            <a:off x="5016500" y="4287043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9B268-84EE-49D9-AB57-522D76774B5E}"/>
              </a:ext>
            </a:extLst>
          </p:cNvPr>
          <p:cNvCxnSpPr>
            <a:cxnSpLocks/>
          </p:cNvCxnSpPr>
          <p:nvPr/>
        </p:nvCxnSpPr>
        <p:spPr>
          <a:xfrm>
            <a:off x="7145338" y="4294979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48851-3CE0-4DA5-B701-009ADA2E695B}"/>
              </a:ext>
            </a:extLst>
          </p:cNvPr>
          <p:cNvCxnSpPr>
            <a:cxnSpLocks/>
          </p:cNvCxnSpPr>
          <p:nvPr/>
        </p:nvCxnSpPr>
        <p:spPr>
          <a:xfrm flipV="1">
            <a:off x="5041106" y="4231481"/>
            <a:ext cx="539431" cy="8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C8C1-DC73-465B-B5D2-C23B4878DA66}"/>
              </a:ext>
            </a:extLst>
          </p:cNvPr>
          <p:cNvCxnSpPr>
            <a:cxnSpLocks/>
          </p:cNvCxnSpPr>
          <p:nvPr/>
        </p:nvCxnSpPr>
        <p:spPr>
          <a:xfrm>
            <a:off x="6476367" y="4250531"/>
            <a:ext cx="638808" cy="7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C893-AA82-4A75-9981-3804D5B8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A05D8-F284-4477-BAAC-26E6517D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80" y="1829000"/>
            <a:ext cx="3466667" cy="3200000"/>
          </a:xfrm>
        </p:spPr>
      </p:pic>
    </p:spTree>
    <p:extLst>
      <p:ext uri="{BB962C8B-B14F-4D97-AF65-F5344CB8AC3E}">
        <p14:creationId xmlns:p14="http://schemas.microsoft.com/office/powerpoint/2010/main" val="16883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C75-60E5-4E69-8DD7-0C99BA0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A807-AD46-4073-9D36-ECABFBC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078" cy="186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1500" dirty="0"/>
              <a:t>[   ] [   ]</a:t>
            </a:r>
          </a:p>
          <a:p>
            <a:pPr marL="0" indent="0">
              <a:buNone/>
            </a:pPr>
            <a:endParaRPr lang="de-DE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56B12-26B6-4E9F-8F9C-A19C7745DA1E}"/>
              </a:ext>
            </a:extLst>
          </p:cNvPr>
          <p:cNvSpPr txBox="1"/>
          <p:nvPr/>
        </p:nvSpPr>
        <p:spPr>
          <a:xfrm>
            <a:off x="1165648" y="2163771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16A0-1567-4730-8D3B-C7873A066678}"/>
              </a:ext>
            </a:extLst>
          </p:cNvPr>
          <p:cNvSpPr/>
          <p:nvPr/>
        </p:nvSpPr>
        <p:spPr>
          <a:xfrm>
            <a:off x="3428452" y="2163771"/>
            <a:ext cx="1321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1 1 1 1 1 1 1</a:t>
            </a:r>
          </a:p>
          <a:p>
            <a:r>
              <a:rPr lang="de-DE" dirty="0"/>
              <a:t>2 2 2 2 2 2 2</a:t>
            </a:r>
          </a:p>
          <a:p>
            <a:r>
              <a:rPr lang="de-DE" dirty="0"/>
              <a:t>3 3 3 3 3 3 3</a:t>
            </a:r>
          </a:p>
          <a:p>
            <a:pPr algn="ctr"/>
            <a:r>
              <a:rPr lang="de-DE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A6323-F5D5-4DA0-809F-0943222A78E0}"/>
              </a:ext>
            </a:extLst>
          </p:cNvPr>
          <p:cNvSpPr/>
          <p:nvPr/>
        </p:nvSpPr>
        <p:spPr>
          <a:xfrm>
            <a:off x="3625077" y="3320476"/>
            <a:ext cx="92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y-Werte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0A6CF-FD51-4B04-BBA7-A1582F91B362}"/>
              </a:ext>
            </a:extLst>
          </p:cNvPr>
          <p:cNvSpPr/>
          <p:nvPr/>
        </p:nvSpPr>
        <p:spPr>
          <a:xfrm>
            <a:off x="1452709" y="3333225"/>
            <a:ext cx="92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x-Werte</a:t>
            </a:r>
          </a:p>
        </p:txBody>
      </p:sp>
    </p:spTree>
    <p:extLst>
      <p:ext uri="{BB962C8B-B14F-4D97-AF65-F5344CB8AC3E}">
        <p14:creationId xmlns:p14="http://schemas.microsoft.com/office/powerpoint/2010/main" val="547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40</cp:revision>
  <dcterms:created xsi:type="dcterms:W3CDTF">2022-02-07T12:50:46Z</dcterms:created>
  <dcterms:modified xsi:type="dcterms:W3CDTF">2022-08-05T16:44:25Z</dcterms:modified>
</cp:coreProperties>
</file>