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22.08.2022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853411-68A0-41AA-AD18-FE2F3FEE8C47}"/>
              </a:ext>
            </a:extLst>
          </p:cNvPr>
          <p:cNvGrpSpPr/>
          <p:nvPr/>
        </p:nvGrpSpPr>
        <p:grpSpPr>
          <a:xfrm>
            <a:off x="1443872" y="565862"/>
            <a:ext cx="9664867" cy="5181208"/>
            <a:chOff x="1443872" y="565862"/>
            <a:chExt cx="9664867" cy="5181208"/>
          </a:xfrm>
        </p:grpSpPr>
        <p:pic>
          <p:nvPicPr>
            <p:cNvPr id="5" name="Graphic 4" descr="Camera">
              <a:extLst>
                <a:ext uri="{FF2B5EF4-FFF2-40B4-BE49-F238E27FC236}">
                  <a16:creationId xmlns:a16="http://schemas.microsoft.com/office/drawing/2014/main" id="{811742FF-F2E3-474A-86D2-87FBF5789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3872" y="1708608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amera">
              <a:extLst>
                <a:ext uri="{FF2B5EF4-FFF2-40B4-BE49-F238E27FC236}">
                  <a16:creationId xmlns:a16="http://schemas.microsoft.com/office/drawing/2014/main" id="{D801AA99-48C9-4509-A855-6FE9142C9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3872" y="297180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Camera">
              <a:extLst>
                <a:ext uri="{FF2B5EF4-FFF2-40B4-BE49-F238E27FC236}">
                  <a16:creationId xmlns:a16="http://schemas.microsoft.com/office/drawing/2014/main" id="{B2C58AE5-A090-4E18-AB2F-898B8275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3872" y="434968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Paper">
              <a:extLst>
                <a:ext uri="{FF2B5EF4-FFF2-40B4-BE49-F238E27FC236}">
                  <a16:creationId xmlns:a16="http://schemas.microsoft.com/office/drawing/2014/main" id="{391ACE32-581B-4A57-AD06-AEAF6E4E0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03369" y="565862"/>
              <a:ext cx="5181208" cy="51812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257FD3-43C5-46B5-8F0F-70C5C0267BB6}"/>
                </a:ext>
              </a:extLst>
            </p:cNvPr>
            <p:cNvSpPr txBox="1"/>
            <p:nvPr/>
          </p:nvSpPr>
          <p:spPr>
            <a:xfrm>
              <a:off x="3940405" y="1516336"/>
              <a:ext cx="13386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Kamera Schnittstelle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EC206F-30B3-46EF-B127-E0CF9A3F7AFB}"/>
                </a:ext>
              </a:extLst>
            </p:cNvPr>
            <p:cNvSpPr txBox="1"/>
            <p:nvPr/>
          </p:nvSpPr>
          <p:spPr>
            <a:xfrm>
              <a:off x="3940405" y="3312700"/>
              <a:ext cx="2309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Fit Analyse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9958C3-AAA7-4535-8E1A-0E1FE7648BA6}"/>
                </a:ext>
              </a:extLst>
            </p:cNvPr>
            <p:cNvSpPr txBox="1"/>
            <p:nvPr/>
          </p:nvSpPr>
          <p:spPr>
            <a:xfrm>
              <a:off x="3940405" y="4437552"/>
              <a:ext cx="2309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 Schnittstelle </a:t>
              </a:r>
            </a:p>
          </p:txBody>
        </p:sp>
        <p:pic>
          <p:nvPicPr>
            <p:cNvPr id="16" name="Graphic 15" descr="Server">
              <a:extLst>
                <a:ext uri="{FF2B5EF4-FFF2-40B4-BE49-F238E27FC236}">
                  <a16:creationId xmlns:a16="http://schemas.microsoft.com/office/drawing/2014/main" id="{32F17997-4919-4351-BEB3-BC5D79CC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6679" y="4015858"/>
              <a:ext cx="1212720" cy="1212720"/>
            </a:xfrm>
            <a:prstGeom prst="rect">
              <a:avLst/>
            </a:prstGeom>
          </p:spPr>
        </p:pic>
        <p:pic>
          <p:nvPicPr>
            <p:cNvPr id="18" name="Graphic 17" descr="User">
              <a:extLst>
                <a:ext uri="{FF2B5EF4-FFF2-40B4-BE49-F238E27FC236}">
                  <a16:creationId xmlns:a16="http://schemas.microsoft.com/office/drawing/2014/main" id="{89B1FEA1-1AD1-4C95-924E-124ED3F4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94339" y="2430841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BFE2C6EC-32F6-40E2-9EF3-1AF907FD9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21036" y="4657778"/>
              <a:ext cx="914400" cy="91440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FC70EB3-7FE6-4935-969A-3AB3541C171B}"/>
                </a:ext>
              </a:extLst>
            </p:cNvPr>
            <p:cNvCxnSpPr>
              <a:stCxn id="10" idx="1"/>
              <a:endCxn id="5" idx="3"/>
            </p:cNvCxnSpPr>
            <p:nvPr/>
          </p:nvCxnSpPr>
          <p:spPr>
            <a:xfrm flipH="1">
              <a:off x="2358272" y="1839502"/>
              <a:ext cx="1582133" cy="326306"/>
            </a:xfrm>
            <a:prstGeom prst="straightConnector1">
              <a:avLst/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A84337-B2D7-43F3-B2A7-1A533AF1D0FF}"/>
                </a:ext>
              </a:extLst>
            </p:cNvPr>
            <p:cNvCxnSpPr>
              <a:cxnSpLocks/>
              <a:stCxn id="10" idx="1"/>
              <a:endCxn id="6" idx="3"/>
            </p:cNvCxnSpPr>
            <p:nvPr/>
          </p:nvCxnSpPr>
          <p:spPr>
            <a:xfrm flipH="1">
              <a:off x="2358272" y="1839502"/>
              <a:ext cx="1582133" cy="15894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E6B212-048B-4F64-9165-90C306CCECF4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>
              <a:off x="2358272" y="1839502"/>
              <a:ext cx="1582133" cy="29673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FC80AC-F624-4E06-B77E-9DEED4542F2D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609708" y="2162667"/>
              <a:ext cx="0" cy="114618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AFBE35-FAE7-4A33-ADCE-3609DB0722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3682032"/>
              <a:ext cx="0" cy="75552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726854-3353-4382-BEF8-959BE89D558F}"/>
                </a:ext>
              </a:extLst>
            </p:cNvPr>
            <p:cNvSpPr txBox="1"/>
            <p:nvPr/>
          </p:nvSpPr>
          <p:spPr>
            <a:xfrm rot="2698894">
              <a:off x="5586798" y="1339247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Skript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556CB62-9186-4661-8289-D03A60F0221A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4806884"/>
              <a:ext cx="0" cy="7652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4DE3312-492B-4D69-AF84-E45FF4291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9708" y="5592498"/>
              <a:ext cx="240976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C4E1FF-9ECF-4A76-A111-CC290389E4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9471" y="565862"/>
              <a:ext cx="0" cy="50266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7B8B65-4F0C-4C0A-9154-181E7142384D}"/>
                </a:ext>
              </a:extLst>
            </p:cNvPr>
            <p:cNvCxnSpPr>
              <a:cxnSpLocks/>
            </p:cNvCxnSpPr>
            <p:nvPr/>
          </p:nvCxnSpPr>
          <p:spPr>
            <a:xfrm>
              <a:off x="4609708" y="565862"/>
              <a:ext cx="24263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95B0993-968C-4D2F-B454-9DB37C86F7C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609708" y="565862"/>
              <a:ext cx="0" cy="950474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727A360-56CB-49AE-8E23-971B8A96B0DF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6250169" y="4622218"/>
              <a:ext cx="1746510" cy="0"/>
            </a:xfrm>
            <a:prstGeom prst="straightConnector1">
              <a:avLst/>
            </a:prstGeom>
            <a:ln w="19050"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F952613-4287-4FAA-9D96-05D001D57ED7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>
              <a:off x="9209399" y="4622218"/>
              <a:ext cx="911637" cy="492760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50D75B6-9F23-4113-9237-3C332227EBED}"/>
                </a:ext>
              </a:extLst>
            </p:cNvPr>
            <p:cNvCxnSpPr>
              <a:cxnSpLocks/>
              <a:stCxn id="16" idx="3"/>
              <a:endCxn id="18" idx="2"/>
            </p:cNvCxnSpPr>
            <p:nvPr/>
          </p:nvCxnSpPr>
          <p:spPr>
            <a:xfrm flipV="1">
              <a:off x="9209399" y="3345241"/>
              <a:ext cx="1442140" cy="1276977"/>
            </a:xfrm>
            <a:prstGeom prst="straightConnector1">
              <a:avLst/>
            </a:prstGeom>
            <a:ln w="1905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5F9ABF1-EDDD-423C-8779-8B02F98234FB}"/>
                </a:ext>
              </a:extLst>
            </p:cNvPr>
            <p:cNvSpPr txBox="1"/>
            <p:nvPr/>
          </p:nvSpPr>
          <p:spPr>
            <a:xfrm>
              <a:off x="4627030" y="3886200"/>
              <a:ext cx="1195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Parameter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1762885-BFDD-4FA0-92EE-2A3A7F5E4A73}"/>
                </a:ext>
              </a:extLst>
            </p:cNvPr>
            <p:cNvSpPr txBox="1"/>
            <p:nvPr/>
          </p:nvSpPr>
          <p:spPr>
            <a:xfrm>
              <a:off x="4612516" y="2704556"/>
              <a:ext cx="1325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/>
                <a:t>Datensätze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76BDFF-CD62-456C-AC3E-62FFF330521D}"/>
                </a:ext>
              </a:extLst>
            </p:cNvPr>
            <p:cNvSpPr txBox="1"/>
            <p:nvPr/>
          </p:nvSpPr>
          <p:spPr>
            <a:xfrm>
              <a:off x="8232189" y="3831192"/>
              <a:ext cx="160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EPICS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437A-D27E-4157-8905-FB785E7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B7FE8-BEFD-48D0-8678-1A249E108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3" t="13245"/>
          <a:stretch/>
        </p:blipFill>
        <p:spPr>
          <a:xfrm>
            <a:off x="5038987" y="4163909"/>
            <a:ext cx="2293034" cy="197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D250D-A7DD-4E32-A7EB-F9F7E0839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45" r="49517"/>
          <a:stretch/>
        </p:blipFill>
        <p:spPr>
          <a:xfrm>
            <a:off x="336247" y="4195760"/>
            <a:ext cx="2332139" cy="1974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588866-BE23-445F-8B62-4F303EA72B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3" t="14645"/>
          <a:stretch/>
        </p:blipFill>
        <p:spPr>
          <a:xfrm>
            <a:off x="2694242" y="4195760"/>
            <a:ext cx="2293034" cy="1943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6B95D-9D1D-4B93-A64C-503F0465DBC2}"/>
              </a:ext>
            </a:extLst>
          </p:cNvPr>
          <p:cNvSpPr txBox="1"/>
          <p:nvPr/>
        </p:nvSpPr>
        <p:spPr>
          <a:xfrm>
            <a:off x="1943100" y="5893713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n=25</a:t>
            </a:r>
            <a:endParaRPr lang="de-DE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1E919-61C8-4B17-B93E-3FC5FD6DD689}"/>
              </a:ext>
            </a:extLst>
          </p:cNvPr>
          <p:cNvSpPr txBox="1"/>
          <p:nvPr/>
        </p:nvSpPr>
        <p:spPr>
          <a:xfrm>
            <a:off x="4403393" y="5897165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n=70</a:t>
            </a:r>
            <a:endParaRPr lang="de-DE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030EF-A83F-4D6A-9340-B9A3EFACBE54}"/>
              </a:ext>
            </a:extLst>
          </p:cNvPr>
          <p:cNvSpPr txBox="1"/>
          <p:nvPr/>
        </p:nvSpPr>
        <p:spPr>
          <a:xfrm>
            <a:off x="6863686" y="5861862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n=300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8543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979-5DF1-469B-B679-F0C5928A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412B4-7E54-4046-8971-713CA0727376}"/>
              </a:ext>
            </a:extLst>
          </p:cNvPr>
          <p:cNvSpPr/>
          <p:nvPr/>
        </p:nvSpPr>
        <p:spPr>
          <a:xfrm>
            <a:off x="5016617" y="2718033"/>
            <a:ext cx="1199626" cy="52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aktuelle</a:t>
            </a:r>
          </a:p>
          <a:p>
            <a:pPr algn="ctr"/>
            <a:r>
              <a:rPr lang="de-DE" dirty="0"/>
              <a:t>Bilddaten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BA1AF-33CC-428B-84D2-A6ED5630C9A7}"/>
              </a:ext>
            </a:extLst>
          </p:cNvPr>
          <p:cNvSpPr txBox="1"/>
          <p:nvPr/>
        </p:nvSpPr>
        <p:spPr>
          <a:xfrm>
            <a:off x="3626526" y="2876437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Producer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46B24-E735-4A1B-A60B-21F4EA108200}"/>
              </a:ext>
            </a:extLst>
          </p:cNvPr>
          <p:cNvSpPr txBox="1"/>
          <p:nvPr/>
        </p:nvSpPr>
        <p:spPr>
          <a:xfrm>
            <a:off x="6619368" y="2876436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Consumer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7661-EF53-4706-A83E-7F8553714096}"/>
              </a:ext>
            </a:extLst>
          </p:cNvPr>
          <p:cNvCxnSpPr>
            <a:cxnSpLocks/>
          </p:cNvCxnSpPr>
          <p:nvPr/>
        </p:nvCxnSpPr>
        <p:spPr>
          <a:xfrm flipV="1">
            <a:off x="4608920" y="2983006"/>
            <a:ext cx="589528" cy="117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Arrow: Circular 3">
            <a:extLst>
              <a:ext uri="{FF2B5EF4-FFF2-40B4-BE49-F238E27FC236}">
                <a16:creationId xmlns:a16="http://schemas.microsoft.com/office/drawing/2014/main" id="{291E6D2A-7193-43DA-B44A-09A9033EB7C9}"/>
              </a:ext>
            </a:extLst>
          </p:cNvPr>
          <p:cNvSpPr/>
          <p:nvPr/>
        </p:nvSpPr>
        <p:spPr>
          <a:xfrm rot="16200000">
            <a:off x="3540291" y="2147718"/>
            <a:ext cx="1125880" cy="1826772"/>
          </a:xfrm>
          <a:prstGeom prst="circularArrow">
            <a:avLst>
              <a:gd name="adj1" fmla="val 13190"/>
              <a:gd name="adj2" fmla="val 3144210"/>
              <a:gd name="adj3" fmla="val 19676997"/>
              <a:gd name="adj4" fmla="val 1514177"/>
              <a:gd name="adj5" fmla="val 17291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16A5E-A46B-427A-8080-A3C26E1B6E27}"/>
              </a:ext>
            </a:extLst>
          </p:cNvPr>
          <p:cNvCxnSpPr>
            <a:cxnSpLocks/>
          </p:cNvCxnSpPr>
          <p:nvPr/>
        </p:nvCxnSpPr>
        <p:spPr>
          <a:xfrm>
            <a:off x="5998584" y="2983006"/>
            <a:ext cx="680822" cy="78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4D42571-9302-480B-8880-0DCB202F7715}"/>
              </a:ext>
            </a:extLst>
          </p:cNvPr>
          <p:cNvSpPr/>
          <p:nvPr/>
        </p:nvSpPr>
        <p:spPr>
          <a:xfrm rot="16200000">
            <a:off x="6573051" y="2147717"/>
            <a:ext cx="1125880" cy="1826772"/>
          </a:xfrm>
          <a:prstGeom prst="circularArrow">
            <a:avLst>
              <a:gd name="adj1" fmla="val 13190"/>
              <a:gd name="adj2" fmla="val 3144210"/>
              <a:gd name="adj3" fmla="val 19676997"/>
              <a:gd name="adj4" fmla="val 1514177"/>
              <a:gd name="adj5" fmla="val 17291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591560" y="2407945"/>
            <a:ext cx="3007203" cy="1777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tx1"/>
                  </a:solidFill>
                </a:rPr>
                <a:t>fit </a:t>
              </a:r>
              <a:r>
                <a:rPr lang="en-GB" dirty="0">
                  <a:solidFill>
                    <a:schemeClr val="tx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D92821-68CD-49AD-BACB-C44066C76867}"/>
              </a:ext>
            </a:extLst>
          </p:cNvPr>
          <p:cNvCxnSpPr>
            <a:cxnSpLocks/>
          </p:cNvCxnSpPr>
          <p:nvPr/>
        </p:nvCxnSpPr>
        <p:spPr>
          <a:xfrm>
            <a:off x="3431357" y="3347720"/>
            <a:ext cx="182191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C7EFA-2070-4AA1-A380-92AF50B62362}"/>
              </a:ext>
            </a:extLst>
          </p:cNvPr>
          <p:cNvCxnSpPr>
            <a:cxnSpLocks/>
          </p:cNvCxnSpPr>
          <p:nvPr/>
        </p:nvCxnSpPr>
        <p:spPr>
          <a:xfrm flipV="1">
            <a:off x="5253270" y="3364160"/>
            <a:ext cx="0" cy="10004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D500E-A1BA-4C45-BF88-34C34C9699DB}"/>
              </a:ext>
            </a:extLst>
          </p:cNvPr>
          <p:cNvSpPr txBox="1"/>
          <p:nvPr/>
        </p:nvSpPr>
        <p:spPr>
          <a:xfrm>
            <a:off x="3512369" y="3132277"/>
            <a:ext cx="790818" cy="43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Position in</a:t>
            </a:r>
            <a:r>
              <a:rPr lang="de-DE" sz="110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BED5-8471-444F-A4CD-5B7841B1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97ED4F-6F83-4917-91DF-8EC4A0E58586}"/>
              </a:ext>
            </a:extLst>
          </p:cNvPr>
          <p:cNvGrpSpPr/>
          <p:nvPr/>
        </p:nvGrpSpPr>
        <p:grpSpPr>
          <a:xfrm>
            <a:off x="3577477" y="1900647"/>
            <a:ext cx="4135218" cy="3646630"/>
            <a:chOff x="3577477" y="1900647"/>
            <a:chExt cx="4135218" cy="36466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88DBC0-BD67-4FB8-BD56-078A2AC423C6}"/>
                </a:ext>
              </a:extLst>
            </p:cNvPr>
            <p:cNvSpPr/>
            <p:nvPr/>
          </p:nvSpPr>
          <p:spPr>
            <a:xfrm>
              <a:off x="4733830" y="1900647"/>
              <a:ext cx="1282046" cy="4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x/y-Werte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8460C-CBCC-41CB-8194-4D1398437F57}"/>
                </a:ext>
              </a:extLst>
            </p:cNvPr>
            <p:cNvSpPr/>
            <p:nvPr/>
          </p:nvSpPr>
          <p:spPr>
            <a:xfrm>
              <a:off x="4603419" y="2403835"/>
              <a:ext cx="1555424" cy="9405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 mit aktuellen</a:t>
              </a:r>
            </a:p>
            <a:p>
              <a:pPr algn="ctr"/>
              <a:endParaRPr lang="de-DE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ED143F-8988-463F-88B4-80E2FCF62EDE}"/>
                </a:ext>
              </a:extLst>
            </p:cNvPr>
            <p:cNvSpPr/>
            <p:nvPr/>
          </p:nvSpPr>
          <p:spPr>
            <a:xfrm>
              <a:off x="4663126" y="2994012"/>
              <a:ext cx="1432874" cy="292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Parametern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4ED11C-ABF8-4728-8A01-F02250DFE104}"/>
                </a:ext>
              </a:extLst>
            </p:cNvPr>
            <p:cNvSpPr txBox="1"/>
            <p:nvPr/>
          </p:nvSpPr>
          <p:spPr>
            <a:xfrm>
              <a:off x="5360710" y="4454165"/>
              <a:ext cx="436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/>
                <a:t>=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4AB1DB-23AD-443D-A27B-898014041B2E}"/>
                </a:ext>
              </a:extLst>
            </p:cNvPr>
            <p:cNvSpPr txBox="1"/>
            <p:nvPr/>
          </p:nvSpPr>
          <p:spPr>
            <a:xfrm>
              <a:off x="5377992" y="4237978"/>
              <a:ext cx="436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/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1EEA3A-55A6-4BF4-82C4-BFFA5CBB7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53" t="27085" r="8949" b="17458"/>
            <a:stretch/>
          </p:blipFill>
          <p:spPr>
            <a:xfrm>
              <a:off x="3577477" y="3564858"/>
              <a:ext cx="1589987" cy="14948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6D39F9-A7FF-4A26-8753-BA8C07013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5" t="25645" r="56273" b="19824"/>
            <a:stretch/>
          </p:blipFill>
          <p:spPr>
            <a:xfrm>
              <a:off x="6096000" y="3564858"/>
              <a:ext cx="1616695" cy="1494894"/>
            </a:xfrm>
            <a:prstGeom prst="rect">
              <a:avLst/>
            </a:prstGeom>
          </p:spPr>
        </p:pic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868948E-7889-4B6E-B6EB-A3ADB7D8F25E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10800000" flipV="1">
              <a:off x="4050390" y="2105493"/>
              <a:ext cx="683440" cy="15371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099DBFB-3B0E-4D6E-814B-6F32A935209F}"/>
                </a:ext>
              </a:extLst>
            </p:cNvPr>
            <p:cNvCxnSpPr>
              <a:cxnSpLocks/>
              <a:stCxn id="5" idx="1"/>
              <a:endCxn id="14" idx="0"/>
            </p:cNvCxnSpPr>
            <p:nvPr/>
          </p:nvCxnSpPr>
          <p:spPr>
            <a:xfrm rot="10800000" flipV="1">
              <a:off x="4372471" y="2874092"/>
              <a:ext cx="230948" cy="69076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24095E3-03E0-4E18-B4F3-DF35BED65946}"/>
                </a:ext>
              </a:extLst>
            </p:cNvPr>
            <p:cNvCxnSpPr>
              <a:cxnSpLocks/>
              <a:stCxn id="10" idx="0"/>
              <a:endCxn id="6" idx="3"/>
            </p:cNvCxnSpPr>
            <p:nvPr/>
          </p:nvCxnSpPr>
          <p:spPr>
            <a:xfrm rot="5400000" flipH="1" flipV="1">
              <a:off x="5297265" y="3439243"/>
              <a:ext cx="1097850" cy="499620"/>
            </a:xfrm>
            <a:prstGeom prst="bentConnector4">
              <a:avLst>
                <a:gd name="adj1" fmla="val 43345"/>
                <a:gd name="adj2" fmla="val 145755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922FF53-6948-45D5-858B-61179FFB3DBC}"/>
                </a:ext>
              </a:extLst>
            </p:cNvPr>
            <p:cNvSpPr/>
            <p:nvPr/>
          </p:nvSpPr>
          <p:spPr>
            <a:xfrm>
              <a:off x="3731447" y="5132255"/>
              <a:ext cx="1282046" cy="4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Testdaten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EA141B-C7B1-4FE2-84E8-6CB09DF3DF18}"/>
                </a:ext>
              </a:extLst>
            </p:cNvPr>
            <p:cNvSpPr/>
            <p:nvPr/>
          </p:nvSpPr>
          <p:spPr>
            <a:xfrm>
              <a:off x="6263324" y="5137583"/>
              <a:ext cx="1282046" cy="4096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Bilddaten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2CBCE-104A-4EE7-95CF-877C57E29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71" y="1540866"/>
            <a:ext cx="4838095" cy="3149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D98E6-9706-4217-9533-940678B28F13}"/>
              </a:ext>
            </a:extLst>
          </p:cNvPr>
          <p:cNvSpPr txBox="1"/>
          <p:nvPr/>
        </p:nvSpPr>
        <p:spPr>
          <a:xfrm>
            <a:off x="5483392" y="3759455"/>
            <a:ext cx="10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Rauschen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75BA2-44C5-45DE-8DA2-6F2106877FC3}"/>
              </a:ext>
            </a:extLst>
          </p:cNvPr>
          <p:cNvCxnSpPr>
            <a:cxnSpLocks/>
          </p:cNvCxnSpPr>
          <p:nvPr/>
        </p:nvCxnSpPr>
        <p:spPr>
          <a:xfrm>
            <a:off x="5016500" y="4287043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9B268-84EE-49D9-AB57-522D76774B5E}"/>
              </a:ext>
            </a:extLst>
          </p:cNvPr>
          <p:cNvCxnSpPr>
            <a:cxnSpLocks/>
          </p:cNvCxnSpPr>
          <p:nvPr/>
        </p:nvCxnSpPr>
        <p:spPr>
          <a:xfrm>
            <a:off x="7145338" y="4294979"/>
            <a:ext cx="0" cy="73025"/>
          </a:xfrm>
          <a:prstGeom prst="line">
            <a:avLst/>
          </a:prstGeom>
          <a:ln>
            <a:solidFill>
              <a:srgbClr val="D44A4A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48851-3CE0-4DA5-B701-009ADA2E695B}"/>
              </a:ext>
            </a:extLst>
          </p:cNvPr>
          <p:cNvCxnSpPr>
            <a:cxnSpLocks/>
          </p:cNvCxnSpPr>
          <p:nvPr/>
        </p:nvCxnSpPr>
        <p:spPr>
          <a:xfrm flipV="1">
            <a:off x="5041106" y="4231481"/>
            <a:ext cx="539431" cy="8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C8C1-DC73-465B-B5D2-C23B4878DA66}"/>
              </a:ext>
            </a:extLst>
          </p:cNvPr>
          <p:cNvCxnSpPr>
            <a:cxnSpLocks/>
          </p:cNvCxnSpPr>
          <p:nvPr/>
        </p:nvCxnSpPr>
        <p:spPr>
          <a:xfrm>
            <a:off x="6476367" y="4250531"/>
            <a:ext cx="638808" cy="73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C893-AA82-4A75-9981-3804D5B8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A05D8-F284-4477-BAAC-26E6517DF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80" y="1829000"/>
            <a:ext cx="3466667" cy="3200000"/>
          </a:xfrm>
        </p:spPr>
      </p:pic>
    </p:spTree>
    <p:extLst>
      <p:ext uri="{BB962C8B-B14F-4D97-AF65-F5344CB8AC3E}">
        <p14:creationId xmlns:p14="http://schemas.microsoft.com/office/powerpoint/2010/main" val="16883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1C75-60E5-4E69-8DD7-0C99BA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A807-AD46-4073-9D36-ECABFBC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078" cy="1860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1500" dirty="0"/>
              <a:t>[   ] [   ]</a:t>
            </a:r>
          </a:p>
          <a:p>
            <a:pPr marL="0" indent="0">
              <a:buNone/>
            </a:pPr>
            <a:endParaRPr lang="de-DE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56B12-26B6-4E9F-8F9C-A19C7745DA1E}"/>
              </a:ext>
            </a:extLst>
          </p:cNvPr>
          <p:cNvSpPr txBox="1"/>
          <p:nvPr/>
        </p:nvSpPr>
        <p:spPr>
          <a:xfrm>
            <a:off x="1165648" y="2163771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  <a:p>
            <a:r>
              <a:rPr lang="de-DE" dirty="0"/>
              <a:t>1 2 3 4 5 6 7…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16A0-1567-4730-8D3B-C7873A066678}"/>
              </a:ext>
            </a:extLst>
          </p:cNvPr>
          <p:cNvSpPr/>
          <p:nvPr/>
        </p:nvSpPr>
        <p:spPr>
          <a:xfrm>
            <a:off x="3428452" y="2163771"/>
            <a:ext cx="13211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1 1 1 1 1 1 1</a:t>
            </a:r>
          </a:p>
          <a:p>
            <a:r>
              <a:rPr lang="de-DE" dirty="0"/>
              <a:t>2 2 2 2 2 2 2</a:t>
            </a:r>
          </a:p>
          <a:p>
            <a:r>
              <a:rPr lang="de-DE" dirty="0"/>
              <a:t>3 3 3 3 3 3 3</a:t>
            </a:r>
          </a:p>
          <a:p>
            <a:pPr algn="ctr"/>
            <a:r>
              <a:rPr lang="de-DE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A6323-F5D5-4DA0-809F-0943222A78E0}"/>
              </a:ext>
            </a:extLst>
          </p:cNvPr>
          <p:cNvSpPr/>
          <p:nvPr/>
        </p:nvSpPr>
        <p:spPr>
          <a:xfrm>
            <a:off x="3625077" y="3320476"/>
            <a:ext cx="92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y-Werte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0A6CF-FD51-4B04-BBA7-A1582F91B362}"/>
              </a:ext>
            </a:extLst>
          </p:cNvPr>
          <p:cNvSpPr/>
          <p:nvPr/>
        </p:nvSpPr>
        <p:spPr>
          <a:xfrm>
            <a:off x="1452709" y="3333225"/>
            <a:ext cx="92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x-Werte</a:t>
            </a:r>
          </a:p>
        </p:txBody>
      </p:sp>
    </p:spTree>
    <p:extLst>
      <p:ext uri="{BB962C8B-B14F-4D97-AF65-F5344CB8AC3E}">
        <p14:creationId xmlns:p14="http://schemas.microsoft.com/office/powerpoint/2010/main" val="5478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43</cp:revision>
  <dcterms:created xsi:type="dcterms:W3CDTF">2022-02-07T12:50:46Z</dcterms:created>
  <dcterms:modified xsi:type="dcterms:W3CDTF">2022-08-23T07:08:57Z</dcterms:modified>
</cp:coreProperties>
</file>