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80" r:id="rId24"/>
    <p:sldId id="282" r:id="rId25"/>
    <p:sldId id="283" r:id="rId26"/>
    <p:sldId id="286" r:id="rId27"/>
    <p:sldId id="284" r:id="rId28"/>
    <p:sldId id="285" r:id="rId29"/>
    <p:sldId id="288" r:id="rId30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8B17-5D67-4202-B759-5C518F8951D8}" type="datetimeFigureOut">
              <a:rPr lang="es-AR" smtClean="0"/>
              <a:t>05/05/2016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079F-9D30-4402-8E44-08E2E800FAB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100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8B17-5D67-4202-B759-5C518F8951D8}" type="datetimeFigureOut">
              <a:rPr lang="es-AR" smtClean="0"/>
              <a:t>05/05/2016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079F-9D30-4402-8E44-08E2E800FAB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378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8B17-5D67-4202-B759-5C518F8951D8}" type="datetimeFigureOut">
              <a:rPr lang="es-AR" smtClean="0"/>
              <a:t>05/05/2016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079F-9D30-4402-8E44-08E2E800FAB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091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8B17-5D67-4202-B759-5C518F8951D8}" type="datetimeFigureOut">
              <a:rPr lang="es-AR" smtClean="0"/>
              <a:t>05/05/2016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079F-9D30-4402-8E44-08E2E800FAB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268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8B17-5D67-4202-B759-5C518F8951D8}" type="datetimeFigureOut">
              <a:rPr lang="es-AR" smtClean="0"/>
              <a:t>05/05/2016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079F-9D30-4402-8E44-08E2E800FAB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256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8B17-5D67-4202-B759-5C518F8951D8}" type="datetimeFigureOut">
              <a:rPr lang="es-AR" smtClean="0"/>
              <a:t>05/05/2016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079F-9D30-4402-8E44-08E2E800FAB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112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8B17-5D67-4202-B759-5C518F8951D8}" type="datetimeFigureOut">
              <a:rPr lang="es-AR" smtClean="0"/>
              <a:t>05/05/2016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079F-9D30-4402-8E44-08E2E800FAB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471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8B17-5D67-4202-B759-5C518F8951D8}" type="datetimeFigureOut">
              <a:rPr lang="es-AR" smtClean="0"/>
              <a:t>05/05/2016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079F-9D30-4402-8E44-08E2E800FAB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17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8B17-5D67-4202-B759-5C518F8951D8}" type="datetimeFigureOut">
              <a:rPr lang="es-AR" smtClean="0"/>
              <a:t>05/05/2016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079F-9D30-4402-8E44-08E2E800FAB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995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8B17-5D67-4202-B759-5C518F8951D8}" type="datetimeFigureOut">
              <a:rPr lang="es-AR" smtClean="0"/>
              <a:t>05/05/2016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079F-9D30-4402-8E44-08E2E800FAB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60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8B17-5D67-4202-B759-5C518F8951D8}" type="datetimeFigureOut">
              <a:rPr lang="es-AR" smtClean="0"/>
              <a:t>05/05/2016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079F-9D30-4402-8E44-08E2E800FAB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2693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B8B17-5D67-4202-B759-5C518F8951D8}" type="datetimeFigureOut">
              <a:rPr lang="es-AR" smtClean="0"/>
              <a:t>05/05/2016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5079F-9D30-4402-8E44-08E2E800FAB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172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199"/>
            <a:ext cx="9144000" cy="646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5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Optimizando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para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Skynet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Rankbrain</a:t>
            </a:r>
            <a:endParaRPr lang="es-AR" b="1" dirty="0">
              <a:solidFill>
                <a:schemeClr val="tx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Ofrecer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perspectiva</a:t>
            </a:r>
            <a:r>
              <a:rPr lang="en-US" dirty="0" smtClean="0"/>
              <a:t> </a:t>
            </a:r>
            <a:r>
              <a:rPr lang="en-US" dirty="0" err="1" smtClean="0"/>
              <a:t>alternativa</a:t>
            </a:r>
            <a:r>
              <a:rPr lang="en-US" dirty="0" smtClean="0"/>
              <a:t> o un </a:t>
            </a:r>
            <a:r>
              <a:rPr lang="en-US" dirty="0" err="1" smtClean="0"/>
              <a:t>ángulo</a:t>
            </a:r>
            <a:r>
              <a:rPr lang="en-US" dirty="0" smtClean="0"/>
              <a:t> de </a:t>
            </a:r>
            <a:r>
              <a:rPr lang="en-US" dirty="0" err="1" smtClean="0"/>
              <a:t>enfoque</a:t>
            </a:r>
            <a:r>
              <a:rPr lang="en-US" dirty="0" smtClean="0"/>
              <a:t> </a:t>
            </a:r>
            <a:r>
              <a:rPr lang="en-US" dirty="0" err="1" smtClean="0"/>
              <a:t>único</a:t>
            </a:r>
            <a:r>
              <a:rPr lang="en-US" dirty="0" smtClean="0"/>
              <a:t> a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tema</a:t>
            </a:r>
            <a:r>
              <a:rPr lang="en-US" dirty="0" smtClean="0"/>
              <a:t>.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keyword o dos en el </a:t>
            </a:r>
            <a:r>
              <a:rPr lang="en-US" dirty="0" err="1" smtClean="0"/>
              <a:t>texto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Asegurarse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palabras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use la </a:t>
            </a:r>
            <a:r>
              <a:rPr lang="en-US" dirty="0" err="1" smtClean="0"/>
              <a:t>gente</a:t>
            </a:r>
            <a:r>
              <a:rPr lang="en-US" dirty="0" smtClean="0"/>
              <a:t> en la </a:t>
            </a:r>
            <a:r>
              <a:rPr lang="en-US" dirty="0" err="1" smtClean="0"/>
              <a:t>búsqueda</a:t>
            </a:r>
            <a:r>
              <a:rPr lang="en-US" dirty="0" smtClean="0"/>
              <a:t> </a:t>
            </a:r>
            <a:r>
              <a:rPr lang="en-US" dirty="0" err="1" smtClean="0"/>
              <a:t>estén</a:t>
            </a:r>
            <a:r>
              <a:rPr lang="en-US" dirty="0" smtClean="0"/>
              <a:t> en el </a:t>
            </a:r>
            <a:r>
              <a:rPr lang="en-US" dirty="0" err="1" smtClean="0"/>
              <a:t>texto</a:t>
            </a:r>
            <a:r>
              <a:rPr lang="en-US" dirty="0"/>
              <a:t> </a:t>
            </a:r>
            <a:r>
              <a:rPr lang="en-US" dirty="0" smtClean="0"/>
              <a:t>(parte de la AI).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estas</a:t>
            </a:r>
            <a:r>
              <a:rPr lang="en-US" dirty="0" smtClean="0"/>
              <a:t> keywords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en: URL, title tag, H1, H2, </a:t>
            </a:r>
            <a:r>
              <a:rPr lang="en-US" dirty="0" err="1" smtClean="0"/>
              <a:t>cursiva</a:t>
            </a:r>
            <a:r>
              <a:rPr lang="en-US" dirty="0" smtClean="0"/>
              <a:t> y en </a:t>
            </a:r>
            <a:r>
              <a:rPr lang="en-US" dirty="0" err="1" smtClean="0"/>
              <a:t>las</a:t>
            </a:r>
            <a:r>
              <a:rPr lang="en-US" dirty="0" smtClean="0"/>
              <a:t> ALTs tags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imágenes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Incluir</a:t>
            </a:r>
            <a:r>
              <a:rPr lang="en-US" dirty="0" smtClean="0"/>
              <a:t> </a:t>
            </a:r>
            <a:r>
              <a:rPr lang="en-US" dirty="0" err="1" smtClean="0"/>
              <a:t>preguntas</a:t>
            </a:r>
            <a:r>
              <a:rPr lang="en-US" dirty="0" smtClean="0"/>
              <a:t> y </a:t>
            </a:r>
            <a:r>
              <a:rPr lang="en-US" dirty="0" err="1" smtClean="0"/>
              <a:t>respuestas</a:t>
            </a:r>
            <a:r>
              <a:rPr lang="en-US" dirty="0" smtClean="0"/>
              <a:t> al final de la </a:t>
            </a:r>
            <a:r>
              <a:rPr lang="en-US" dirty="0" err="1" smtClean="0"/>
              <a:t>página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Escribir</a:t>
            </a:r>
            <a:r>
              <a:rPr lang="en-US" dirty="0" smtClean="0"/>
              <a:t> </a:t>
            </a:r>
            <a:r>
              <a:rPr lang="en-US" dirty="0" err="1" smtClean="0"/>
              <a:t>variaciones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targeted keywords.</a:t>
            </a:r>
          </a:p>
        </p:txBody>
      </p:sp>
    </p:spTree>
    <p:extLst>
      <p:ext uri="{BB962C8B-B14F-4D97-AF65-F5344CB8AC3E}">
        <p14:creationId xmlns:p14="http://schemas.microsoft.com/office/powerpoint/2010/main" val="206411668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Otros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algoritmos</a:t>
            </a:r>
            <a:endParaRPr lang="es-AR" b="1" dirty="0">
              <a:solidFill>
                <a:schemeClr val="tx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Panda: </a:t>
            </a:r>
            <a:r>
              <a:rPr lang="en-US" dirty="0" err="1" smtClean="0"/>
              <a:t>filtra</a:t>
            </a:r>
            <a:r>
              <a:rPr lang="en-US" dirty="0" smtClean="0"/>
              <a:t> </a:t>
            </a:r>
            <a:r>
              <a:rPr lang="en-US" dirty="0" err="1" smtClean="0"/>
              <a:t>basado</a:t>
            </a:r>
            <a:r>
              <a:rPr lang="en-US" dirty="0" smtClean="0"/>
              <a:t> en </a:t>
            </a:r>
            <a:r>
              <a:rPr lang="en-US" dirty="0" err="1" smtClean="0"/>
              <a:t>contenido</a:t>
            </a:r>
            <a:r>
              <a:rPr lang="en-US" dirty="0" smtClean="0"/>
              <a:t> o </a:t>
            </a:r>
            <a:r>
              <a:rPr lang="en-US" dirty="0" err="1" smtClean="0"/>
              <a:t>palabras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contiene</a:t>
            </a:r>
            <a:r>
              <a:rPr lang="en-US" dirty="0" smtClean="0"/>
              <a:t> el </a:t>
            </a:r>
            <a:r>
              <a:rPr lang="en-US" dirty="0" err="1" smtClean="0"/>
              <a:t>sitio</a:t>
            </a:r>
            <a:r>
              <a:rPr lang="en-US" dirty="0" smtClean="0"/>
              <a:t>: </a:t>
            </a:r>
            <a:r>
              <a:rPr lang="en-US" dirty="0" err="1" smtClean="0"/>
              <a:t>cuánto</a:t>
            </a:r>
            <a:r>
              <a:rPr lang="en-US" dirty="0" smtClean="0"/>
              <a:t> </a:t>
            </a:r>
            <a:r>
              <a:rPr lang="en-US" dirty="0" err="1" smtClean="0"/>
              <a:t>contenido</a:t>
            </a:r>
            <a:r>
              <a:rPr lang="en-US" dirty="0" smtClean="0"/>
              <a:t> hay,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duplicado</a:t>
            </a:r>
            <a:r>
              <a:rPr lang="en-US" dirty="0" smtClean="0"/>
              <a:t>,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se </a:t>
            </a:r>
            <a:r>
              <a:rPr lang="en-US" dirty="0" err="1" smtClean="0"/>
              <a:t>actualiza</a:t>
            </a:r>
            <a:r>
              <a:rPr lang="en-US" dirty="0" smtClean="0"/>
              <a:t>.</a:t>
            </a:r>
          </a:p>
          <a:p>
            <a:r>
              <a:rPr lang="en-US" dirty="0" smtClean="0"/>
              <a:t>Penguin: </a:t>
            </a:r>
            <a:r>
              <a:rPr lang="en-US" dirty="0" err="1" smtClean="0"/>
              <a:t>busca</a:t>
            </a:r>
            <a:r>
              <a:rPr lang="en-US" dirty="0" smtClean="0"/>
              <a:t> </a:t>
            </a:r>
            <a:r>
              <a:rPr lang="en-US" dirty="0" err="1" smtClean="0"/>
              <a:t>factores</a:t>
            </a:r>
            <a:r>
              <a:rPr lang="en-US" dirty="0" smtClean="0"/>
              <a:t> de </a:t>
            </a:r>
            <a:r>
              <a:rPr lang="en-US" dirty="0" err="1" smtClean="0"/>
              <a:t>sobre-optimización</a:t>
            </a:r>
            <a:r>
              <a:rPr lang="en-US" dirty="0" smtClean="0"/>
              <a:t> y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linking.</a:t>
            </a:r>
          </a:p>
          <a:p>
            <a:r>
              <a:rPr lang="en-US" dirty="0" smtClean="0"/>
              <a:t>Penalty algorithms: </a:t>
            </a:r>
            <a:r>
              <a:rPr lang="en-US" dirty="0" err="1" smtClean="0"/>
              <a:t>penaliza</a:t>
            </a:r>
            <a:r>
              <a:rPr lang="en-US" dirty="0" smtClean="0"/>
              <a:t> </a:t>
            </a:r>
            <a:r>
              <a:rPr lang="en-US" dirty="0" err="1" smtClean="0"/>
              <a:t>sitios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link farms, link buildings no </a:t>
            </a:r>
            <a:r>
              <a:rPr lang="en-US" dirty="0" err="1" smtClean="0"/>
              <a:t>naturales</a:t>
            </a:r>
            <a:r>
              <a:rPr lang="en-US" dirty="0" smtClean="0"/>
              <a:t>, </a:t>
            </a:r>
            <a:r>
              <a:rPr lang="en-US" dirty="0" err="1" smtClean="0"/>
              <a:t>sitios</a:t>
            </a:r>
            <a:r>
              <a:rPr lang="en-US" dirty="0" smtClean="0"/>
              <a:t> con reviews </a:t>
            </a:r>
            <a:r>
              <a:rPr lang="en-US" dirty="0" err="1" smtClean="0"/>
              <a:t>negativas</a:t>
            </a:r>
            <a:r>
              <a:rPr lang="en-US" dirty="0" smtClean="0"/>
              <a:t>, </a:t>
            </a:r>
            <a:r>
              <a:rPr lang="en-US" dirty="0" err="1" smtClean="0"/>
              <a:t>contenido</a:t>
            </a:r>
            <a:r>
              <a:rPr lang="en-US" dirty="0" smtClean="0"/>
              <a:t> </a:t>
            </a:r>
            <a:r>
              <a:rPr lang="en-US" dirty="0" err="1" smtClean="0"/>
              <a:t>duplicado</a:t>
            </a:r>
            <a:r>
              <a:rPr lang="en-US" dirty="0" smtClean="0"/>
              <a:t>, bounce rate alto, etc.</a:t>
            </a:r>
          </a:p>
        </p:txBody>
      </p:sp>
    </p:spTree>
    <p:extLst>
      <p:ext uri="{BB962C8B-B14F-4D97-AF65-F5344CB8AC3E}">
        <p14:creationId xmlns:p14="http://schemas.microsoft.com/office/powerpoint/2010/main" val="2064116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Otros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algoritmos</a:t>
            </a:r>
            <a:r>
              <a:rPr lang="en-US" b="1" dirty="0" smtClean="0">
                <a:solidFill>
                  <a:schemeClr val="tx2"/>
                </a:solidFill>
              </a:rPr>
              <a:t> #2</a:t>
            </a:r>
            <a:endParaRPr lang="es-AR" b="1" dirty="0">
              <a:solidFill>
                <a:schemeClr val="tx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Domain name match: </a:t>
            </a:r>
            <a:r>
              <a:rPr lang="en-US" dirty="0" err="1" smtClean="0"/>
              <a:t>hace</a:t>
            </a:r>
            <a:r>
              <a:rPr lang="en-US" dirty="0" smtClean="0"/>
              <a:t> </a:t>
            </a:r>
            <a:r>
              <a:rPr lang="en-US" dirty="0" err="1" smtClean="0"/>
              <a:t>caer</a:t>
            </a:r>
            <a:r>
              <a:rPr lang="en-US" dirty="0" smtClean="0"/>
              <a:t> en los </a:t>
            </a:r>
            <a:r>
              <a:rPr lang="en-US" dirty="0" err="1" smtClean="0"/>
              <a:t>resultados</a:t>
            </a:r>
            <a:r>
              <a:rPr lang="en-US" dirty="0" smtClean="0"/>
              <a:t> a </a:t>
            </a:r>
            <a:r>
              <a:rPr lang="en-US" dirty="0" err="1" smtClean="0"/>
              <a:t>sitios</a:t>
            </a:r>
            <a:r>
              <a:rPr lang="en-US" dirty="0" smtClean="0"/>
              <a:t> </a:t>
            </a:r>
            <a:r>
              <a:rPr lang="en-US" dirty="0" err="1" smtClean="0"/>
              <a:t>cuyos</a:t>
            </a:r>
            <a:r>
              <a:rPr lang="en-US" dirty="0" smtClean="0"/>
              <a:t> </a:t>
            </a:r>
            <a:r>
              <a:rPr lang="en-US" dirty="0" err="1" smtClean="0"/>
              <a:t>dominios</a:t>
            </a:r>
            <a:r>
              <a:rPr lang="en-US" dirty="0" smtClean="0"/>
              <a:t> </a:t>
            </a:r>
            <a:r>
              <a:rPr lang="en-US" dirty="0" err="1" smtClean="0"/>
              <a:t>coinciden</a:t>
            </a:r>
            <a:r>
              <a:rPr lang="en-US" dirty="0" smtClean="0"/>
              <a:t> con la </a:t>
            </a:r>
            <a:r>
              <a:rPr lang="en-US" dirty="0" err="1" smtClean="0"/>
              <a:t>búsqueda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Intervención</a:t>
            </a:r>
            <a:r>
              <a:rPr lang="en-US" dirty="0" smtClean="0"/>
              <a:t> manual.</a:t>
            </a:r>
          </a:p>
          <a:p>
            <a:r>
              <a:rPr lang="en-US" dirty="0" smtClean="0"/>
              <a:t>PDF: les </a:t>
            </a:r>
            <a:r>
              <a:rPr lang="en-US" dirty="0" err="1" smtClean="0"/>
              <a:t>dá</a:t>
            </a:r>
            <a:r>
              <a:rPr lang="en-US" dirty="0" smtClean="0"/>
              <a:t> a los PDFs </a:t>
            </a:r>
            <a:r>
              <a:rPr lang="en-US" dirty="0" err="1" smtClean="0"/>
              <a:t>suficiente</a:t>
            </a:r>
            <a:r>
              <a:rPr lang="en-US" dirty="0" smtClean="0"/>
              <a:t> </a:t>
            </a:r>
            <a:r>
              <a:rPr lang="en-US" dirty="0" err="1" smtClean="0"/>
              <a:t>relevancia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aparezcan</a:t>
            </a:r>
            <a:r>
              <a:rPr lang="en-US" dirty="0" smtClean="0"/>
              <a:t> en la primer </a:t>
            </a:r>
            <a:r>
              <a:rPr lang="en-US" dirty="0" err="1" smtClean="0"/>
              <a:t>página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2990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Keywords</a:t>
            </a:r>
            <a:endParaRPr lang="es-AR" b="1" dirty="0">
              <a:solidFill>
                <a:schemeClr val="tx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Google </a:t>
            </a:r>
            <a:r>
              <a:rPr lang="en-US" dirty="0" err="1" smtClean="0"/>
              <a:t>ya</a:t>
            </a:r>
            <a:r>
              <a:rPr lang="en-US" dirty="0" smtClean="0"/>
              <a:t> no </a:t>
            </a:r>
            <a:r>
              <a:rPr lang="en-US" dirty="0" err="1" smtClean="0"/>
              <a:t>requiere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keywords en el meta tag (</a:t>
            </a:r>
            <a:r>
              <a:rPr lang="en-US" dirty="0" err="1" smtClean="0"/>
              <a:t>aunque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útil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buscadores</a:t>
            </a:r>
            <a:r>
              <a:rPr lang="en-US" dirty="0" smtClean="0"/>
              <a:t>). Google </a:t>
            </a:r>
            <a:r>
              <a:rPr lang="en-US" dirty="0" err="1" smtClean="0"/>
              <a:t>dá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importancia</a:t>
            </a:r>
            <a:r>
              <a:rPr lang="en-US" dirty="0" smtClean="0"/>
              <a:t> a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palabras</a:t>
            </a:r>
            <a:r>
              <a:rPr lang="en-US" dirty="0" smtClean="0"/>
              <a:t> </a:t>
            </a:r>
            <a:r>
              <a:rPr lang="en-US" dirty="0" err="1" smtClean="0"/>
              <a:t>usadas</a:t>
            </a:r>
            <a:r>
              <a:rPr lang="en-US" dirty="0" smtClean="0"/>
              <a:t> en el </a:t>
            </a:r>
            <a:r>
              <a:rPr lang="en-US" dirty="0" err="1" smtClean="0"/>
              <a:t>título</a:t>
            </a:r>
            <a:r>
              <a:rPr lang="en-US" dirty="0" smtClean="0"/>
              <a:t> y en la </a:t>
            </a:r>
            <a:r>
              <a:rPr lang="en-US" dirty="0" err="1" smtClean="0"/>
              <a:t>descripción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El </a:t>
            </a:r>
            <a:r>
              <a:rPr lang="en-US" dirty="0" err="1" smtClean="0"/>
              <a:t>sitio</a:t>
            </a:r>
            <a:r>
              <a:rPr lang="en-US" dirty="0" smtClean="0"/>
              <a:t> </a:t>
            </a:r>
            <a:r>
              <a:rPr lang="en-US" dirty="0" err="1" smtClean="0"/>
              <a:t>debería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compatible con la mayor </a:t>
            </a:r>
            <a:r>
              <a:rPr lang="en-US" dirty="0" err="1" smtClean="0"/>
              <a:t>cantidad</a:t>
            </a:r>
            <a:r>
              <a:rPr lang="en-US" dirty="0" smtClean="0"/>
              <a:t> de </a:t>
            </a:r>
            <a:r>
              <a:rPr lang="en-US" dirty="0" err="1" smtClean="0"/>
              <a:t>navegadores</a:t>
            </a:r>
            <a:r>
              <a:rPr lang="en-US" dirty="0" smtClean="0"/>
              <a:t> y smart-phones </a:t>
            </a:r>
            <a:r>
              <a:rPr lang="en-US" dirty="0" err="1" smtClean="0"/>
              <a:t>posible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29906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dirty="0" smtClean="0">
                <a:solidFill>
                  <a:schemeClr val="tx2"/>
                </a:solidFill>
              </a:rPr>
              <a:t>¿</a:t>
            </a:r>
            <a:r>
              <a:rPr lang="en-US" b="1" dirty="0" err="1" smtClean="0">
                <a:solidFill>
                  <a:schemeClr val="tx2"/>
                </a:solidFill>
              </a:rPr>
              <a:t>Cómo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elegir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las</a:t>
            </a:r>
            <a:r>
              <a:rPr lang="en-US" b="1" dirty="0" smtClean="0">
                <a:solidFill>
                  <a:schemeClr val="tx2"/>
                </a:solidFill>
              </a:rPr>
              <a:t> keywords?</a:t>
            </a:r>
            <a:endParaRPr lang="es-AR" b="1" dirty="0">
              <a:solidFill>
                <a:schemeClr val="tx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Comenzar</a:t>
            </a:r>
            <a:r>
              <a:rPr lang="en-US" dirty="0" smtClean="0"/>
              <a:t> a </a:t>
            </a:r>
            <a:r>
              <a:rPr lang="en-US" dirty="0" err="1" smtClean="0"/>
              <a:t>tipear</a:t>
            </a:r>
            <a:r>
              <a:rPr lang="en-US" dirty="0" smtClean="0"/>
              <a:t> en la search box con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palabra</a:t>
            </a:r>
            <a:r>
              <a:rPr lang="en-US" dirty="0" smtClean="0"/>
              <a:t> y 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sugiere</a:t>
            </a:r>
            <a:r>
              <a:rPr lang="en-US" dirty="0" smtClean="0"/>
              <a:t> </a:t>
            </a:r>
            <a:r>
              <a:rPr lang="en-US" dirty="0" err="1" smtClean="0"/>
              <a:t>google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s-AR" dirty="0"/>
              <a:t>Google </a:t>
            </a:r>
            <a:r>
              <a:rPr lang="es-AR" dirty="0" err="1"/>
              <a:t>Keyword</a:t>
            </a:r>
            <a:r>
              <a:rPr lang="es-AR" dirty="0"/>
              <a:t> </a:t>
            </a:r>
            <a:r>
              <a:rPr lang="es-AR" dirty="0" err="1"/>
              <a:t>Planner</a:t>
            </a:r>
            <a:r>
              <a:rPr lang="es-AR" dirty="0"/>
              <a:t> </a:t>
            </a:r>
            <a:r>
              <a:rPr lang="es-AR" dirty="0" err="1" smtClean="0"/>
              <a:t>Tool</a:t>
            </a:r>
            <a:r>
              <a:rPr lang="es-AR" dirty="0" smtClean="0"/>
              <a:t>. También: </a:t>
            </a:r>
            <a:r>
              <a:rPr lang="es-AR" i="1" dirty="0"/>
              <a:t>MOZ.com, SEOAudits.com, </a:t>
            </a:r>
            <a:r>
              <a:rPr lang="es-AR" i="1" dirty="0" smtClean="0"/>
              <a:t>o SubmissionComplete.com</a:t>
            </a:r>
          </a:p>
          <a:p>
            <a:r>
              <a:rPr lang="en-US" dirty="0" err="1" smtClean="0"/>
              <a:t>Usar</a:t>
            </a:r>
            <a:r>
              <a:rPr lang="en-US" dirty="0" smtClean="0"/>
              <a:t> keywords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devuelvan</a:t>
            </a:r>
            <a:r>
              <a:rPr lang="en-US" dirty="0" smtClean="0"/>
              <a:t> </a:t>
            </a:r>
            <a:r>
              <a:rPr lang="en-US" dirty="0" err="1" smtClean="0"/>
              <a:t>páginas</a:t>
            </a:r>
            <a:r>
              <a:rPr lang="en-US" dirty="0" smtClean="0"/>
              <a:t> con </a:t>
            </a:r>
            <a:r>
              <a:rPr lang="en-US" dirty="0" err="1" smtClean="0"/>
              <a:t>muchas</a:t>
            </a:r>
            <a:r>
              <a:rPr lang="en-US" dirty="0" smtClean="0"/>
              <a:t> </a:t>
            </a:r>
            <a:r>
              <a:rPr lang="en-US" dirty="0" err="1" smtClean="0"/>
              <a:t>búsquedas</a:t>
            </a:r>
            <a:r>
              <a:rPr lang="en-US" dirty="0" smtClean="0"/>
              <a:t> y </a:t>
            </a:r>
            <a:r>
              <a:rPr lang="en-US" dirty="0" err="1" smtClean="0"/>
              <a:t>poca</a:t>
            </a:r>
            <a:r>
              <a:rPr lang="en-US" dirty="0" smtClean="0"/>
              <a:t> </a:t>
            </a:r>
            <a:r>
              <a:rPr lang="en-US" dirty="0" err="1" smtClean="0"/>
              <a:t>competencia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comenzar</a:t>
            </a:r>
            <a:r>
              <a:rPr lang="en-US" dirty="0" smtClean="0"/>
              <a:t> a </a:t>
            </a:r>
            <a:r>
              <a:rPr lang="en-US" dirty="0" err="1" smtClean="0"/>
              <a:t>recibir</a:t>
            </a:r>
            <a:r>
              <a:rPr lang="en-US" dirty="0" smtClean="0"/>
              <a:t> </a:t>
            </a:r>
            <a:r>
              <a:rPr lang="en-US" dirty="0" err="1" smtClean="0"/>
              <a:t>visitas</a:t>
            </a:r>
            <a:r>
              <a:rPr lang="en-US" dirty="0" smtClean="0"/>
              <a:t> </a:t>
            </a:r>
            <a:r>
              <a:rPr lang="en-US" dirty="0" err="1" smtClean="0"/>
              <a:t>rápidamente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Ignorar</a:t>
            </a:r>
            <a:r>
              <a:rPr lang="en-US" dirty="0" smtClean="0"/>
              <a:t> lo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propone </a:t>
            </a:r>
            <a:r>
              <a:rPr lang="en-US" dirty="0" err="1" smtClean="0"/>
              <a:t>google</a:t>
            </a:r>
            <a:r>
              <a:rPr lang="en-US" dirty="0" smtClean="0"/>
              <a:t> y </a:t>
            </a:r>
            <a:r>
              <a:rPr lang="en-US" dirty="0" err="1" smtClean="0"/>
              <a:t>pensar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la persona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estaría</a:t>
            </a:r>
            <a:r>
              <a:rPr lang="en-US" dirty="0" smtClean="0"/>
              <a:t> </a:t>
            </a:r>
            <a:r>
              <a:rPr lang="en-US" dirty="0" err="1" smtClean="0"/>
              <a:t>haciendo</a:t>
            </a:r>
            <a:r>
              <a:rPr lang="en-US" dirty="0" smtClean="0"/>
              <a:t> la </a:t>
            </a:r>
            <a:r>
              <a:rPr lang="en-US" dirty="0" err="1" smtClean="0"/>
              <a:t>búsqueda</a:t>
            </a:r>
            <a:r>
              <a:rPr lang="en-US" dirty="0" smtClean="0"/>
              <a:t>.</a:t>
            </a:r>
            <a:endParaRPr lang="es-AR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5584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Un </a:t>
            </a:r>
            <a:r>
              <a:rPr lang="en-US" b="1" dirty="0" err="1" smtClean="0">
                <a:solidFill>
                  <a:schemeClr val="tx2"/>
                </a:solidFill>
              </a:rPr>
              <a:t>ejemplo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práctico</a:t>
            </a:r>
            <a:endParaRPr lang="es-AR" b="1" dirty="0">
              <a:solidFill>
                <a:schemeClr val="tx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búsqueda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dá</a:t>
            </a:r>
            <a:r>
              <a:rPr lang="en-US" dirty="0" smtClean="0"/>
              <a:t> 8000 </a:t>
            </a:r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rankean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alto </a:t>
            </a:r>
            <a:r>
              <a:rPr lang="en-US" dirty="0" err="1" smtClean="0"/>
              <a:t>que</a:t>
            </a:r>
            <a:r>
              <a:rPr lang="en-US" dirty="0" smtClean="0"/>
              <a:t> un </a:t>
            </a:r>
            <a:r>
              <a:rPr lang="en-US" dirty="0" err="1" smtClean="0"/>
              <a:t>sitio</a:t>
            </a:r>
            <a:r>
              <a:rPr lang="en-US" dirty="0" smtClean="0"/>
              <a:t> </a:t>
            </a:r>
            <a:r>
              <a:rPr lang="en-US" dirty="0" err="1" smtClean="0"/>
              <a:t>nuevo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un PR de 0.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difícil</a:t>
            </a:r>
            <a:r>
              <a:rPr lang="en-US" dirty="0" smtClean="0"/>
              <a:t> </a:t>
            </a:r>
            <a:r>
              <a:rPr lang="en-US" dirty="0" err="1" smtClean="0"/>
              <a:t>llegar</a:t>
            </a:r>
            <a:r>
              <a:rPr lang="en-US" dirty="0" smtClean="0"/>
              <a:t> a la </a:t>
            </a:r>
            <a:r>
              <a:rPr lang="en-US" dirty="0" err="1" smtClean="0"/>
              <a:t>página</a:t>
            </a:r>
            <a:r>
              <a:rPr lang="en-US" dirty="0" smtClean="0"/>
              <a:t> 1 </a:t>
            </a:r>
            <a:r>
              <a:rPr lang="en-US" dirty="0" err="1" smtClean="0"/>
              <a:t>pero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llegamos</a:t>
            </a:r>
            <a:r>
              <a:rPr lang="en-US" dirty="0" smtClean="0"/>
              <a:t> a un ranking de PR 3,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competencia</a:t>
            </a:r>
            <a:r>
              <a:rPr lang="en-US" dirty="0" smtClean="0"/>
              <a:t> </a:t>
            </a:r>
            <a:r>
              <a:rPr lang="en-US" dirty="0" err="1" smtClean="0"/>
              <a:t>serían</a:t>
            </a:r>
            <a:r>
              <a:rPr lang="en-US" dirty="0" smtClean="0"/>
              <a:t> 200 </a:t>
            </a:r>
            <a:r>
              <a:rPr lang="en-US" dirty="0" err="1" smtClean="0"/>
              <a:t>sitios</a:t>
            </a:r>
            <a:r>
              <a:rPr lang="en-US" dirty="0" smtClean="0"/>
              <a:t>. Si </a:t>
            </a:r>
            <a:r>
              <a:rPr lang="en-US" dirty="0" err="1" smtClean="0"/>
              <a:t>sólo</a:t>
            </a:r>
            <a:r>
              <a:rPr lang="en-US" dirty="0" smtClean="0"/>
              <a:t> el 5% </a:t>
            </a:r>
            <a:r>
              <a:rPr lang="en-US" dirty="0" err="1" smtClean="0"/>
              <a:t>utiliza</a:t>
            </a:r>
            <a:r>
              <a:rPr lang="en-US" dirty="0" smtClean="0"/>
              <a:t> SEO o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últimas</a:t>
            </a:r>
            <a:r>
              <a:rPr lang="en-US" dirty="0" smtClean="0"/>
              <a:t> </a:t>
            </a:r>
            <a:r>
              <a:rPr lang="en-US" dirty="0" err="1" smtClean="0"/>
              <a:t>técnicas</a:t>
            </a:r>
            <a:r>
              <a:rPr lang="en-US" dirty="0" smtClean="0"/>
              <a:t> de SEO,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competencia</a:t>
            </a:r>
            <a:r>
              <a:rPr lang="en-US" dirty="0" smtClean="0"/>
              <a:t> son </a:t>
            </a:r>
            <a:r>
              <a:rPr lang="en-US" dirty="0" err="1" smtClean="0"/>
              <a:t>sólo</a:t>
            </a:r>
            <a:r>
              <a:rPr lang="en-US" dirty="0" smtClean="0"/>
              <a:t> 10 </a:t>
            </a:r>
            <a:r>
              <a:rPr lang="en-US" dirty="0" err="1" smtClean="0"/>
              <a:t>sitios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0471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Long Tail Keywords</a:t>
            </a:r>
            <a:endParaRPr lang="es-AR" b="1" dirty="0">
              <a:solidFill>
                <a:schemeClr val="tx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Son </a:t>
            </a:r>
            <a:r>
              <a:rPr lang="en-US" dirty="0" err="1" smtClean="0"/>
              <a:t>palabras</a:t>
            </a:r>
            <a:r>
              <a:rPr lang="en-US" dirty="0" smtClean="0"/>
              <a:t> o </a:t>
            </a:r>
            <a:r>
              <a:rPr lang="en-US" dirty="0" err="1" smtClean="0"/>
              <a:t>frases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tienen</a:t>
            </a:r>
            <a:r>
              <a:rPr lang="en-US" dirty="0" smtClean="0"/>
              <a:t> dos o hasta </a:t>
            </a:r>
            <a:r>
              <a:rPr lang="en-US" dirty="0" err="1" smtClean="0"/>
              <a:t>cinco</a:t>
            </a:r>
            <a:r>
              <a:rPr lang="en-US" dirty="0" smtClean="0"/>
              <a:t> </a:t>
            </a:r>
            <a:r>
              <a:rPr lang="en-US" dirty="0" err="1" smtClean="0"/>
              <a:t>palabras</a:t>
            </a:r>
            <a:r>
              <a:rPr lang="en-US" dirty="0" smtClean="0"/>
              <a:t> </a:t>
            </a:r>
            <a:r>
              <a:rPr lang="en-US" dirty="0" err="1" smtClean="0"/>
              <a:t>descriptivas</a:t>
            </a:r>
            <a:r>
              <a:rPr lang="en-US" dirty="0" smtClean="0"/>
              <a:t> en la </a:t>
            </a:r>
            <a:r>
              <a:rPr lang="en-US" dirty="0" err="1" smtClean="0"/>
              <a:t>frase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Son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específicas</a:t>
            </a:r>
            <a:r>
              <a:rPr lang="en-US" dirty="0" smtClean="0"/>
              <a:t>, </a:t>
            </a:r>
            <a:r>
              <a:rPr lang="en-US" dirty="0" err="1" smtClean="0"/>
              <a:t>generan</a:t>
            </a:r>
            <a:r>
              <a:rPr lang="en-US" dirty="0" smtClean="0"/>
              <a:t>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tráfico</a:t>
            </a:r>
            <a:r>
              <a:rPr lang="en-US" dirty="0" smtClean="0"/>
              <a:t>, </a:t>
            </a:r>
            <a:r>
              <a:rPr lang="en-US" dirty="0" err="1" smtClean="0"/>
              <a:t>pero</a:t>
            </a:r>
            <a:r>
              <a:rPr lang="en-US" dirty="0" smtClean="0"/>
              <a:t> </a:t>
            </a:r>
            <a:r>
              <a:rPr lang="en-US" dirty="0" err="1" smtClean="0"/>
              <a:t>producen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tráfico</a:t>
            </a:r>
            <a:r>
              <a:rPr lang="en-US" dirty="0" smtClean="0"/>
              <a:t> de </a:t>
            </a:r>
            <a:r>
              <a:rPr lang="en-US" dirty="0" err="1" smtClean="0"/>
              <a:t>calidad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keywords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tienen</a:t>
            </a:r>
            <a:r>
              <a:rPr lang="en-US" dirty="0" smtClean="0"/>
              <a:t>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competencia</a:t>
            </a:r>
            <a:r>
              <a:rPr lang="en-US" dirty="0" smtClean="0"/>
              <a:t>. </a:t>
            </a:r>
            <a:r>
              <a:rPr lang="en-US" dirty="0" err="1" smtClean="0"/>
              <a:t>Ejemplo</a:t>
            </a:r>
            <a:r>
              <a:rPr lang="en-US" dirty="0" smtClean="0"/>
              <a:t>: “Buenos Aires </a:t>
            </a:r>
            <a:r>
              <a:rPr lang="en-US" dirty="0" err="1" smtClean="0"/>
              <a:t>Decoración</a:t>
            </a:r>
            <a:r>
              <a:rPr lang="en-US" dirty="0" smtClean="0"/>
              <a:t> de </a:t>
            </a:r>
            <a:r>
              <a:rPr lang="en-US" dirty="0" err="1" smtClean="0"/>
              <a:t>Interiores</a:t>
            </a:r>
            <a:r>
              <a:rPr lang="en-US" dirty="0" smtClean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4714968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80720"/>
          </a:xfrm>
        </p:spPr>
        <p:txBody>
          <a:bodyPr>
            <a:normAutofit fontScale="77500" lnSpcReduction="20000"/>
          </a:bodyPr>
          <a:lstStyle/>
          <a:p>
            <a:r>
              <a:rPr lang="es-AR" i="1" dirty="0"/>
              <a:t>&lt;</a:t>
            </a:r>
            <a:r>
              <a:rPr lang="es-AR" dirty="0"/>
              <a:t>HEAD</a:t>
            </a:r>
            <a:r>
              <a:rPr lang="es-AR" i="1" dirty="0"/>
              <a:t>&gt;</a:t>
            </a:r>
            <a:r>
              <a:rPr lang="es-AR" dirty="0"/>
              <a:t/>
            </a:r>
            <a:br>
              <a:rPr lang="es-AR" dirty="0"/>
            </a:br>
            <a:r>
              <a:rPr lang="es-AR" dirty="0"/>
              <a:t>&lt;</a:t>
            </a:r>
            <a:r>
              <a:rPr lang="es-AR" dirty="0" err="1"/>
              <a:t>Title</a:t>
            </a:r>
            <a:r>
              <a:rPr lang="es-AR" dirty="0"/>
              <a:t>&gt;Baltimore </a:t>
            </a:r>
            <a:r>
              <a:rPr lang="es-AR" dirty="0" err="1"/>
              <a:t>Kitchen</a:t>
            </a:r>
            <a:r>
              <a:rPr lang="es-AR" dirty="0"/>
              <a:t> </a:t>
            </a:r>
            <a:r>
              <a:rPr lang="es-AR" dirty="0" err="1"/>
              <a:t>Remodeling</a:t>
            </a:r>
            <a:r>
              <a:rPr lang="es-AR" b="1" dirty="0"/>
              <a:t>&lt;</a:t>
            </a:r>
            <a:r>
              <a:rPr lang="es-AR" dirty="0"/>
              <a:t>/</a:t>
            </a:r>
            <a:r>
              <a:rPr lang="es-AR" dirty="0" err="1"/>
              <a:t>Title</a:t>
            </a:r>
            <a:r>
              <a:rPr lang="es-AR" dirty="0" smtClean="0"/>
              <a:t>&gt;</a:t>
            </a:r>
          </a:p>
          <a:p>
            <a:pPr marL="0" indent="0">
              <a:buNone/>
            </a:pPr>
            <a:endParaRPr lang="es-AR" dirty="0" smtClean="0"/>
          </a:p>
          <a:p>
            <a:r>
              <a:rPr lang="es-AR" dirty="0" smtClean="0"/>
              <a:t>&lt;</a:t>
            </a:r>
            <a:r>
              <a:rPr lang="es-AR" dirty="0"/>
              <a:t>Meta http-</a:t>
            </a:r>
            <a:r>
              <a:rPr lang="es-AR" dirty="0" err="1"/>
              <a:t>equiv</a:t>
            </a:r>
            <a:r>
              <a:rPr lang="es-AR" dirty="0"/>
              <a:t>=“Content-</a:t>
            </a:r>
            <a:r>
              <a:rPr lang="es-AR" dirty="0" err="1"/>
              <a:t>type</a:t>
            </a:r>
            <a:r>
              <a:rPr lang="es-AR" dirty="0"/>
              <a:t>” </a:t>
            </a:r>
            <a:r>
              <a:rPr lang="es-AR" dirty="0" err="1"/>
              <a:t>content</a:t>
            </a:r>
            <a:r>
              <a:rPr lang="es-AR" dirty="0"/>
              <a:t>=“</a:t>
            </a:r>
            <a:r>
              <a:rPr lang="es-AR" dirty="0" err="1"/>
              <a:t>text</a:t>
            </a:r>
            <a:r>
              <a:rPr lang="es-AR" dirty="0"/>
              <a:t>/</a:t>
            </a:r>
            <a:r>
              <a:rPr lang="es-AR" dirty="0" err="1"/>
              <a:t>html</a:t>
            </a:r>
            <a:r>
              <a:rPr lang="es-AR" dirty="0"/>
              <a:t>; </a:t>
            </a:r>
            <a:r>
              <a:rPr lang="es-AR" dirty="0" err="1"/>
              <a:t>charset</a:t>
            </a:r>
            <a:r>
              <a:rPr lang="es-AR" dirty="0"/>
              <a:t>=ISO-8859-1</a:t>
            </a:r>
            <a:r>
              <a:rPr lang="es-AR" dirty="0" smtClean="0"/>
              <a:t>”&gt;</a:t>
            </a:r>
          </a:p>
          <a:p>
            <a:pPr marL="0" indent="0">
              <a:buNone/>
            </a:pPr>
            <a:endParaRPr lang="es-AR" dirty="0" smtClean="0"/>
          </a:p>
          <a:p>
            <a:r>
              <a:rPr lang="es-AR" dirty="0" smtClean="0"/>
              <a:t>&lt;</a:t>
            </a:r>
            <a:r>
              <a:rPr lang="es-AR" dirty="0"/>
              <a:t>Meta </a:t>
            </a:r>
            <a:r>
              <a:rPr lang="es-AR" dirty="0" err="1"/>
              <a:t>name</a:t>
            </a:r>
            <a:r>
              <a:rPr lang="es-AR" dirty="0"/>
              <a:t>=“</a:t>
            </a:r>
            <a:r>
              <a:rPr lang="es-AR" dirty="0" err="1"/>
              <a:t>keywords</a:t>
            </a:r>
            <a:r>
              <a:rPr lang="es-AR" dirty="0"/>
              <a:t>” </a:t>
            </a:r>
            <a:r>
              <a:rPr lang="es-AR" dirty="0" err="1"/>
              <a:t>content</a:t>
            </a:r>
            <a:r>
              <a:rPr lang="es-AR" dirty="0"/>
              <a:t>=”</a:t>
            </a:r>
            <a:r>
              <a:rPr lang="es-AR" b="1" dirty="0"/>
              <a:t>Baltimore </a:t>
            </a:r>
            <a:r>
              <a:rPr lang="es-AR" b="1" dirty="0" err="1"/>
              <a:t>kitchen</a:t>
            </a:r>
            <a:r>
              <a:rPr lang="es-AR" b="1" dirty="0"/>
              <a:t> </a:t>
            </a:r>
            <a:r>
              <a:rPr lang="es-AR" b="1" dirty="0" err="1"/>
              <a:t>remodeling</a:t>
            </a:r>
            <a:r>
              <a:rPr lang="es-AR" dirty="0" smtClean="0"/>
              <a:t>“&gt;</a:t>
            </a:r>
          </a:p>
          <a:p>
            <a:pPr marL="0" indent="0">
              <a:buNone/>
            </a:pPr>
            <a:endParaRPr lang="es-AR" dirty="0" smtClean="0"/>
          </a:p>
          <a:p>
            <a:r>
              <a:rPr lang="es-AR" dirty="0" smtClean="0"/>
              <a:t>&lt;</a:t>
            </a:r>
            <a:r>
              <a:rPr lang="es-AR" dirty="0"/>
              <a:t>Meta </a:t>
            </a:r>
            <a:r>
              <a:rPr lang="es-AR" dirty="0" err="1"/>
              <a:t>name</a:t>
            </a:r>
            <a:r>
              <a:rPr lang="es-AR" dirty="0"/>
              <a:t>=“</a:t>
            </a:r>
            <a:r>
              <a:rPr lang="es-AR" dirty="0" err="1"/>
              <a:t>description</a:t>
            </a:r>
            <a:r>
              <a:rPr lang="es-AR" dirty="0"/>
              <a:t>” </a:t>
            </a:r>
            <a:r>
              <a:rPr lang="es-AR" dirty="0" err="1"/>
              <a:t>content</a:t>
            </a:r>
            <a:r>
              <a:rPr lang="es-AR" dirty="0"/>
              <a:t>=”</a:t>
            </a:r>
            <a:r>
              <a:rPr lang="es-AR" b="1" dirty="0" err="1"/>
              <a:t>We</a:t>
            </a:r>
            <a:r>
              <a:rPr lang="es-AR" b="1" dirty="0"/>
              <a:t> are </a:t>
            </a:r>
            <a:r>
              <a:rPr lang="es-AR" b="1" dirty="0" err="1"/>
              <a:t>the</a:t>
            </a:r>
            <a:r>
              <a:rPr lang="es-AR" b="1" dirty="0"/>
              <a:t> </a:t>
            </a:r>
            <a:r>
              <a:rPr lang="es-AR" b="1" dirty="0" err="1"/>
              <a:t>best</a:t>
            </a:r>
            <a:r>
              <a:rPr lang="es-AR" b="1" dirty="0"/>
              <a:t> Baltimore </a:t>
            </a:r>
            <a:r>
              <a:rPr lang="es-AR" b="1" dirty="0" err="1"/>
              <a:t>kitchen</a:t>
            </a:r>
            <a:r>
              <a:rPr lang="es-AR" b="1" dirty="0"/>
              <a:t> </a:t>
            </a:r>
            <a:r>
              <a:rPr lang="es-AR" b="1" dirty="0" err="1"/>
              <a:t>remodeling</a:t>
            </a:r>
            <a:r>
              <a:rPr lang="es-AR" b="1" dirty="0"/>
              <a:t> </a:t>
            </a:r>
            <a:r>
              <a:rPr lang="es-AR" b="1" dirty="0" err="1"/>
              <a:t>company</a:t>
            </a:r>
            <a:r>
              <a:rPr lang="es-AR" b="1" dirty="0"/>
              <a:t>. </a:t>
            </a:r>
            <a:r>
              <a:rPr lang="es-AR" b="1" dirty="0" err="1"/>
              <a:t>Call</a:t>
            </a:r>
            <a:r>
              <a:rPr lang="es-AR" b="1" dirty="0"/>
              <a:t> </a:t>
            </a:r>
            <a:r>
              <a:rPr lang="es-AR" b="1" dirty="0" err="1"/>
              <a:t>us</a:t>
            </a:r>
            <a:r>
              <a:rPr lang="es-AR" dirty="0"/>
              <a:t/>
            </a:r>
            <a:br>
              <a:rPr lang="es-AR" dirty="0"/>
            </a:br>
            <a:r>
              <a:rPr lang="es-AR" b="1" dirty="0" err="1"/>
              <a:t>today</a:t>
            </a:r>
            <a:r>
              <a:rPr lang="es-AR" b="1" dirty="0"/>
              <a:t> </a:t>
            </a:r>
            <a:r>
              <a:rPr lang="es-AR" b="1" dirty="0" err="1"/>
              <a:t>or</a:t>
            </a:r>
            <a:r>
              <a:rPr lang="es-AR" b="1" dirty="0"/>
              <a:t> </a:t>
            </a:r>
            <a:r>
              <a:rPr lang="es-AR" b="1" dirty="0" err="1"/>
              <a:t>you</a:t>
            </a:r>
            <a:r>
              <a:rPr lang="es-AR" b="1" dirty="0"/>
              <a:t> </a:t>
            </a:r>
            <a:r>
              <a:rPr lang="es-AR" b="1" dirty="0" err="1"/>
              <a:t>may</a:t>
            </a:r>
            <a:r>
              <a:rPr lang="es-AR" b="1" dirty="0"/>
              <a:t> </a:t>
            </a:r>
            <a:r>
              <a:rPr lang="es-AR" b="1" dirty="0" err="1"/>
              <a:t>pay</a:t>
            </a:r>
            <a:r>
              <a:rPr lang="es-AR" b="1" dirty="0"/>
              <a:t> </a:t>
            </a:r>
            <a:r>
              <a:rPr lang="es-AR" b="1" dirty="0" err="1"/>
              <a:t>too</a:t>
            </a:r>
            <a:r>
              <a:rPr lang="es-AR" b="1" dirty="0"/>
              <a:t> </a:t>
            </a:r>
            <a:r>
              <a:rPr lang="es-AR" b="1" dirty="0" err="1"/>
              <a:t>much</a:t>
            </a:r>
            <a:r>
              <a:rPr lang="es-AR" b="1" dirty="0" smtClean="0"/>
              <a:t>!”</a:t>
            </a:r>
            <a:r>
              <a:rPr lang="es-AR" dirty="0" smtClean="0"/>
              <a:t>&gt;</a:t>
            </a:r>
          </a:p>
          <a:p>
            <a:pPr marL="0" indent="0">
              <a:buNone/>
            </a:pPr>
            <a:endParaRPr lang="es-AR" dirty="0" smtClean="0"/>
          </a:p>
          <a:p>
            <a:r>
              <a:rPr lang="es-AR" dirty="0" smtClean="0"/>
              <a:t>&lt;</a:t>
            </a:r>
            <a:r>
              <a:rPr lang="es-AR" dirty="0"/>
              <a:t>Meta </a:t>
            </a:r>
            <a:r>
              <a:rPr lang="es-AR" dirty="0" err="1"/>
              <a:t>name</a:t>
            </a:r>
            <a:r>
              <a:rPr lang="es-AR" dirty="0"/>
              <a:t>=“</a:t>
            </a:r>
            <a:r>
              <a:rPr lang="es-AR" dirty="0" err="1"/>
              <a:t>googlebot</a:t>
            </a:r>
            <a:r>
              <a:rPr lang="es-AR" dirty="0"/>
              <a:t>” </a:t>
            </a:r>
            <a:r>
              <a:rPr lang="es-AR" dirty="0" err="1"/>
              <a:t>content</a:t>
            </a:r>
            <a:r>
              <a:rPr lang="es-AR" dirty="0"/>
              <a:t>=”</a:t>
            </a:r>
            <a:r>
              <a:rPr lang="es-AR" b="1" dirty="0" err="1"/>
              <a:t>index</a:t>
            </a:r>
            <a:r>
              <a:rPr lang="es-AR" b="1" dirty="0"/>
              <a:t>, </a:t>
            </a:r>
            <a:r>
              <a:rPr lang="es-AR" b="1" dirty="0" err="1"/>
              <a:t>follow</a:t>
            </a:r>
            <a:r>
              <a:rPr lang="es-AR" dirty="0"/>
              <a:t>” </a:t>
            </a:r>
            <a:r>
              <a:rPr lang="es-AR" dirty="0" smtClean="0"/>
              <a:t>/&gt;</a:t>
            </a:r>
          </a:p>
          <a:p>
            <a:pPr marL="0" indent="0">
              <a:buNone/>
            </a:pPr>
            <a:endParaRPr lang="es-AR" dirty="0" smtClean="0"/>
          </a:p>
          <a:p>
            <a:r>
              <a:rPr lang="es-AR" dirty="0" smtClean="0"/>
              <a:t>&lt;</a:t>
            </a:r>
            <a:r>
              <a:rPr lang="es-AR" dirty="0"/>
              <a:t>META http-</a:t>
            </a:r>
            <a:r>
              <a:rPr lang="es-AR" dirty="0" err="1"/>
              <a:t>equiv</a:t>
            </a:r>
            <a:r>
              <a:rPr lang="es-AR" dirty="0"/>
              <a:t>=“Content-</a:t>
            </a:r>
            <a:r>
              <a:rPr lang="es-AR" dirty="0" err="1"/>
              <a:t>Language</a:t>
            </a:r>
            <a:r>
              <a:rPr lang="es-AR" dirty="0"/>
              <a:t>” CONTENT=”</a:t>
            </a:r>
            <a:r>
              <a:rPr lang="es-AR" b="1" dirty="0"/>
              <a:t>EN-US</a:t>
            </a:r>
            <a:r>
              <a:rPr lang="es-AR" dirty="0"/>
              <a:t>“&gt;</a:t>
            </a:r>
            <a:br>
              <a:rPr lang="es-AR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9544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80720"/>
          </a:xfrm>
        </p:spPr>
        <p:txBody>
          <a:bodyPr>
            <a:normAutofit fontScale="70000" lnSpcReduction="20000"/>
          </a:bodyPr>
          <a:lstStyle/>
          <a:p>
            <a:r>
              <a:rPr lang="es-AR" dirty="0"/>
              <a:t>&lt;Meta </a:t>
            </a:r>
            <a:r>
              <a:rPr lang="es-AR" dirty="0" err="1"/>
              <a:t>name</a:t>
            </a:r>
            <a:r>
              <a:rPr lang="es-AR" dirty="0"/>
              <a:t>=“robots” </a:t>
            </a:r>
            <a:r>
              <a:rPr lang="es-AR" dirty="0" err="1"/>
              <a:t>content</a:t>
            </a:r>
            <a:r>
              <a:rPr lang="es-AR" dirty="0"/>
              <a:t>=” </a:t>
            </a:r>
            <a:r>
              <a:rPr lang="es-AR" b="1" dirty="0" err="1"/>
              <a:t>index</a:t>
            </a:r>
            <a:r>
              <a:rPr lang="es-AR" b="1" dirty="0"/>
              <a:t>, </a:t>
            </a:r>
            <a:r>
              <a:rPr lang="es-AR" b="1" dirty="0" err="1"/>
              <a:t>follow</a:t>
            </a:r>
            <a:r>
              <a:rPr lang="es-AR" b="1" dirty="0"/>
              <a:t> </a:t>
            </a:r>
            <a:r>
              <a:rPr lang="es-AR" dirty="0" smtClean="0"/>
              <a:t>“&gt;</a:t>
            </a:r>
          </a:p>
          <a:p>
            <a:pPr marL="0" indent="0">
              <a:buNone/>
            </a:pPr>
            <a:endParaRPr lang="es-AR" dirty="0" smtClean="0"/>
          </a:p>
          <a:p>
            <a:r>
              <a:rPr lang="es-AR" dirty="0" smtClean="0"/>
              <a:t>&lt;</a:t>
            </a:r>
            <a:r>
              <a:rPr lang="es-AR" dirty="0"/>
              <a:t>Meta </a:t>
            </a:r>
            <a:r>
              <a:rPr lang="es-AR" dirty="0" err="1"/>
              <a:t>name</a:t>
            </a:r>
            <a:r>
              <a:rPr lang="es-AR" dirty="0"/>
              <a:t>=“</a:t>
            </a:r>
            <a:r>
              <a:rPr lang="es-AR" dirty="0" err="1"/>
              <a:t>Revist-After</a:t>
            </a:r>
            <a:r>
              <a:rPr lang="es-AR" dirty="0"/>
              <a:t>” </a:t>
            </a:r>
            <a:r>
              <a:rPr lang="es-AR" dirty="0" err="1"/>
              <a:t>content</a:t>
            </a:r>
            <a:r>
              <a:rPr lang="es-AR" dirty="0"/>
              <a:t>=”</a:t>
            </a:r>
            <a:r>
              <a:rPr lang="es-AR" b="1" dirty="0"/>
              <a:t>7 </a:t>
            </a:r>
            <a:r>
              <a:rPr lang="es-AR" b="1" dirty="0" err="1"/>
              <a:t>days</a:t>
            </a:r>
            <a:r>
              <a:rPr lang="es-AR" dirty="0" smtClean="0"/>
              <a:t>“&gt;</a:t>
            </a:r>
          </a:p>
          <a:p>
            <a:endParaRPr lang="es-AR" dirty="0" smtClean="0"/>
          </a:p>
          <a:p>
            <a:r>
              <a:rPr lang="es-AR" dirty="0" smtClean="0"/>
              <a:t>&lt;</a:t>
            </a:r>
            <a:r>
              <a:rPr lang="es-AR" dirty="0"/>
              <a:t>Meta </a:t>
            </a:r>
            <a:r>
              <a:rPr lang="es-AR" dirty="0" err="1"/>
              <a:t>name</a:t>
            </a:r>
            <a:r>
              <a:rPr lang="es-AR" dirty="0"/>
              <a:t>=“</a:t>
            </a:r>
            <a:r>
              <a:rPr lang="es-AR" dirty="0" err="1"/>
              <a:t>city</a:t>
            </a:r>
            <a:r>
              <a:rPr lang="es-AR" dirty="0"/>
              <a:t>” </a:t>
            </a:r>
            <a:r>
              <a:rPr lang="es-AR" dirty="0" err="1"/>
              <a:t>content</a:t>
            </a:r>
            <a:r>
              <a:rPr lang="es-AR" dirty="0"/>
              <a:t>=”</a:t>
            </a:r>
            <a:r>
              <a:rPr lang="es-AR" b="1" dirty="0"/>
              <a:t>Baltimore</a:t>
            </a:r>
            <a:r>
              <a:rPr lang="es-AR" dirty="0" smtClean="0"/>
              <a:t>“&gt;</a:t>
            </a:r>
          </a:p>
          <a:p>
            <a:pPr marL="0" indent="0">
              <a:buNone/>
            </a:pPr>
            <a:endParaRPr lang="es-AR" dirty="0" smtClean="0"/>
          </a:p>
          <a:p>
            <a:r>
              <a:rPr lang="es-AR" dirty="0" smtClean="0"/>
              <a:t>&lt;</a:t>
            </a:r>
            <a:r>
              <a:rPr lang="es-AR" dirty="0"/>
              <a:t>Meta </a:t>
            </a:r>
            <a:r>
              <a:rPr lang="es-AR" dirty="0" err="1"/>
              <a:t>name</a:t>
            </a:r>
            <a:r>
              <a:rPr lang="es-AR" dirty="0"/>
              <a:t>=“country” </a:t>
            </a:r>
            <a:r>
              <a:rPr lang="es-AR" dirty="0" err="1"/>
              <a:t>content</a:t>
            </a:r>
            <a:r>
              <a:rPr lang="es-AR" dirty="0"/>
              <a:t>=”</a:t>
            </a:r>
            <a:r>
              <a:rPr lang="es-AR" b="1" dirty="0" err="1"/>
              <a:t>United</a:t>
            </a:r>
            <a:r>
              <a:rPr lang="es-AR" b="1" dirty="0"/>
              <a:t> </a:t>
            </a:r>
            <a:r>
              <a:rPr lang="es-AR" b="1" dirty="0" err="1"/>
              <a:t>States</a:t>
            </a:r>
            <a:r>
              <a:rPr lang="es-AR" b="1" dirty="0"/>
              <a:t> (USA</a:t>
            </a:r>
            <a:r>
              <a:rPr lang="es-AR" b="1" dirty="0" smtClean="0"/>
              <a:t>)”&gt;</a:t>
            </a:r>
          </a:p>
          <a:p>
            <a:pPr marL="0" indent="0">
              <a:buNone/>
            </a:pPr>
            <a:endParaRPr lang="es-AR" b="1" dirty="0" smtClean="0"/>
          </a:p>
          <a:p>
            <a:r>
              <a:rPr lang="es-AR" dirty="0" smtClean="0"/>
              <a:t>&lt;</a:t>
            </a:r>
            <a:r>
              <a:rPr lang="es-AR" dirty="0"/>
              <a:t>Meta </a:t>
            </a:r>
            <a:r>
              <a:rPr lang="es-AR" dirty="0" err="1"/>
              <a:t>name</a:t>
            </a:r>
            <a:r>
              <a:rPr lang="es-AR" dirty="0"/>
              <a:t>=“</a:t>
            </a:r>
            <a:r>
              <a:rPr lang="es-AR" dirty="0" err="1"/>
              <a:t>state</a:t>
            </a:r>
            <a:r>
              <a:rPr lang="es-AR" dirty="0"/>
              <a:t>” </a:t>
            </a:r>
            <a:r>
              <a:rPr lang="es-AR" dirty="0" err="1"/>
              <a:t>content</a:t>
            </a:r>
            <a:r>
              <a:rPr lang="es-AR" dirty="0"/>
              <a:t>=”</a:t>
            </a:r>
            <a:r>
              <a:rPr lang="es-AR" b="1" dirty="0"/>
              <a:t>MD</a:t>
            </a:r>
            <a:r>
              <a:rPr lang="es-AR" dirty="0" smtClean="0"/>
              <a:t>“&gt;</a:t>
            </a:r>
          </a:p>
          <a:p>
            <a:pPr marL="0" indent="0">
              <a:buNone/>
            </a:pPr>
            <a:endParaRPr lang="es-AR" dirty="0" smtClean="0"/>
          </a:p>
          <a:p>
            <a:r>
              <a:rPr lang="es-AR" dirty="0" smtClean="0"/>
              <a:t>&lt;</a:t>
            </a:r>
            <a:r>
              <a:rPr lang="es-AR" dirty="0"/>
              <a:t>Meta </a:t>
            </a:r>
            <a:r>
              <a:rPr lang="es-AR" dirty="0" err="1"/>
              <a:t>name</a:t>
            </a:r>
            <a:r>
              <a:rPr lang="es-AR" dirty="0"/>
              <a:t>=“</a:t>
            </a:r>
            <a:r>
              <a:rPr lang="es-AR" dirty="0" err="1"/>
              <a:t>zip</a:t>
            </a:r>
            <a:r>
              <a:rPr lang="es-AR" dirty="0"/>
              <a:t> </a:t>
            </a:r>
            <a:r>
              <a:rPr lang="es-AR" dirty="0" err="1"/>
              <a:t>code</a:t>
            </a:r>
            <a:r>
              <a:rPr lang="es-AR" dirty="0"/>
              <a:t>” </a:t>
            </a:r>
            <a:r>
              <a:rPr lang="es-AR" dirty="0" err="1"/>
              <a:t>content</a:t>
            </a:r>
            <a:r>
              <a:rPr lang="es-AR" dirty="0"/>
              <a:t>=”</a:t>
            </a:r>
            <a:r>
              <a:rPr lang="es-AR" b="1" dirty="0"/>
              <a:t>21201</a:t>
            </a:r>
            <a:r>
              <a:rPr lang="es-AR" dirty="0" smtClean="0"/>
              <a:t>“&gt;</a:t>
            </a:r>
          </a:p>
          <a:p>
            <a:pPr marL="0" indent="0">
              <a:buNone/>
            </a:pPr>
            <a:endParaRPr lang="es-AR" dirty="0" smtClean="0"/>
          </a:p>
          <a:p>
            <a:r>
              <a:rPr lang="es-AR" dirty="0" smtClean="0"/>
              <a:t>&lt;</a:t>
            </a:r>
            <a:r>
              <a:rPr lang="es-AR" dirty="0"/>
              <a:t>Meta </a:t>
            </a:r>
            <a:r>
              <a:rPr lang="es-AR" dirty="0" err="1"/>
              <a:t>name</a:t>
            </a:r>
            <a:r>
              <a:rPr lang="es-AR" dirty="0"/>
              <a:t>=“</a:t>
            </a:r>
            <a:r>
              <a:rPr lang="es-AR" dirty="0" err="1"/>
              <a:t>subject</a:t>
            </a:r>
            <a:r>
              <a:rPr lang="es-AR" dirty="0"/>
              <a:t>” </a:t>
            </a:r>
            <a:r>
              <a:rPr lang="es-AR" dirty="0" err="1"/>
              <a:t>content</a:t>
            </a:r>
            <a:r>
              <a:rPr lang="es-AR" dirty="0"/>
              <a:t>=”</a:t>
            </a:r>
            <a:r>
              <a:rPr lang="es-AR" b="1" dirty="0"/>
              <a:t>Baltimore </a:t>
            </a:r>
            <a:r>
              <a:rPr lang="es-AR" b="1" dirty="0" err="1"/>
              <a:t>Kitchen</a:t>
            </a:r>
            <a:r>
              <a:rPr lang="es-AR" b="1" dirty="0"/>
              <a:t> </a:t>
            </a:r>
            <a:r>
              <a:rPr lang="es-AR" b="1" dirty="0" err="1"/>
              <a:t>Remodeling</a:t>
            </a:r>
            <a:r>
              <a:rPr lang="es-AR" dirty="0" smtClean="0"/>
              <a:t>“&gt;</a:t>
            </a:r>
          </a:p>
          <a:p>
            <a:pPr marL="0" indent="0">
              <a:buNone/>
            </a:pPr>
            <a:endParaRPr lang="es-AR" dirty="0" smtClean="0"/>
          </a:p>
          <a:p>
            <a:r>
              <a:rPr lang="es-AR" dirty="0" smtClean="0"/>
              <a:t>&lt;</a:t>
            </a:r>
            <a:r>
              <a:rPr lang="es-AR" dirty="0"/>
              <a:t>Meta </a:t>
            </a:r>
            <a:r>
              <a:rPr lang="es-AR" dirty="0" err="1"/>
              <a:t>name</a:t>
            </a:r>
            <a:r>
              <a:rPr lang="es-AR" dirty="0"/>
              <a:t>=“</a:t>
            </a:r>
            <a:r>
              <a:rPr lang="es-AR" dirty="0" err="1"/>
              <a:t>author</a:t>
            </a:r>
            <a:r>
              <a:rPr lang="es-AR" dirty="0"/>
              <a:t>” </a:t>
            </a:r>
            <a:r>
              <a:rPr lang="es-AR" dirty="0" err="1"/>
              <a:t>content</a:t>
            </a:r>
            <a:r>
              <a:rPr lang="es-AR" dirty="0"/>
              <a:t>=”</a:t>
            </a:r>
            <a:r>
              <a:rPr lang="es-AR" b="1" dirty="0" err="1"/>
              <a:t>Kitchen</a:t>
            </a:r>
            <a:r>
              <a:rPr lang="es-AR" b="1" dirty="0"/>
              <a:t> </a:t>
            </a:r>
            <a:r>
              <a:rPr lang="es-AR" b="1" dirty="0" err="1"/>
              <a:t>Remodeling</a:t>
            </a:r>
            <a:r>
              <a:rPr lang="es-AR" b="1" dirty="0"/>
              <a:t> </a:t>
            </a:r>
            <a:r>
              <a:rPr lang="es-AR" b="1" dirty="0" err="1"/>
              <a:t>Experts</a:t>
            </a:r>
            <a:r>
              <a:rPr lang="es-AR" dirty="0" smtClean="0"/>
              <a:t>“&gt;</a:t>
            </a:r>
          </a:p>
          <a:p>
            <a:pPr marL="0" indent="0">
              <a:buNone/>
            </a:pPr>
            <a:endParaRPr lang="es-AR" dirty="0" smtClean="0"/>
          </a:p>
          <a:p>
            <a:r>
              <a:rPr lang="en-US" dirty="0" smtClean="0"/>
              <a:t>&lt;</a:t>
            </a:r>
            <a:r>
              <a:rPr lang="en-US" dirty="0"/>
              <a:t>Meta name=“copyright” content=”</a:t>
            </a:r>
            <a:r>
              <a:rPr lang="en-US" b="1" dirty="0"/>
              <a:t>Kitchen Remodeling Experts</a:t>
            </a:r>
            <a:r>
              <a:rPr lang="en-US" dirty="0" smtClean="0"/>
              <a:t>“&gt;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/>
              <a:t>&lt;</a:t>
            </a:r>
            <a:r>
              <a:rPr lang="en-US" dirty="0" smtClean="0"/>
              <a:t>/</a:t>
            </a:r>
            <a:r>
              <a:rPr lang="en-US" dirty="0"/>
              <a:t>HEAD</a:t>
            </a:r>
            <a:r>
              <a:rPr lang="en-US" i="1" dirty="0" smtClean="0"/>
              <a:t>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2456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>
                <a:solidFill>
                  <a:schemeClr val="tx2"/>
                </a:solidFill>
              </a:rPr>
              <a:t>¿</a:t>
            </a:r>
            <a:r>
              <a:rPr lang="en-US" b="1" dirty="0" err="1" smtClean="0">
                <a:solidFill>
                  <a:schemeClr val="tx2"/>
                </a:solidFill>
              </a:rPr>
              <a:t>Qué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necesito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para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empezar</a:t>
            </a:r>
            <a:r>
              <a:rPr lang="en-US" b="1" dirty="0" smtClean="0">
                <a:solidFill>
                  <a:schemeClr val="tx2"/>
                </a:solidFill>
              </a:rPr>
              <a:t>?</a:t>
            </a:r>
            <a:endParaRPr lang="es-AR" b="1" dirty="0">
              <a:solidFill>
                <a:schemeClr val="tx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Agregar</a:t>
            </a:r>
            <a:r>
              <a:rPr lang="en-US" dirty="0" smtClean="0"/>
              <a:t> el </a:t>
            </a:r>
            <a:r>
              <a:rPr lang="en-US" dirty="0" err="1" smtClean="0"/>
              <a:t>sitio</a:t>
            </a:r>
            <a:r>
              <a:rPr lang="en-US" dirty="0" smtClean="0"/>
              <a:t> a Google Webmaster’s tools.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herramienta</a:t>
            </a:r>
            <a:r>
              <a:rPr lang="en-US" dirty="0" smtClean="0"/>
              <a:t> p</a:t>
            </a:r>
            <a:r>
              <a:rPr lang="es-AR" dirty="0" err="1" smtClean="0"/>
              <a:t>rovee</a:t>
            </a:r>
            <a:r>
              <a:rPr lang="es-AR" dirty="0" smtClean="0"/>
              <a:t> datos sobre el tráfico del sitio y ayuda a identificar problemas. Además podemos saber cuantos links hay a nuestro sitio y las </a:t>
            </a:r>
            <a:r>
              <a:rPr lang="es-AR" dirty="0" err="1" smtClean="0"/>
              <a:t>keywords</a:t>
            </a:r>
            <a:r>
              <a:rPr lang="es-AR" dirty="0" smtClean="0"/>
              <a:t> usadas para llegar a él, entre otras cosas.</a:t>
            </a:r>
          </a:p>
          <a:p>
            <a:r>
              <a:rPr lang="en-US" dirty="0" err="1" smtClean="0"/>
              <a:t>Agregar</a:t>
            </a:r>
            <a:r>
              <a:rPr lang="en-US" dirty="0" smtClean="0"/>
              <a:t> un </a:t>
            </a:r>
            <a:r>
              <a:rPr lang="en-US" dirty="0" err="1" smtClean="0"/>
              <a:t>negocio</a:t>
            </a:r>
            <a:r>
              <a:rPr lang="en-US" dirty="0" smtClean="0"/>
              <a:t> local a Google Places.</a:t>
            </a:r>
          </a:p>
          <a:p>
            <a:r>
              <a:rPr lang="en-US" dirty="0" err="1" smtClean="0"/>
              <a:t>Agregar</a:t>
            </a:r>
            <a:r>
              <a:rPr lang="en-US" dirty="0" smtClean="0"/>
              <a:t> el </a:t>
            </a:r>
            <a:r>
              <a:rPr lang="en-US" dirty="0" err="1" smtClean="0"/>
              <a:t>sitio</a:t>
            </a:r>
            <a:r>
              <a:rPr lang="en-US" dirty="0" smtClean="0"/>
              <a:t> a Bing Webmaster’s tools y a  Bing Business Portal Listing.</a:t>
            </a:r>
          </a:p>
          <a:p>
            <a:r>
              <a:rPr lang="en-US" dirty="0" err="1" smtClean="0"/>
              <a:t>Agregar</a:t>
            </a:r>
            <a:r>
              <a:rPr lang="en-US" dirty="0" smtClean="0"/>
              <a:t> a Business listing en Yahoo.</a:t>
            </a:r>
            <a:endParaRPr lang="es-AR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19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2"/>
                </a:solidFill>
              </a:rPr>
              <a:t>Historia</a:t>
            </a:r>
            <a:endParaRPr lang="es-AR" b="1" dirty="0">
              <a:solidFill>
                <a:schemeClr val="tx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 el </a:t>
            </a:r>
            <a:r>
              <a:rPr lang="en-US" dirty="0" err="1" smtClean="0"/>
              <a:t>año</a:t>
            </a:r>
            <a:r>
              <a:rPr lang="en-US" dirty="0" smtClean="0"/>
              <a:t> 2000, Sean Odom </a:t>
            </a:r>
            <a:r>
              <a:rPr lang="en-US" dirty="0" err="1" smtClean="0"/>
              <a:t>daba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charla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marketing en </a:t>
            </a:r>
            <a:r>
              <a:rPr lang="en-US" dirty="0" err="1" smtClean="0"/>
              <a:t>buscadores</a:t>
            </a:r>
            <a:r>
              <a:rPr lang="en-US" dirty="0" smtClean="0"/>
              <a:t>, en Plano, Texas. </a:t>
            </a:r>
            <a:r>
              <a:rPr lang="en-US" dirty="0" err="1" smtClean="0"/>
              <a:t>Unas</a:t>
            </a:r>
            <a:r>
              <a:rPr lang="en-US" dirty="0" smtClean="0"/>
              <a:t> </a:t>
            </a:r>
            <a:r>
              <a:rPr lang="en-US" dirty="0" err="1" smtClean="0"/>
              <a:t>semanas</a:t>
            </a:r>
            <a:r>
              <a:rPr lang="en-US" dirty="0" smtClean="0"/>
              <a:t> </a:t>
            </a:r>
            <a:r>
              <a:rPr lang="en-US" dirty="0" err="1" smtClean="0"/>
              <a:t>después</a:t>
            </a:r>
            <a:r>
              <a:rPr lang="en-US" dirty="0" smtClean="0"/>
              <a:t> </a:t>
            </a:r>
            <a:r>
              <a:rPr lang="es-AR" dirty="0"/>
              <a:t>Ted </a:t>
            </a:r>
            <a:r>
              <a:rPr lang="es-AR" dirty="0" err="1" smtClean="0"/>
              <a:t>Nugent</a:t>
            </a:r>
            <a:r>
              <a:rPr lang="es-AR" dirty="0" smtClean="0"/>
              <a:t> (oyente de la charla y editor de Computing Magazine) llamó a Sean y le pidió que escriba un artículo sobre qué era necesario hacer en HTML para que tu sitio sea encontrado por los buscadores, especialmente </a:t>
            </a:r>
            <a:r>
              <a:rPr lang="en-US" dirty="0" smtClean="0"/>
              <a:t>Yahoo! </a:t>
            </a:r>
            <a:r>
              <a:rPr lang="en-US" dirty="0"/>
              <a:t>y</a:t>
            </a:r>
            <a:r>
              <a:rPr lang="en-US" dirty="0" smtClean="0"/>
              <a:t> Excite,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eran</a:t>
            </a:r>
            <a:r>
              <a:rPr lang="en-US" dirty="0" smtClean="0"/>
              <a:t> los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populares</a:t>
            </a:r>
            <a:r>
              <a:rPr lang="en-US" dirty="0" smtClean="0"/>
              <a:t> en </a:t>
            </a:r>
            <a:r>
              <a:rPr lang="en-US" dirty="0" err="1" smtClean="0"/>
              <a:t>esa</a:t>
            </a:r>
            <a:r>
              <a:rPr lang="en-US" dirty="0" smtClean="0"/>
              <a:t> </a:t>
            </a:r>
            <a:r>
              <a:rPr lang="en-US" dirty="0" err="1" smtClean="0"/>
              <a:t>época</a:t>
            </a:r>
            <a:r>
              <a:rPr lang="en-US" dirty="0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9193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2"/>
                </a:solidFill>
              </a:rPr>
              <a:t>Una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buena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mecánica</a:t>
            </a:r>
            <a:r>
              <a:rPr lang="en-US" b="1" dirty="0" smtClean="0">
                <a:solidFill>
                  <a:schemeClr val="tx2"/>
                </a:solidFill>
              </a:rPr>
              <a:t> de </a:t>
            </a:r>
            <a:r>
              <a:rPr lang="en-US" b="1" dirty="0" err="1" smtClean="0">
                <a:solidFill>
                  <a:schemeClr val="tx2"/>
                </a:solidFill>
              </a:rPr>
              <a:t>sitio</a:t>
            </a:r>
            <a:endParaRPr lang="es-AR" b="1" dirty="0">
              <a:solidFill>
                <a:schemeClr val="tx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 err="1" smtClean="0"/>
              <a:t>Chequear</a:t>
            </a:r>
            <a:r>
              <a:rPr lang="en-US" dirty="0" smtClean="0"/>
              <a:t> links </a:t>
            </a:r>
            <a:r>
              <a:rPr lang="en-US" dirty="0" err="1" smtClean="0"/>
              <a:t>rotos</a:t>
            </a:r>
            <a:r>
              <a:rPr lang="en-US" dirty="0"/>
              <a:t> </a:t>
            </a:r>
            <a:r>
              <a:rPr lang="en-US" dirty="0" smtClean="0"/>
              <a:t>y el </a:t>
            </a:r>
            <a:r>
              <a:rPr lang="en-US" dirty="0" err="1" smtClean="0"/>
              <a:t>tamaño</a:t>
            </a:r>
            <a:r>
              <a:rPr lang="en-US" dirty="0" smtClean="0"/>
              <a:t> total del </a:t>
            </a:r>
            <a:r>
              <a:rPr lang="en-US" dirty="0" err="1" smtClean="0"/>
              <a:t>sitio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Auditar</a:t>
            </a:r>
            <a:r>
              <a:rPr lang="en-US" dirty="0" smtClean="0"/>
              <a:t> el </a:t>
            </a:r>
            <a:r>
              <a:rPr lang="en-US" dirty="0" err="1" smtClean="0"/>
              <a:t>sitio</a:t>
            </a:r>
            <a:r>
              <a:rPr lang="en-US" dirty="0" smtClean="0"/>
              <a:t>: </a:t>
            </a:r>
            <a:r>
              <a:rPr lang="es-AR" dirty="0" smtClean="0"/>
              <a:t>AccuQuality.com o</a:t>
            </a:r>
            <a:r>
              <a:rPr lang="es-AR" dirty="0"/>
              <a:t/>
            </a:r>
            <a:br>
              <a:rPr lang="es-AR" dirty="0"/>
            </a:br>
            <a:r>
              <a:rPr lang="es-AR" dirty="0" smtClean="0"/>
              <a:t>SEOAudits.com. Estos sitios realizan más de 400 </a:t>
            </a:r>
            <a:r>
              <a:rPr lang="es-AR" dirty="0" err="1" smtClean="0"/>
              <a:t>tests</a:t>
            </a:r>
            <a:r>
              <a:rPr lang="es-AR" dirty="0" smtClean="0"/>
              <a:t> en todas las páginas del sitio.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581128"/>
            <a:ext cx="4355976" cy="1710083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247" y="4333737"/>
            <a:ext cx="2165441" cy="220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01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>
                <a:solidFill>
                  <a:schemeClr val="tx2"/>
                </a:solidFill>
              </a:rPr>
              <a:t>¿</a:t>
            </a:r>
            <a:r>
              <a:rPr lang="en-US" b="1" dirty="0" err="1" smtClean="0">
                <a:solidFill>
                  <a:schemeClr val="tx2"/>
                </a:solidFill>
              </a:rPr>
              <a:t>Dónde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agrego</a:t>
            </a:r>
            <a:r>
              <a:rPr lang="en-US" b="1" dirty="0" smtClean="0">
                <a:solidFill>
                  <a:schemeClr val="tx2"/>
                </a:solidFill>
              </a:rPr>
              <a:t> a mi </a:t>
            </a:r>
            <a:r>
              <a:rPr lang="en-US" b="1" dirty="0" err="1" smtClean="0">
                <a:solidFill>
                  <a:schemeClr val="tx2"/>
                </a:solidFill>
              </a:rPr>
              <a:t>sitio</a:t>
            </a:r>
            <a:r>
              <a:rPr lang="en-US" b="1" dirty="0" smtClean="0">
                <a:solidFill>
                  <a:schemeClr val="tx2"/>
                </a:solidFill>
              </a:rPr>
              <a:t>?</a:t>
            </a:r>
            <a:endParaRPr lang="es-AR" b="1" dirty="0">
              <a:solidFill>
                <a:schemeClr val="tx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 smtClean="0"/>
              <a:t>Bing: Yahoo, MSN, Live, etc.</a:t>
            </a:r>
          </a:p>
          <a:p>
            <a:r>
              <a:rPr lang="en-US" dirty="0" smtClean="0"/>
              <a:t>DMOZ: open directory project.</a:t>
            </a:r>
          </a:p>
          <a:p>
            <a:r>
              <a:rPr lang="en-US" dirty="0" err="1" smtClean="0"/>
              <a:t>Alexa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Multi site submission: </a:t>
            </a:r>
            <a:r>
              <a:rPr lang="en-US" dirty="0" err="1" smtClean="0"/>
              <a:t>SubmissionComplete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Todo</a:t>
            </a:r>
            <a:r>
              <a:rPr lang="en-US" dirty="0" smtClean="0"/>
              <a:t> </a:t>
            </a:r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finalidad</a:t>
            </a:r>
            <a:r>
              <a:rPr lang="en-US" dirty="0" smtClean="0"/>
              <a:t> </a:t>
            </a:r>
            <a:r>
              <a:rPr lang="en-US" dirty="0" err="1" smtClean="0"/>
              <a:t>aumentar</a:t>
            </a:r>
            <a:r>
              <a:rPr lang="en-US" dirty="0" smtClean="0"/>
              <a:t> el PR.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447838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2"/>
                </a:solidFill>
              </a:rPr>
              <a:t>Haciendo</a:t>
            </a:r>
            <a:r>
              <a:rPr lang="en-US" b="1" dirty="0" smtClean="0">
                <a:solidFill>
                  <a:schemeClr val="tx2"/>
                </a:solidFill>
              </a:rPr>
              <a:t> un re-</a:t>
            </a:r>
            <a:r>
              <a:rPr lang="en-US" b="1" dirty="0" err="1" smtClean="0">
                <a:solidFill>
                  <a:schemeClr val="tx2"/>
                </a:solidFill>
              </a:rPr>
              <a:t>diseño</a:t>
            </a:r>
            <a:endParaRPr lang="es-AR" b="1" dirty="0">
              <a:solidFill>
                <a:schemeClr val="tx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 smtClean="0"/>
              <a:t>Si </a:t>
            </a:r>
            <a:r>
              <a:rPr lang="en-US" dirty="0" err="1" smtClean="0"/>
              <a:t>cambiamos</a:t>
            </a:r>
            <a:r>
              <a:rPr lang="en-US" dirty="0" smtClean="0"/>
              <a:t> la </a:t>
            </a:r>
            <a:r>
              <a:rPr lang="en-US" dirty="0" err="1" smtClean="0"/>
              <a:t>tecnología</a:t>
            </a:r>
            <a:r>
              <a:rPr lang="en-US" dirty="0" smtClean="0"/>
              <a:t> con la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hecho</a:t>
            </a:r>
            <a:r>
              <a:rPr lang="en-US" dirty="0" smtClean="0"/>
              <a:t> el </a:t>
            </a:r>
            <a:r>
              <a:rPr lang="en-US" dirty="0" err="1" smtClean="0"/>
              <a:t>sitio</a:t>
            </a:r>
            <a:r>
              <a:rPr lang="en-US" dirty="0" smtClean="0"/>
              <a:t>, </a:t>
            </a:r>
            <a:r>
              <a:rPr lang="en-US" dirty="0" err="1" smtClean="0"/>
              <a:t>deberíamos</a:t>
            </a:r>
            <a:r>
              <a:rPr lang="en-US" dirty="0" smtClean="0"/>
              <a:t> </a:t>
            </a:r>
            <a:r>
              <a:rPr lang="en-US" dirty="0" err="1" smtClean="0"/>
              <a:t>consultar</a:t>
            </a:r>
            <a:r>
              <a:rPr lang="en-US" dirty="0" smtClean="0"/>
              <a:t> con un </a:t>
            </a:r>
            <a:r>
              <a:rPr lang="en-US" dirty="0" err="1" smtClean="0"/>
              <a:t>profesional</a:t>
            </a:r>
            <a:r>
              <a:rPr lang="en-US" dirty="0" smtClean="0"/>
              <a:t> SEO antes, </a:t>
            </a:r>
            <a:r>
              <a:rPr lang="en-US" dirty="0" err="1" smtClean="0"/>
              <a:t>si</a:t>
            </a:r>
            <a:r>
              <a:rPr lang="en-US" dirty="0" smtClean="0"/>
              <a:t> no </a:t>
            </a:r>
            <a:r>
              <a:rPr lang="en-US" dirty="0" err="1" smtClean="0"/>
              <a:t>queremos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nuestro</a:t>
            </a:r>
            <a:r>
              <a:rPr lang="en-US" dirty="0" smtClean="0"/>
              <a:t> </a:t>
            </a:r>
            <a:r>
              <a:rPr lang="en-US" dirty="0" err="1" smtClean="0"/>
              <a:t>sitio</a:t>
            </a:r>
            <a:r>
              <a:rPr lang="en-US" dirty="0" smtClean="0"/>
              <a:t> </a:t>
            </a:r>
            <a:r>
              <a:rPr lang="en-US" dirty="0" err="1" smtClean="0"/>
              <a:t>desaparezca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completo</a:t>
            </a:r>
            <a:r>
              <a:rPr lang="en-US" dirty="0" smtClean="0"/>
              <a:t> de Google </a:t>
            </a:r>
            <a:r>
              <a:rPr lang="en-US" dirty="0" err="1" smtClean="0"/>
              <a:t>junto</a:t>
            </a:r>
            <a:r>
              <a:rPr lang="en-US" dirty="0" smtClean="0"/>
              <a:t> con </a:t>
            </a:r>
            <a:r>
              <a:rPr lang="en-US" dirty="0" err="1" smtClean="0"/>
              <a:t>todo</a:t>
            </a:r>
            <a:r>
              <a:rPr lang="en-US" dirty="0" smtClean="0"/>
              <a:t> el </a:t>
            </a:r>
            <a:r>
              <a:rPr lang="en-US" dirty="0" err="1" smtClean="0"/>
              <a:t>trabajo</a:t>
            </a:r>
            <a:r>
              <a:rPr lang="en-US" dirty="0" smtClean="0"/>
              <a:t> de ranking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hayamos</a:t>
            </a:r>
            <a:r>
              <a:rPr lang="en-US" dirty="0" smtClean="0"/>
              <a:t> </a:t>
            </a:r>
            <a:r>
              <a:rPr lang="en-US" dirty="0" err="1" smtClean="0"/>
              <a:t>realizado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confíes</a:t>
            </a:r>
            <a:r>
              <a:rPr lang="en-US" dirty="0" smtClean="0"/>
              <a:t> en </a:t>
            </a:r>
            <a:r>
              <a:rPr lang="en-US" dirty="0" err="1" smtClean="0"/>
              <a:t>tu</a:t>
            </a:r>
            <a:r>
              <a:rPr lang="en-US" dirty="0" smtClean="0"/>
              <a:t> Webmaster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dice </a:t>
            </a:r>
            <a:r>
              <a:rPr lang="en-US" dirty="0" err="1" smtClean="0"/>
              <a:t>que</a:t>
            </a:r>
            <a:r>
              <a:rPr lang="en-US" dirty="0" smtClean="0"/>
              <a:t> nada </a:t>
            </a:r>
            <a:r>
              <a:rPr lang="en-US" dirty="0" err="1" smtClean="0"/>
              <a:t>va</a:t>
            </a:r>
            <a:r>
              <a:rPr lang="en-US" dirty="0" smtClean="0"/>
              <a:t> a </a:t>
            </a:r>
            <a:r>
              <a:rPr lang="en-US" dirty="0" err="1" smtClean="0"/>
              <a:t>suceder</a:t>
            </a:r>
            <a:r>
              <a:rPr lang="en-US" dirty="0" smtClean="0"/>
              <a:t>. </a:t>
            </a:r>
            <a:r>
              <a:rPr lang="en-US" dirty="0" err="1" smtClean="0"/>
              <a:t>Probablemente</a:t>
            </a:r>
            <a:r>
              <a:rPr lang="en-US" dirty="0" smtClean="0"/>
              <a:t> no </a:t>
            </a:r>
            <a:r>
              <a:rPr lang="en-US" dirty="0" err="1" smtClean="0"/>
              <a:t>tenga</a:t>
            </a:r>
            <a:r>
              <a:rPr lang="en-US" dirty="0" smtClean="0"/>
              <a:t> </a:t>
            </a:r>
            <a:r>
              <a:rPr lang="en-US" dirty="0" err="1" smtClean="0"/>
              <a:t>conocimientos</a:t>
            </a:r>
            <a:r>
              <a:rPr lang="en-US" dirty="0" smtClean="0"/>
              <a:t> de SEO.</a:t>
            </a:r>
            <a:endParaRPr lang="es-AR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4478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>
                <a:solidFill>
                  <a:schemeClr val="tx2"/>
                </a:solidFill>
              </a:rPr>
              <a:t>¿</a:t>
            </a:r>
            <a:r>
              <a:rPr lang="en-US" b="1" dirty="0" smtClean="0">
                <a:solidFill>
                  <a:schemeClr val="tx2"/>
                </a:solidFill>
              </a:rPr>
              <a:t>SEO o </a:t>
            </a:r>
            <a:r>
              <a:rPr lang="en-US" b="1" dirty="0" err="1" smtClean="0">
                <a:solidFill>
                  <a:schemeClr val="tx2"/>
                </a:solidFill>
              </a:rPr>
              <a:t>diseño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primero</a:t>
            </a:r>
            <a:r>
              <a:rPr lang="en-US" b="1" dirty="0" smtClean="0">
                <a:solidFill>
                  <a:schemeClr val="tx2"/>
                </a:solidFill>
              </a:rPr>
              <a:t>?</a:t>
            </a:r>
            <a:endParaRPr lang="es-AR" b="1" dirty="0">
              <a:solidFill>
                <a:schemeClr val="tx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Implementar</a:t>
            </a:r>
            <a:r>
              <a:rPr lang="en-US" dirty="0" smtClean="0"/>
              <a:t> SEO </a:t>
            </a:r>
            <a:r>
              <a:rPr lang="en-US" dirty="0" err="1" smtClean="0"/>
              <a:t>sobre</a:t>
            </a:r>
            <a:r>
              <a:rPr lang="en-US" dirty="0" smtClean="0"/>
              <a:t> un </a:t>
            </a:r>
            <a:r>
              <a:rPr lang="en-US" dirty="0" err="1" smtClean="0"/>
              <a:t>sitio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terminado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mucho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difícil</a:t>
            </a:r>
            <a:r>
              <a:rPr lang="en-US" dirty="0" smtClean="0"/>
              <a:t> y </a:t>
            </a:r>
            <a:r>
              <a:rPr lang="en-US" dirty="0" err="1" smtClean="0"/>
              <a:t>costoso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comenzar</a:t>
            </a:r>
            <a:r>
              <a:rPr lang="en-US" dirty="0" smtClean="0"/>
              <a:t> con </a:t>
            </a:r>
            <a:r>
              <a:rPr lang="en-US" dirty="0" err="1" smtClean="0"/>
              <a:t>ambas</a:t>
            </a:r>
            <a:r>
              <a:rPr lang="en-US" dirty="0" smtClean="0"/>
              <a:t> </a:t>
            </a:r>
            <a:r>
              <a:rPr lang="en-US" dirty="0" err="1" smtClean="0"/>
              <a:t>cosas</a:t>
            </a:r>
            <a:r>
              <a:rPr lang="en-US" dirty="0" smtClean="0"/>
              <a:t> al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tiempo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El </a:t>
            </a:r>
            <a:r>
              <a:rPr lang="en-US" dirty="0" err="1" smtClean="0"/>
              <a:t>diseño</a:t>
            </a:r>
            <a:r>
              <a:rPr lang="en-US" dirty="0" smtClean="0"/>
              <a:t> y el SEO </a:t>
            </a:r>
            <a:r>
              <a:rPr lang="en-US" dirty="0" err="1" smtClean="0"/>
              <a:t>deberían</a:t>
            </a:r>
            <a:r>
              <a:rPr lang="en-US" dirty="0" smtClean="0"/>
              <a:t> </a:t>
            </a:r>
            <a:r>
              <a:rPr lang="en-US" dirty="0" err="1" smtClean="0"/>
              <a:t>implementarse</a:t>
            </a:r>
            <a:r>
              <a:rPr lang="en-US" dirty="0" smtClean="0"/>
              <a:t> en forma </a:t>
            </a:r>
            <a:r>
              <a:rPr lang="en-US" dirty="0" err="1" smtClean="0"/>
              <a:t>conjunta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err="1" smtClean="0"/>
              <a:t>Así</a:t>
            </a:r>
            <a:r>
              <a:rPr lang="en-US" dirty="0" smtClean="0"/>
              <a:t>, el </a:t>
            </a:r>
            <a:r>
              <a:rPr lang="en-US" dirty="0" err="1" smtClean="0"/>
              <a:t>contenido</a:t>
            </a:r>
            <a:r>
              <a:rPr lang="en-US" dirty="0" smtClean="0"/>
              <a:t> y el </a:t>
            </a:r>
            <a:r>
              <a:rPr lang="en-US" dirty="0" err="1" smtClean="0"/>
              <a:t>diseño</a:t>
            </a:r>
            <a:r>
              <a:rPr lang="en-US" dirty="0" smtClean="0"/>
              <a:t> </a:t>
            </a:r>
            <a:r>
              <a:rPr lang="en-US" dirty="0" err="1" smtClean="0"/>
              <a:t>podrán</a:t>
            </a:r>
            <a:r>
              <a:rPr lang="en-US" dirty="0" smtClean="0"/>
              <a:t> </a:t>
            </a:r>
            <a:r>
              <a:rPr lang="en-US" dirty="0" err="1" smtClean="0"/>
              <a:t>capturar</a:t>
            </a:r>
            <a:r>
              <a:rPr lang="en-US" dirty="0" smtClean="0"/>
              <a:t> </a:t>
            </a:r>
            <a:r>
              <a:rPr lang="en-US" dirty="0" err="1" smtClean="0"/>
              <a:t>tráfico</a:t>
            </a:r>
            <a:r>
              <a:rPr lang="en-US" dirty="0" smtClean="0"/>
              <a:t> </a:t>
            </a:r>
            <a:r>
              <a:rPr lang="en-US" dirty="0" err="1" smtClean="0"/>
              <a:t>orgánico</a:t>
            </a:r>
            <a:r>
              <a:rPr lang="en-US" dirty="0" smtClean="0"/>
              <a:t> gratis y </a:t>
            </a:r>
            <a:r>
              <a:rPr lang="en-US" dirty="0" err="1" smtClean="0"/>
              <a:t>marcar</a:t>
            </a:r>
            <a:r>
              <a:rPr lang="en-US" dirty="0" smtClean="0"/>
              <a:t> al </a:t>
            </a:r>
            <a:r>
              <a:rPr lang="en-US" dirty="0" err="1" smtClean="0"/>
              <a:t>sitio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un </a:t>
            </a:r>
            <a:r>
              <a:rPr lang="en-US" dirty="0" err="1" smtClean="0"/>
              <a:t>relevante</a:t>
            </a:r>
            <a:r>
              <a:rPr lang="en-US" dirty="0" smtClean="0"/>
              <a:t> </a:t>
            </a:r>
            <a:r>
              <a:rPr lang="en-US" dirty="0" err="1" smtClean="0"/>
              <a:t>potencial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el </a:t>
            </a:r>
            <a:r>
              <a:rPr lang="en-US" dirty="0" err="1" smtClean="0"/>
              <a:t>producto</a:t>
            </a:r>
            <a:r>
              <a:rPr lang="en-US" dirty="0" smtClean="0"/>
              <a:t> o </a:t>
            </a:r>
            <a:r>
              <a:rPr lang="en-US" dirty="0" err="1" smtClean="0"/>
              <a:t>servicio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9524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2"/>
                </a:solidFill>
              </a:rPr>
              <a:t>Enfocarse</a:t>
            </a:r>
            <a:r>
              <a:rPr lang="en-US" b="1" dirty="0" smtClean="0">
                <a:solidFill>
                  <a:schemeClr val="tx2"/>
                </a:solidFill>
              </a:rPr>
              <a:t> en el </a:t>
            </a:r>
            <a:r>
              <a:rPr lang="en-US" b="1" dirty="0" err="1" smtClean="0">
                <a:solidFill>
                  <a:schemeClr val="tx2"/>
                </a:solidFill>
              </a:rPr>
              <a:t>impacto</a:t>
            </a:r>
            <a:endParaRPr lang="es-AR" b="1" dirty="0">
              <a:solidFill>
                <a:schemeClr val="tx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 err="1" smtClean="0"/>
              <a:t>Implementar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estrategia</a:t>
            </a:r>
            <a:r>
              <a:rPr lang="en-US" dirty="0" smtClean="0"/>
              <a:t> de SEO a la </a:t>
            </a:r>
            <a:r>
              <a:rPr lang="en-US" dirty="0" err="1" smtClean="0"/>
              <a:t>vez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Agregar</a:t>
            </a:r>
            <a:r>
              <a:rPr lang="en-US" dirty="0" smtClean="0"/>
              <a:t> </a:t>
            </a:r>
            <a:r>
              <a:rPr lang="en-US" dirty="0" err="1" smtClean="0"/>
              <a:t>contenido</a:t>
            </a:r>
            <a:r>
              <a:rPr lang="en-US" dirty="0" smtClean="0"/>
              <a:t> </a:t>
            </a:r>
            <a:r>
              <a:rPr lang="en-US" dirty="0" err="1" smtClean="0"/>
              <a:t>nuevo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días</a:t>
            </a:r>
            <a:r>
              <a:rPr lang="en-US" dirty="0" smtClean="0"/>
              <a:t> y </a:t>
            </a:r>
            <a:r>
              <a:rPr lang="en-US" dirty="0" err="1" smtClean="0"/>
              <a:t>modificar</a:t>
            </a:r>
            <a:r>
              <a:rPr lang="en-US" dirty="0" smtClean="0"/>
              <a:t> el </a:t>
            </a:r>
            <a:r>
              <a:rPr lang="en-US" dirty="0" err="1" smtClean="0"/>
              <a:t>contenido</a:t>
            </a:r>
            <a:r>
              <a:rPr lang="en-US" dirty="0" smtClean="0"/>
              <a:t> </a:t>
            </a:r>
            <a:r>
              <a:rPr lang="en-US" dirty="0" err="1" smtClean="0"/>
              <a:t>antiguo</a:t>
            </a:r>
            <a:r>
              <a:rPr lang="en-US" dirty="0" smtClean="0"/>
              <a:t> tan </a:t>
            </a:r>
            <a:r>
              <a:rPr lang="en-US" dirty="0" err="1" smtClean="0"/>
              <a:t>seguido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sea </a:t>
            </a:r>
            <a:r>
              <a:rPr lang="en-US" dirty="0" err="1" smtClean="0"/>
              <a:t>posible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Mantener</a:t>
            </a:r>
            <a:r>
              <a:rPr lang="en-US" dirty="0" smtClean="0"/>
              <a:t> el </a:t>
            </a:r>
            <a:r>
              <a:rPr lang="en-US" dirty="0" err="1" smtClean="0"/>
              <a:t>enfoque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 a un </a:t>
            </a:r>
            <a:r>
              <a:rPr lang="en-US" dirty="0" err="1" smtClean="0"/>
              <a:t>sólo</a:t>
            </a:r>
            <a:r>
              <a:rPr lang="en-US" dirty="0" smtClean="0"/>
              <a:t> </a:t>
            </a:r>
            <a:r>
              <a:rPr lang="en-US" dirty="0" err="1" smtClean="0"/>
              <a:t>tema</a:t>
            </a:r>
            <a:r>
              <a:rPr lang="en-US" dirty="0" smtClean="0"/>
              <a:t> y </a:t>
            </a:r>
            <a:r>
              <a:rPr lang="en-US" dirty="0" err="1" smtClean="0"/>
              <a:t>optimizar</a:t>
            </a:r>
            <a:r>
              <a:rPr lang="en-US" dirty="0" smtClean="0"/>
              <a:t> la </a:t>
            </a:r>
            <a:r>
              <a:rPr lang="en-US" dirty="0" err="1" smtClean="0"/>
              <a:t>página</a:t>
            </a:r>
            <a:r>
              <a:rPr lang="en-US" dirty="0" smtClean="0"/>
              <a:t>, los meta tags y la </a:t>
            </a:r>
            <a:r>
              <a:rPr lang="en-US" dirty="0" err="1" smtClean="0"/>
              <a:t>densidad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keywords.</a:t>
            </a:r>
          </a:p>
          <a:p>
            <a:r>
              <a:rPr lang="en-US" dirty="0" smtClean="0"/>
              <a:t>El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dinámico</a:t>
            </a:r>
            <a:r>
              <a:rPr lang="en-US" dirty="0" smtClean="0"/>
              <a:t> y </a:t>
            </a:r>
            <a:r>
              <a:rPr lang="en-US" dirty="0" err="1" smtClean="0"/>
              <a:t>fácil</a:t>
            </a:r>
            <a:r>
              <a:rPr lang="en-US" dirty="0" smtClean="0"/>
              <a:t> de </a:t>
            </a:r>
            <a:r>
              <a:rPr lang="en-US" dirty="0" err="1" smtClean="0"/>
              <a:t>cambiar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36263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Lo </a:t>
            </a:r>
            <a:r>
              <a:rPr lang="en-US" b="1" dirty="0" err="1" smtClean="0">
                <a:solidFill>
                  <a:schemeClr val="tx2"/>
                </a:solidFill>
              </a:rPr>
              <a:t>básico</a:t>
            </a:r>
            <a:r>
              <a:rPr lang="en-US" b="1" dirty="0" smtClean="0">
                <a:solidFill>
                  <a:schemeClr val="tx2"/>
                </a:solidFill>
              </a:rPr>
              <a:t> en SEO</a:t>
            </a:r>
            <a:endParaRPr lang="es-AR" b="1" dirty="0">
              <a:solidFill>
                <a:schemeClr val="tx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/>
              <a:t>Meta and HTML </a:t>
            </a:r>
            <a:r>
              <a:rPr lang="en-US" dirty="0" smtClean="0"/>
              <a:t>Tags</a:t>
            </a:r>
          </a:p>
          <a:p>
            <a:r>
              <a:rPr lang="en-US" dirty="0" smtClean="0"/>
              <a:t>Header </a:t>
            </a:r>
            <a:r>
              <a:rPr lang="en-US" dirty="0"/>
              <a:t>Tag </a:t>
            </a:r>
            <a:r>
              <a:rPr lang="en-US" dirty="0" smtClean="0"/>
              <a:t>Content</a:t>
            </a:r>
          </a:p>
          <a:p>
            <a:r>
              <a:rPr lang="en-US" dirty="0" smtClean="0"/>
              <a:t>Body Text</a:t>
            </a:r>
          </a:p>
          <a:p>
            <a:r>
              <a:rPr lang="en-US" dirty="0" smtClean="0"/>
              <a:t>Links</a:t>
            </a:r>
          </a:p>
          <a:p>
            <a:r>
              <a:rPr lang="en-US" dirty="0" smtClean="0"/>
              <a:t>Alternative Tags</a:t>
            </a:r>
          </a:p>
          <a:p>
            <a:r>
              <a:rPr lang="en-US" dirty="0" smtClean="0"/>
              <a:t>RSS </a:t>
            </a:r>
            <a:r>
              <a:rPr lang="en-US" dirty="0"/>
              <a:t>Feeds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362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Social Media: </a:t>
            </a:r>
            <a:r>
              <a:rPr lang="en-US" b="1" dirty="0" err="1" smtClean="0">
                <a:solidFill>
                  <a:schemeClr val="tx2"/>
                </a:solidFill>
              </a:rPr>
              <a:t>estrategias</a:t>
            </a:r>
            <a:endParaRPr lang="es-AR" b="1" dirty="0">
              <a:solidFill>
                <a:schemeClr val="tx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Saber 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dirigirse</a:t>
            </a:r>
            <a:r>
              <a:rPr lang="en-US" dirty="0" smtClean="0"/>
              <a:t> a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audiencia</a:t>
            </a:r>
            <a:r>
              <a:rPr lang="en-US" dirty="0" smtClean="0"/>
              <a:t> y </a:t>
            </a:r>
            <a:r>
              <a:rPr lang="en-US" dirty="0" err="1" smtClean="0"/>
              <a:t>entregar</a:t>
            </a:r>
            <a:r>
              <a:rPr lang="en-US" dirty="0" smtClean="0"/>
              <a:t> el </a:t>
            </a:r>
            <a:r>
              <a:rPr lang="en-US" dirty="0" err="1" smtClean="0"/>
              <a:t>mensaje</a:t>
            </a:r>
            <a:r>
              <a:rPr lang="en-US" dirty="0" smtClean="0"/>
              <a:t> </a:t>
            </a:r>
            <a:r>
              <a:rPr lang="en-US" dirty="0" err="1" smtClean="0"/>
              <a:t>adecuado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contenido</a:t>
            </a:r>
            <a:r>
              <a:rPr lang="en-US" dirty="0" smtClean="0"/>
              <a:t> </a:t>
            </a:r>
            <a:r>
              <a:rPr lang="en-US" dirty="0" err="1" smtClean="0"/>
              <a:t>valorable</a:t>
            </a:r>
            <a:r>
              <a:rPr lang="en-US" dirty="0" smtClean="0"/>
              <a:t> y </a:t>
            </a:r>
            <a:r>
              <a:rPr lang="en-US" dirty="0" err="1" smtClean="0"/>
              <a:t>ser</a:t>
            </a:r>
            <a:r>
              <a:rPr lang="en-US" dirty="0" smtClean="0"/>
              <a:t> un </a:t>
            </a:r>
            <a:r>
              <a:rPr lang="en-US" dirty="0" err="1" smtClean="0"/>
              <a:t>recurso</a:t>
            </a:r>
            <a:r>
              <a:rPr lang="en-US" dirty="0" smtClean="0"/>
              <a:t> </a:t>
            </a:r>
            <a:r>
              <a:rPr lang="en-US" dirty="0" err="1" smtClean="0"/>
              <a:t>valorable</a:t>
            </a:r>
            <a:r>
              <a:rPr lang="en-US" dirty="0" smtClean="0"/>
              <a:t>, </a:t>
            </a:r>
            <a:r>
              <a:rPr lang="en-US" dirty="0" err="1" smtClean="0"/>
              <a:t>aunque</a:t>
            </a:r>
            <a:r>
              <a:rPr lang="en-US" dirty="0" smtClean="0"/>
              <a:t> no </a:t>
            </a:r>
            <a:r>
              <a:rPr lang="en-US" dirty="0" err="1" smtClean="0"/>
              <a:t>ayude</a:t>
            </a:r>
            <a:r>
              <a:rPr lang="en-US" dirty="0" smtClean="0"/>
              <a:t> </a:t>
            </a:r>
            <a:r>
              <a:rPr lang="en-US" dirty="0" err="1" smtClean="0"/>
              <a:t>económicamente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Difundir</a:t>
            </a:r>
            <a:r>
              <a:rPr lang="en-US" dirty="0" smtClean="0"/>
              <a:t>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contenido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Aumentar</a:t>
            </a:r>
            <a:r>
              <a:rPr lang="en-US" dirty="0" smtClean="0"/>
              <a:t> la “</a:t>
            </a:r>
            <a:r>
              <a:rPr lang="en-US" dirty="0" err="1" smtClean="0"/>
              <a:t>linqueabilidad</a:t>
            </a:r>
            <a:r>
              <a:rPr lang="en-US" dirty="0" smtClean="0"/>
              <a:t>”: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sitios</a:t>
            </a:r>
            <a:r>
              <a:rPr lang="en-US" dirty="0" smtClean="0"/>
              <a:t> </a:t>
            </a:r>
            <a:r>
              <a:rPr lang="en-US" dirty="0" err="1" smtClean="0"/>
              <a:t>encuentren</a:t>
            </a:r>
            <a:r>
              <a:rPr lang="en-US" dirty="0" smtClean="0"/>
              <a:t> en el </a:t>
            </a:r>
            <a:r>
              <a:rPr lang="en-US" dirty="0" err="1" smtClean="0"/>
              <a:t>nuestro</a:t>
            </a:r>
            <a:r>
              <a:rPr lang="en-US" dirty="0" smtClean="0"/>
              <a:t>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suficientemente</a:t>
            </a:r>
            <a:r>
              <a:rPr lang="en-US" dirty="0" smtClean="0"/>
              <a:t> </a:t>
            </a:r>
            <a:r>
              <a:rPr lang="en-US" dirty="0" err="1" smtClean="0"/>
              <a:t>valorable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agregar</a:t>
            </a:r>
            <a:r>
              <a:rPr lang="en-US" dirty="0" smtClean="0"/>
              <a:t> un link a </a:t>
            </a:r>
            <a:r>
              <a:rPr lang="en-US" dirty="0" err="1" smtClean="0"/>
              <a:t>nuestro</a:t>
            </a:r>
            <a:r>
              <a:rPr lang="en-US" dirty="0" smtClean="0"/>
              <a:t> </a:t>
            </a:r>
            <a:r>
              <a:rPr lang="en-US" dirty="0" err="1" smtClean="0"/>
              <a:t>sitio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bookmarking sea </a:t>
            </a:r>
            <a:r>
              <a:rPr lang="en-US" dirty="0" err="1" smtClean="0"/>
              <a:t>fácil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Recompensar</a:t>
            </a:r>
            <a:r>
              <a:rPr lang="en-US" dirty="0" smtClean="0"/>
              <a:t> a los </a:t>
            </a:r>
            <a:r>
              <a:rPr lang="en-US" dirty="0" err="1" smtClean="0"/>
              <a:t>usuarios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hagan</a:t>
            </a:r>
            <a:r>
              <a:rPr lang="en-US" dirty="0" smtClean="0"/>
              <a:t> </a:t>
            </a:r>
            <a:r>
              <a:rPr lang="en-US" dirty="0" err="1" smtClean="0"/>
              <a:t>aportes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tener</a:t>
            </a:r>
            <a:r>
              <a:rPr lang="en-US" dirty="0" smtClean="0"/>
              <a:t> </a:t>
            </a:r>
            <a:r>
              <a:rPr lang="en-US" dirty="0" err="1" smtClean="0"/>
              <a:t>miedo</a:t>
            </a:r>
            <a:r>
              <a:rPr lang="en-US" dirty="0" smtClean="0"/>
              <a:t> de </a:t>
            </a:r>
            <a:r>
              <a:rPr lang="en-US" dirty="0" err="1" smtClean="0"/>
              <a:t>probar</a:t>
            </a:r>
            <a:r>
              <a:rPr lang="en-US" dirty="0" smtClean="0"/>
              <a:t> </a:t>
            </a:r>
            <a:r>
              <a:rPr lang="en-US" dirty="0" err="1" smtClean="0"/>
              <a:t>cosas</a:t>
            </a:r>
            <a:r>
              <a:rPr lang="en-US" dirty="0" smtClean="0"/>
              <a:t> </a:t>
            </a:r>
            <a:r>
              <a:rPr lang="en-US" dirty="0" err="1" smtClean="0"/>
              <a:t>nuevas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115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2"/>
                </a:solidFill>
              </a:rPr>
              <a:t>Otras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consideraciones</a:t>
            </a:r>
            <a:endParaRPr lang="es-AR" b="1" dirty="0">
              <a:solidFill>
                <a:schemeClr val="tx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ubicación</a:t>
            </a:r>
            <a:r>
              <a:rPr lang="en-US" dirty="0" smtClean="0"/>
              <a:t> del hosting.</a:t>
            </a:r>
          </a:p>
          <a:p>
            <a:r>
              <a:rPr lang="en-US" dirty="0" smtClean="0"/>
              <a:t>La </a:t>
            </a:r>
            <a:r>
              <a:rPr lang="en-US" dirty="0" err="1" smtClean="0"/>
              <a:t>frecuencia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keywords (en </a:t>
            </a:r>
            <a:r>
              <a:rPr lang="en-US" dirty="0" err="1" smtClean="0"/>
              <a:t>textos</a:t>
            </a:r>
            <a:r>
              <a:rPr lang="en-US" dirty="0" smtClean="0"/>
              <a:t> </a:t>
            </a:r>
            <a:r>
              <a:rPr lang="en-US" dirty="0" err="1" smtClean="0"/>
              <a:t>reales</a:t>
            </a:r>
            <a:r>
              <a:rPr lang="en-US" dirty="0" smtClean="0"/>
              <a:t>, no hidden words).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repetir</a:t>
            </a:r>
            <a:r>
              <a:rPr lang="en-US" dirty="0" smtClean="0"/>
              <a:t> keywords en los title tags.</a:t>
            </a:r>
          </a:p>
          <a:p>
            <a:r>
              <a:rPr lang="en-US" dirty="0" err="1" smtClean="0"/>
              <a:t>Usar</a:t>
            </a:r>
            <a:r>
              <a:rPr lang="en-US" dirty="0" smtClean="0"/>
              <a:t> keywords en el </a:t>
            </a:r>
            <a:r>
              <a:rPr lang="en-US" dirty="0" err="1" smtClean="0"/>
              <a:t>contexto</a:t>
            </a:r>
            <a:r>
              <a:rPr lang="en-US" dirty="0" smtClean="0"/>
              <a:t> </a:t>
            </a:r>
            <a:r>
              <a:rPr lang="en-US" dirty="0" err="1" smtClean="0"/>
              <a:t>adecuado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Aumentar</a:t>
            </a:r>
            <a:r>
              <a:rPr lang="en-US" dirty="0" smtClean="0"/>
              <a:t> el </a:t>
            </a:r>
            <a:r>
              <a:rPr lang="en-US" dirty="0" err="1" smtClean="0"/>
              <a:t>tráfico</a:t>
            </a:r>
            <a:r>
              <a:rPr lang="en-US" dirty="0" smtClean="0"/>
              <a:t> del </a:t>
            </a:r>
            <a:r>
              <a:rPr lang="en-US" dirty="0" err="1" smtClean="0"/>
              <a:t>sitio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recip</a:t>
            </a:r>
            <a:r>
              <a:rPr lang="en-US" dirty="0" smtClean="0"/>
              <a:t> links y </a:t>
            </a:r>
            <a:r>
              <a:rPr lang="en-US" dirty="0" err="1" smtClean="0"/>
              <a:t>campañas</a:t>
            </a:r>
            <a:r>
              <a:rPr lang="en-US" dirty="0" smtClean="0"/>
              <a:t> de </a:t>
            </a:r>
            <a:r>
              <a:rPr lang="en-US" dirty="0" err="1" smtClean="0"/>
              <a:t>márketing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Densidad</a:t>
            </a:r>
            <a:r>
              <a:rPr lang="en-US" dirty="0" smtClean="0"/>
              <a:t> de keywords entre 4-7% </a:t>
            </a:r>
            <a:r>
              <a:rPr lang="en-US" dirty="0" err="1" smtClean="0"/>
              <a:t>Ej</a:t>
            </a:r>
            <a:r>
              <a:rPr lang="en-US" dirty="0" smtClean="0"/>
              <a:t>.: 10 </a:t>
            </a:r>
            <a:r>
              <a:rPr lang="en-US" dirty="0" err="1" smtClean="0"/>
              <a:t>veces</a:t>
            </a:r>
            <a:r>
              <a:rPr lang="en-US" dirty="0" smtClean="0"/>
              <a:t> la </a:t>
            </a:r>
            <a:r>
              <a:rPr lang="en-US" dirty="0" err="1" smtClean="0"/>
              <a:t>misma</a:t>
            </a:r>
            <a:r>
              <a:rPr lang="en-US" dirty="0" smtClean="0"/>
              <a:t> keyword / 250 </a:t>
            </a:r>
            <a:r>
              <a:rPr lang="en-US" dirty="0" err="1" smtClean="0"/>
              <a:t>palabras</a:t>
            </a:r>
            <a:r>
              <a:rPr lang="en-US" dirty="0" smtClean="0"/>
              <a:t> </a:t>
            </a:r>
            <a:r>
              <a:rPr lang="en-US" dirty="0" err="1" smtClean="0"/>
              <a:t>totales</a:t>
            </a:r>
            <a:r>
              <a:rPr lang="en-US" dirty="0" smtClean="0"/>
              <a:t> *100 =  4%</a:t>
            </a:r>
          </a:p>
          <a:p>
            <a:r>
              <a:rPr lang="en-US" dirty="0" smtClean="0"/>
              <a:t>Keywords en los incoming links.</a:t>
            </a:r>
          </a:p>
          <a:p>
            <a:r>
              <a:rPr lang="en-US" dirty="0" smtClean="0"/>
              <a:t>Backlinks de </a:t>
            </a:r>
            <a:r>
              <a:rPr lang="en-US" dirty="0" err="1" smtClean="0"/>
              <a:t>calidad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5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SEO Checklist (</a:t>
            </a:r>
            <a:r>
              <a:rPr lang="en-US" b="1" dirty="0" err="1" smtClean="0">
                <a:solidFill>
                  <a:schemeClr val="tx2"/>
                </a:solidFill>
              </a:rPr>
              <a:t>Recomendaciones</a:t>
            </a:r>
            <a:r>
              <a:rPr lang="en-US" b="1" dirty="0" smtClean="0">
                <a:solidFill>
                  <a:schemeClr val="tx2"/>
                </a:solidFill>
              </a:rPr>
              <a:t>)</a:t>
            </a:r>
            <a:endParaRPr lang="es-AR" b="1" dirty="0">
              <a:solidFill>
                <a:schemeClr val="tx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Accesibilidad: evitar errores (404, 500, etc.)</a:t>
            </a:r>
          </a:p>
          <a:p>
            <a:r>
              <a:rPr lang="es-AR" dirty="0" err="1" smtClean="0"/>
              <a:t>Keyword</a:t>
            </a:r>
            <a:r>
              <a:rPr lang="es-AR" dirty="0" smtClean="0"/>
              <a:t> </a:t>
            </a:r>
            <a:r>
              <a:rPr lang="es-AR" dirty="0" err="1" smtClean="0"/>
              <a:t>Targeting</a:t>
            </a:r>
            <a:r>
              <a:rPr lang="es-AR" dirty="0" smtClean="0"/>
              <a:t>: elegir las </a:t>
            </a:r>
            <a:r>
              <a:rPr lang="es-AR" dirty="0" err="1" smtClean="0"/>
              <a:t>keywords</a:t>
            </a:r>
            <a:r>
              <a:rPr lang="es-AR" dirty="0" smtClean="0"/>
              <a:t> adecuadas.</a:t>
            </a:r>
          </a:p>
          <a:p>
            <a:r>
              <a:rPr lang="es-AR" dirty="0" smtClean="0"/>
              <a:t>Calidad y valor del contenido: Google premia la satisfacción del usuario.</a:t>
            </a:r>
          </a:p>
          <a:p>
            <a:r>
              <a:rPr lang="es-AR" dirty="0" smtClean="0"/>
              <a:t>Calidad de diseño, UX y Usabilidad.</a:t>
            </a:r>
          </a:p>
          <a:p>
            <a:r>
              <a:rPr lang="es-AR" dirty="0" smtClean="0"/>
              <a:t>Configurar cuentas en redes sociales.</a:t>
            </a:r>
          </a:p>
          <a:p>
            <a:r>
              <a:rPr lang="es-AR" dirty="0" smtClean="0"/>
              <a:t>Link </a:t>
            </a:r>
            <a:r>
              <a:rPr lang="es-AR" dirty="0" err="1" smtClean="0"/>
              <a:t>Building</a:t>
            </a:r>
            <a:r>
              <a:rPr lang="es-AR" dirty="0" smtClean="0"/>
              <a:t>.</a:t>
            </a:r>
          </a:p>
          <a:p>
            <a:r>
              <a:rPr lang="es-AR" dirty="0" smtClean="0"/>
              <a:t>Link </a:t>
            </a:r>
            <a:r>
              <a:rPr lang="es-AR" dirty="0" err="1" smtClean="0"/>
              <a:t>Building</a:t>
            </a:r>
            <a:r>
              <a:rPr lang="es-AR" dirty="0" smtClean="0"/>
              <a:t> en Social Media.</a:t>
            </a:r>
          </a:p>
        </p:txBody>
      </p:sp>
    </p:spTree>
    <p:extLst>
      <p:ext uri="{BB962C8B-B14F-4D97-AF65-F5344CB8AC3E}">
        <p14:creationId xmlns:p14="http://schemas.microsoft.com/office/powerpoint/2010/main" val="29449613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b="1" dirty="0" smtClean="0">
              <a:solidFill>
                <a:schemeClr val="tx2"/>
              </a:solidFill>
            </a:endParaRPr>
          </a:p>
          <a:p>
            <a:pPr algn="ctr"/>
            <a:endParaRPr lang="en-US" b="1" dirty="0">
              <a:solidFill>
                <a:schemeClr val="tx2"/>
              </a:solidFill>
            </a:endParaRPr>
          </a:p>
          <a:p>
            <a:pPr algn="ctr"/>
            <a:endParaRPr lang="en-US" b="1" dirty="0" smtClean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tx2"/>
                </a:solidFill>
              </a:rPr>
              <a:t>Fin</a:t>
            </a:r>
            <a:endParaRPr lang="es-AR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00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2"/>
                </a:solidFill>
              </a:rPr>
              <a:t>Historia</a:t>
            </a:r>
            <a:r>
              <a:rPr lang="en-US" b="1" dirty="0" smtClean="0">
                <a:solidFill>
                  <a:schemeClr val="tx2"/>
                </a:solidFill>
              </a:rPr>
              <a:t> #2</a:t>
            </a:r>
            <a:endParaRPr lang="es-AR" b="1" dirty="0">
              <a:solidFill>
                <a:schemeClr val="tx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 </a:t>
            </a:r>
            <a:r>
              <a:rPr lang="en-US" dirty="0" err="1" smtClean="0"/>
              <a:t>artículo</a:t>
            </a:r>
            <a:r>
              <a:rPr lang="en-US" dirty="0" smtClean="0"/>
              <a:t> </a:t>
            </a:r>
            <a:r>
              <a:rPr lang="en-US" dirty="0" err="1" smtClean="0"/>
              <a:t>fue</a:t>
            </a:r>
            <a:r>
              <a:rPr lang="en-US" dirty="0" smtClean="0"/>
              <a:t> </a:t>
            </a:r>
            <a:r>
              <a:rPr lang="en-US" dirty="0" err="1" smtClean="0"/>
              <a:t>publicado</a:t>
            </a:r>
            <a:r>
              <a:rPr lang="en-US" dirty="0" smtClean="0"/>
              <a:t> en </a:t>
            </a:r>
            <a:r>
              <a:rPr lang="en-US" dirty="0" err="1" smtClean="0"/>
              <a:t>noviembre</a:t>
            </a:r>
            <a:r>
              <a:rPr lang="en-US" dirty="0" smtClean="0"/>
              <a:t> del 2000 y </a:t>
            </a:r>
            <a:r>
              <a:rPr lang="en-US" dirty="0" err="1" smtClean="0"/>
              <a:t>fue</a:t>
            </a:r>
            <a:r>
              <a:rPr lang="en-US" dirty="0" smtClean="0"/>
              <a:t> </a:t>
            </a:r>
            <a:r>
              <a:rPr lang="en-US" dirty="0" err="1" smtClean="0"/>
              <a:t>copiado</a:t>
            </a:r>
            <a:r>
              <a:rPr lang="en-US" dirty="0" smtClean="0"/>
              <a:t>, </a:t>
            </a:r>
            <a:r>
              <a:rPr lang="en-US" dirty="0" err="1" smtClean="0"/>
              <a:t>reescrito</a:t>
            </a:r>
            <a:r>
              <a:rPr lang="en-US" dirty="0" smtClean="0"/>
              <a:t> y </a:t>
            </a:r>
            <a:r>
              <a:rPr lang="en-US" dirty="0" err="1" smtClean="0"/>
              <a:t>posteado</a:t>
            </a:r>
            <a:r>
              <a:rPr lang="en-US" dirty="0" smtClean="0"/>
              <a:t> </a:t>
            </a:r>
            <a:r>
              <a:rPr lang="en-US" dirty="0" err="1" smtClean="0"/>
              <a:t>alrededor</a:t>
            </a:r>
            <a:r>
              <a:rPr lang="en-US" dirty="0" smtClean="0"/>
              <a:t> del </a:t>
            </a:r>
            <a:r>
              <a:rPr lang="en-US" dirty="0" err="1" smtClean="0"/>
              <a:t>mundo</a:t>
            </a:r>
            <a:r>
              <a:rPr lang="en-US" dirty="0" smtClean="0"/>
              <a:t>. Hoy en </a:t>
            </a:r>
            <a:r>
              <a:rPr lang="en-US" dirty="0" err="1" smtClean="0"/>
              <a:t>día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libros</a:t>
            </a:r>
            <a:r>
              <a:rPr lang="en-US" dirty="0" smtClean="0"/>
              <a:t> y </a:t>
            </a:r>
            <a:r>
              <a:rPr lang="en-US" dirty="0" err="1" smtClean="0"/>
              <a:t>textos</a:t>
            </a:r>
            <a:r>
              <a:rPr lang="en-US" dirty="0" smtClean="0"/>
              <a:t> en internet le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crédito</a:t>
            </a:r>
            <a:r>
              <a:rPr lang="en-US" dirty="0" smtClean="0"/>
              <a:t> a Sean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haber</a:t>
            </a:r>
            <a:r>
              <a:rPr lang="en-US" dirty="0" smtClean="0"/>
              <a:t> </a:t>
            </a:r>
            <a:r>
              <a:rPr lang="en-US" dirty="0" err="1" smtClean="0"/>
              <a:t>sido</a:t>
            </a:r>
            <a:r>
              <a:rPr lang="en-US" dirty="0" smtClean="0"/>
              <a:t> el </a:t>
            </a:r>
            <a:r>
              <a:rPr lang="en-US" dirty="0" err="1" smtClean="0"/>
              <a:t>primero</a:t>
            </a:r>
            <a:r>
              <a:rPr lang="en-US" dirty="0" smtClean="0"/>
              <a:t> en </a:t>
            </a:r>
            <a:r>
              <a:rPr lang="en-US" dirty="0" err="1" smtClean="0"/>
              <a:t>haber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el </a:t>
            </a:r>
            <a:r>
              <a:rPr lang="en-US" dirty="0" err="1" smtClean="0"/>
              <a:t>término</a:t>
            </a:r>
            <a:r>
              <a:rPr lang="en-US" dirty="0" smtClean="0"/>
              <a:t> SEO. </a:t>
            </a:r>
            <a:br>
              <a:rPr lang="en-US" dirty="0" smtClean="0"/>
            </a:br>
            <a:r>
              <a:rPr lang="en-US" dirty="0" smtClean="0"/>
              <a:t>En el </a:t>
            </a:r>
            <a:r>
              <a:rPr lang="en-US" dirty="0" err="1" smtClean="0"/>
              <a:t>año</a:t>
            </a:r>
            <a:r>
              <a:rPr lang="en-US" dirty="0" smtClean="0"/>
              <a:t> 2001 Sean </a:t>
            </a:r>
            <a:r>
              <a:rPr lang="en-US" dirty="0" err="1" smtClean="0"/>
              <a:t>comenzó</a:t>
            </a:r>
            <a:r>
              <a:rPr lang="en-US" dirty="0" smtClean="0"/>
              <a:t> a </a:t>
            </a:r>
            <a:r>
              <a:rPr lang="en-US" dirty="0" err="1" smtClean="0"/>
              <a:t>practicar</a:t>
            </a:r>
            <a:r>
              <a:rPr lang="en-US" dirty="0" smtClean="0"/>
              <a:t> SEO con los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sitios</a:t>
            </a:r>
            <a:r>
              <a:rPr lang="en-US" dirty="0" smtClean="0"/>
              <a:t> de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clientes</a:t>
            </a:r>
            <a:r>
              <a:rPr lang="en-US" dirty="0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655222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Lo </a:t>
            </a:r>
            <a:r>
              <a:rPr lang="en-US" b="1" dirty="0" err="1" smtClean="0">
                <a:solidFill>
                  <a:schemeClr val="tx2"/>
                </a:solidFill>
              </a:rPr>
              <a:t>nuevo</a:t>
            </a:r>
            <a:r>
              <a:rPr lang="en-US" b="1" dirty="0" smtClean="0">
                <a:solidFill>
                  <a:schemeClr val="tx2"/>
                </a:solidFill>
              </a:rPr>
              <a:t> en 2016</a:t>
            </a:r>
            <a:endParaRPr lang="es-AR" b="1" dirty="0">
              <a:solidFill>
                <a:schemeClr val="tx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imposible</a:t>
            </a:r>
            <a:r>
              <a:rPr lang="en-US" dirty="0" smtClean="0"/>
              <a:t> hoy en </a:t>
            </a:r>
            <a:r>
              <a:rPr lang="en-US" dirty="0" err="1" smtClean="0"/>
              <a:t>día</a:t>
            </a:r>
            <a:r>
              <a:rPr lang="en-US" dirty="0" smtClean="0"/>
              <a:t> </a:t>
            </a:r>
            <a:r>
              <a:rPr lang="en-US" dirty="0" err="1" smtClean="0"/>
              <a:t>aplicar</a:t>
            </a:r>
            <a:r>
              <a:rPr lang="en-US" dirty="0" smtClean="0"/>
              <a:t> SEO sin </a:t>
            </a:r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sitio</a:t>
            </a:r>
            <a:r>
              <a:rPr lang="en-US" dirty="0" smtClean="0"/>
              <a:t> </a:t>
            </a:r>
            <a:r>
              <a:rPr lang="en-US" dirty="0" err="1" smtClean="0"/>
              <a:t>esté</a:t>
            </a:r>
            <a:r>
              <a:rPr lang="en-US" dirty="0" smtClean="0"/>
              <a:t> </a:t>
            </a:r>
            <a:r>
              <a:rPr lang="en-US" dirty="0" err="1" smtClean="0"/>
              <a:t>optimizado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mobile; el 35% de </a:t>
            </a:r>
            <a:r>
              <a:rPr lang="en-US" dirty="0" err="1" smtClean="0"/>
              <a:t>todas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ventas</a:t>
            </a:r>
            <a:r>
              <a:rPr lang="en-US" dirty="0" smtClean="0"/>
              <a:t> online se </a:t>
            </a:r>
            <a:r>
              <a:rPr lang="en-US" dirty="0" err="1" smtClean="0"/>
              <a:t>realizan</a:t>
            </a:r>
            <a:r>
              <a:rPr lang="en-US" dirty="0" smtClean="0"/>
              <a:t> a </a:t>
            </a:r>
            <a:r>
              <a:rPr lang="en-US" dirty="0" err="1" smtClean="0"/>
              <a:t>través</a:t>
            </a:r>
            <a:r>
              <a:rPr lang="en-US" dirty="0" smtClean="0"/>
              <a:t> de </a:t>
            </a:r>
            <a:r>
              <a:rPr lang="en-US" dirty="0" err="1" smtClean="0"/>
              <a:t>dispositivos</a:t>
            </a:r>
            <a:r>
              <a:rPr lang="en-US" dirty="0" smtClean="0"/>
              <a:t> </a:t>
            </a:r>
            <a:r>
              <a:rPr lang="en-US" dirty="0" err="1" smtClean="0"/>
              <a:t>móviles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El </a:t>
            </a:r>
            <a:r>
              <a:rPr lang="en-US" dirty="0" err="1" smtClean="0"/>
              <a:t>algoritmo</a:t>
            </a:r>
            <a:r>
              <a:rPr lang="en-US" dirty="0" smtClean="0"/>
              <a:t> de </a:t>
            </a:r>
            <a:r>
              <a:rPr lang="en-US" dirty="0" err="1" smtClean="0"/>
              <a:t>inteligencia</a:t>
            </a:r>
            <a:r>
              <a:rPr lang="en-US" dirty="0" smtClean="0"/>
              <a:t> artificial </a:t>
            </a:r>
            <a:r>
              <a:rPr lang="en-US" dirty="0" err="1" smtClean="0"/>
              <a:t>llamado</a:t>
            </a:r>
            <a:r>
              <a:rPr lang="en-US" dirty="0" smtClean="0"/>
              <a:t> </a:t>
            </a:r>
            <a:r>
              <a:rPr lang="en-US" dirty="0" err="1" smtClean="0"/>
              <a:t>RankBrain</a:t>
            </a:r>
            <a:r>
              <a:rPr lang="en-US" dirty="0" smtClean="0"/>
              <a:t>, </a:t>
            </a:r>
            <a:r>
              <a:rPr lang="en-US" dirty="0" err="1" smtClean="0"/>
              <a:t>adquirido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google</a:t>
            </a:r>
            <a:r>
              <a:rPr lang="en-US" dirty="0" smtClean="0"/>
              <a:t> en 2014 a la </a:t>
            </a:r>
            <a:r>
              <a:rPr lang="en-US" dirty="0" err="1" smtClean="0"/>
              <a:t>compañía</a:t>
            </a:r>
            <a:r>
              <a:rPr lang="en-US" dirty="0" smtClean="0"/>
              <a:t> </a:t>
            </a:r>
            <a:r>
              <a:rPr lang="en-US" dirty="0" err="1" smtClean="0"/>
              <a:t>DeepMind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Semantic Markup, data </a:t>
            </a:r>
            <a:r>
              <a:rPr lang="en-US" dirty="0" err="1" smtClean="0"/>
              <a:t>highlightting</a:t>
            </a:r>
            <a:r>
              <a:rPr lang="en-US" dirty="0" smtClean="0"/>
              <a:t> y </a:t>
            </a:r>
            <a:r>
              <a:rPr lang="en-US" dirty="0" err="1" smtClean="0"/>
              <a:t>buen</a:t>
            </a:r>
            <a:r>
              <a:rPr lang="en-US" dirty="0" smtClean="0"/>
              <a:t> </a:t>
            </a:r>
            <a:r>
              <a:rPr lang="en-US" dirty="0" err="1" smtClean="0"/>
              <a:t>contenido</a:t>
            </a:r>
            <a:r>
              <a:rPr lang="en-US" dirty="0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02683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Lo </a:t>
            </a:r>
            <a:r>
              <a:rPr lang="en-US" b="1" dirty="0" err="1" smtClean="0">
                <a:solidFill>
                  <a:schemeClr val="tx2"/>
                </a:solidFill>
              </a:rPr>
              <a:t>nuevo</a:t>
            </a:r>
            <a:r>
              <a:rPr lang="en-US" b="1" dirty="0" smtClean="0">
                <a:solidFill>
                  <a:schemeClr val="tx2"/>
                </a:solidFill>
              </a:rPr>
              <a:t> en 2016: PPC vs. SEO</a:t>
            </a:r>
            <a:endParaRPr lang="es-AR" b="1" dirty="0">
              <a:solidFill>
                <a:schemeClr val="tx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El </a:t>
            </a:r>
            <a:r>
              <a:rPr lang="en-US" dirty="0" err="1" smtClean="0"/>
              <a:t>costo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un click </a:t>
            </a:r>
            <a:r>
              <a:rPr lang="en-US" dirty="0" err="1" smtClean="0"/>
              <a:t>para</a:t>
            </a:r>
            <a:r>
              <a:rPr lang="en-US" dirty="0" smtClean="0"/>
              <a:t> la </a:t>
            </a:r>
            <a:r>
              <a:rPr lang="en-US" dirty="0" err="1" smtClean="0"/>
              <a:t>palabra</a:t>
            </a:r>
            <a:r>
              <a:rPr lang="en-US" dirty="0" smtClean="0"/>
              <a:t> “Microsoft” </a:t>
            </a:r>
            <a:r>
              <a:rPr lang="en-US" dirty="0" err="1" smtClean="0"/>
              <a:t>llegó</a:t>
            </a:r>
            <a:r>
              <a:rPr lang="en-US" dirty="0" smtClean="0"/>
              <a:t> a 45 </a:t>
            </a:r>
            <a:r>
              <a:rPr lang="en-US" dirty="0" err="1" smtClean="0"/>
              <a:t>dólares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Muchas</a:t>
            </a:r>
            <a:r>
              <a:rPr lang="en-US" dirty="0" smtClean="0"/>
              <a:t> </a:t>
            </a:r>
            <a:r>
              <a:rPr lang="en-US" dirty="0" err="1" smtClean="0"/>
              <a:t>empresas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usaron</a:t>
            </a:r>
            <a:r>
              <a:rPr lang="en-US" dirty="0" smtClean="0"/>
              <a:t> </a:t>
            </a:r>
            <a:r>
              <a:rPr lang="en-US" dirty="0" err="1" smtClean="0"/>
              <a:t>sólo</a:t>
            </a:r>
            <a:r>
              <a:rPr lang="en-US" dirty="0" smtClean="0"/>
              <a:t> PPC </a:t>
            </a:r>
            <a:r>
              <a:rPr lang="en-US" dirty="0" err="1" smtClean="0"/>
              <a:t>están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fuera</a:t>
            </a:r>
            <a:r>
              <a:rPr lang="en-US" dirty="0" smtClean="0"/>
              <a:t> de </a:t>
            </a:r>
            <a:r>
              <a:rPr lang="en-US" dirty="0" err="1" smtClean="0"/>
              <a:t>negocio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Siendo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la </a:t>
            </a:r>
            <a:r>
              <a:rPr lang="en-US" dirty="0" err="1" smtClean="0"/>
              <a:t>gente</a:t>
            </a:r>
            <a:r>
              <a:rPr lang="en-US" dirty="0" smtClean="0"/>
              <a:t> </a:t>
            </a:r>
            <a:r>
              <a:rPr lang="en-US" dirty="0" err="1" smtClean="0"/>
              <a:t>hace</a:t>
            </a:r>
            <a:r>
              <a:rPr lang="en-US" dirty="0" smtClean="0"/>
              <a:t> click 8 </a:t>
            </a:r>
            <a:r>
              <a:rPr lang="en-US" dirty="0" err="1" smtClean="0"/>
              <a:t>veces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en </a:t>
            </a:r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orgánicos</a:t>
            </a:r>
            <a:r>
              <a:rPr lang="en-US" dirty="0" smtClean="0"/>
              <a:t> (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relevante</a:t>
            </a:r>
            <a:r>
              <a:rPr lang="en-US" dirty="0" smtClean="0"/>
              <a:t>) </a:t>
            </a:r>
            <a:r>
              <a:rPr lang="en-US" dirty="0" err="1" smtClean="0"/>
              <a:t>que</a:t>
            </a:r>
            <a:r>
              <a:rPr lang="en-US" dirty="0" smtClean="0"/>
              <a:t> en PPC se </a:t>
            </a:r>
            <a:r>
              <a:rPr lang="en-US" dirty="0" err="1" smtClean="0"/>
              <a:t>debería</a:t>
            </a:r>
            <a:r>
              <a:rPr lang="en-US" dirty="0" smtClean="0"/>
              <a:t> </a:t>
            </a:r>
            <a:r>
              <a:rPr lang="en-US" dirty="0" err="1" smtClean="0"/>
              <a:t>invertir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en SEO,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brinda</a:t>
            </a:r>
            <a:r>
              <a:rPr lang="en-US" dirty="0" smtClean="0"/>
              <a:t> </a:t>
            </a:r>
            <a:r>
              <a:rPr lang="en-US" dirty="0" err="1" smtClean="0"/>
              <a:t>mejores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r>
              <a:rPr lang="en-US" dirty="0" smtClean="0"/>
              <a:t> a </a:t>
            </a:r>
            <a:r>
              <a:rPr lang="en-US" dirty="0" err="1" smtClean="0"/>
              <a:t>través</a:t>
            </a:r>
            <a:r>
              <a:rPr lang="en-US" dirty="0" smtClean="0"/>
              <a:t> del </a:t>
            </a:r>
            <a:r>
              <a:rPr lang="en-US" dirty="0" err="1" smtClean="0"/>
              <a:t>tiempo</a:t>
            </a:r>
            <a:r>
              <a:rPr lang="en-US" dirty="0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5261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dirty="0" smtClean="0">
                <a:solidFill>
                  <a:schemeClr val="tx2"/>
                </a:solidFill>
              </a:rPr>
              <a:t>¿</a:t>
            </a:r>
            <a:r>
              <a:rPr lang="en-US" b="1" dirty="0" err="1" smtClean="0">
                <a:solidFill>
                  <a:schemeClr val="tx2"/>
                </a:solidFill>
              </a:rPr>
              <a:t>Qué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es</a:t>
            </a:r>
            <a:r>
              <a:rPr lang="en-US" b="1" dirty="0" smtClean="0">
                <a:solidFill>
                  <a:schemeClr val="tx2"/>
                </a:solidFill>
              </a:rPr>
              <a:t> SEO?</a:t>
            </a:r>
            <a:endParaRPr lang="es-AR" b="1" dirty="0">
              <a:solidFill>
                <a:schemeClr val="tx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ciencia</a:t>
            </a:r>
            <a:r>
              <a:rPr lang="en-US" dirty="0" smtClean="0"/>
              <a:t> exacta </a:t>
            </a:r>
            <a:r>
              <a:rPr lang="en-US" dirty="0" err="1" smtClean="0"/>
              <a:t>que</a:t>
            </a:r>
            <a:r>
              <a:rPr lang="en-US" dirty="0" smtClean="0"/>
              <a:t> le </a:t>
            </a:r>
            <a:r>
              <a:rPr lang="en-US" dirty="0" err="1" smtClean="0"/>
              <a:t>permite</a:t>
            </a:r>
            <a:r>
              <a:rPr lang="en-US" dirty="0" smtClean="0"/>
              <a:t> a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sitio</a:t>
            </a:r>
            <a:r>
              <a:rPr lang="en-US" dirty="0" smtClean="0"/>
              <a:t> </a:t>
            </a:r>
            <a:r>
              <a:rPr lang="en-US" dirty="0" err="1" smtClean="0"/>
              <a:t>estar</a:t>
            </a:r>
            <a:r>
              <a:rPr lang="en-US" dirty="0" smtClean="0"/>
              <a:t> en la </a:t>
            </a:r>
            <a:r>
              <a:rPr lang="en-US" dirty="0" err="1" smtClean="0"/>
              <a:t>posición</a:t>
            </a:r>
            <a:r>
              <a:rPr lang="en-US" dirty="0" smtClean="0"/>
              <a:t> #1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búsqueda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sitio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en la </a:t>
            </a:r>
            <a:r>
              <a:rPr lang="en-US" dirty="0" err="1" smtClean="0"/>
              <a:t>segunda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 o </a:t>
            </a:r>
            <a:r>
              <a:rPr lang="en-US" dirty="0" err="1" smtClean="0"/>
              <a:t>después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keywords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definen</a:t>
            </a:r>
            <a:r>
              <a:rPr lang="en-US" dirty="0" smtClean="0"/>
              <a:t>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producto</a:t>
            </a:r>
            <a:r>
              <a:rPr lang="en-US" dirty="0" smtClean="0"/>
              <a:t> o </a:t>
            </a:r>
            <a:r>
              <a:rPr lang="en-US" dirty="0" err="1" smtClean="0"/>
              <a:t>servicio</a:t>
            </a:r>
            <a:r>
              <a:rPr lang="en-US" dirty="0" smtClean="0"/>
              <a:t>, </a:t>
            </a:r>
            <a:r>
              <a:rPr lang="en-US" dirty="0" err="1" smtClean="0"/>
              <a:t>estás</a:t>
            </a:r>
            <a:r>
              <a:rPr lang="en-US" dirty="0" smtClean="0"/>
              <a:t> invisible en internet.</a:t>
            </a:r>
          </a:p>
          <a:p>
            <a:r>
              <a:rPr lang="en-US" dirty="0" err="1" smtClean="0"/>
              <a:t>Menos</a:t>
            </a:r>
            <a:r>
              <a:rPr lang="en-US" dirty="0" smtClean="0"/>
              <a:t> del 5%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empresas</a:t>
            </a:r>
            <a:r>
              <a:rPr lang="en-US" dirty="0" smtClean="0"/>
              <a:t> </a:t>
            </a:r>
            <a:r>
              <a:rPr lang="en-US" dirty="0" err="1" smtClean="0"/>
              <a:t>saben</a:t>
            </a:r>
            <a:r>
              <a:rPr lang="en-US" dirty="0" smtClean="0"/>
              <a:t> de o </a:t>
            </a:r>
            <a:r>
              <a:rPr lang="en-US" dirty="0" err="1" smtClean="0"/>
              <a:t>usan</a:t>
            </a:r>
            <a:r>
              <a:rPr lang="en-US" dirty="0" smtClean="0"/>
              <a:t> SEO </a:t>
            </a:r>
            <a:r>
              <a:rPr lang="en-US" dirty="0" err="1" smtClean="0"/>
              <a:t>como</a:t>
            </a:r>
            <a:r>
              <a:rPr lang="en-US" dirty="0" smtClean="0"/>
              <a:t> parte de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estrategia</a:t>
            </a:r>
            <a:r>
              <a:rPr lang="en-US" dirty="0" smtClean="0"/>
              <a:t> de marketing. Gran error.</a:t>
            </a:r>
          </a:p>
          <a:p>
            <a:r>
              <a:rPr lang="en-US" dirty="0" smtClean="0"/>
              <a:t>Las </a:t>
            </a:r>
            <a:r>
              <a:rPr lang="en-US" dirty="0" err="1" smtClean="0"/>
              <a:t>empresas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usan</a:t>
            </a:r>
            <a:r>
              <a:rPr lang="en-US" dirty="0" smtClean="0"/>
              <a:t> SEO se </a:t>
            </a:r>
            <a:r>
              <a:rPr lang="en-US" dirty="0" err="1" smtClean="0"/>
              <a:t>llevan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del 72% de los clicks.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0672011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Herramientas</a:t>
            </a:r>
            <a:endParaRPr lang="es-AR" b="1" dirty="0">
              <a:solidFill>
                <a:schemeClr val="tx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Herramientas</a:t>
            </a:r>
            <a:r>
              <a:rPr lang="en-US" dirty="0" smtClean="0"/>
              <a:t> de Google y Bing </a:t>
            </a:r>
            <a:r>
              <a:rPr lang="en-US" dirty="0" err="1" smtClean="0"/>
              <a:t>para</a:t>
            </a:r>
            <a:r>
              <a:rPr lang="en-US" dirty="0" smtClean="0"/>
              <a:t> Webmasters.</a:t>
            </a:r>
          </a:p>
          <a:p>
            <a:r>
              <a:rPr lang="en-US" dirty="0" smtClean="0"/>
              <a:t>Google Analytics.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332656"/>
            <a:ext cx="1994113" cy="117663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084941"/>
            <a:ext cx="3816424" cy="2656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339768"/>
            <a:ext cx="3253138" cy="1602400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84941"/>
            <a:ext cx="4004906" cy="258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20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Mi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sitio</a:t>
            </a:r>
            <a:r>
              <a:rPr lang="en-US" b="1" dirty="0" smtClean="0">
                <a:solidFill>
                  <a:schemeClr val="tx2"/>
                </a:solidFill>
              </a:rPr>
              <a:t> se </a:t>
            </a:r>
            <a:r>
              <a:rPr lang="en-US" b="1" dirty="0" err="1" smtClean="0">
                <a:solidFill>
                  <a:schemeClr val="tx2"/>
                </a:solidFill>
              </a:rPr>
              <a:t>ve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mejor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que</a:t>
            </a:r>
            <a:r>
              <a:rPr lang="en-US" b="1" dirty="0" smtClean="0">
                <a:solidFill>
                  <a:schemeClr val="tx2"/>
                </a:solidFill>
              </a:rPr>
              <a:t> el de la </a:t>
            </a:r>
            <a:r>
              <a:rPr lang="en-US" b="1" dirty="0" err="1" smtClean="0">
                <a:solidFill>
                  <a:schemeClr val="tx2"/>
                </a:solidFill>
              </a:rPr>
              <a:t>competencia</a:t>
            </a:r>
            <a:r>
              <a:rPr lang="en-US" b="1" dirty="0" smtClean="0">
                <a:solidFill>
                  <a:schemeClr val="tx2"/>
                </a:solidFill>
              </a:rPr>
              <a:t>, </a:t>
            </a:r>
            <a:r>
              <a:rPr lang="es-AR" b="1" dirty="0" smtClean="0">
                <a:solidFill>
                  <a:schemeClr val="tx2"/>
                </a:solidFill>
              </a:rPr>
              <a:t>¿</a:t>
            </a:r>
            <a:r>
              <a:rPr lang="en-US" b="1" dirty="0" err="1" smtClean="0">
                <a:solidFill>
                  <a:schemeClr val="tx2"/>
                </a:solidFill>
              </a:rPr>
              <a:t>estoy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bien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así</a:t>
            </a:r>
            <a:r>
              <a:rPr lang="en-US" b="1" dirty="0" smtClean="0">
                <a:solidFill>
                  <a:schemeClr val="tx2"/>
                </a:solidFill>
              </a:rPr>
              <a:t>?</a:t>
            </a:r>
            <a:endParaRPr lang="es-AR" b="1" dirty="0">
              <a:solidFill>
                <a:schemeClr val="tx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Al </a:t>
            </a:r>
            <a:r>
              <a:rPr lang="en-US" dirty="0" err="1" smtClean="0"/>
              <a:t>buen</a:t>
            </a:r>
            <a:r>
              <a:rPr lang="en-US" dirty="0" smtClean="0"/>
              <a:t> SEO no le </a:t>
            </a:r>
            <a:r>
              <a:rPr lang="en-US" dirty="0" err="1" smtClean="0"/>
              <a:t>importa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se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sitio</a:t>
            </a:r>
            <a:r>
              <a:rPr lang="en-US" dirty="0" smtClean="0"/>
              <a:t> en gran parte. </a:t>
            </a:r>
            <a:r>
              <a:rPr lang="en-US" dirty="0" err="1" smtClean="0"/>
              <a:t>Además</a:t>
            </a:r>
            <a:r>
              <a:rPr lang="en-US" dirty="0" smtClean="0"/>
              <a:t> de </a:t>
            </a:r>
            <a:r>
              <a:rPr lang="en-US" dirty="0" err="1" smtClean="0"/>
              <a:t>eso</a:t>
            </a:r>
            <a:r>
              <a:rPr lang="en-US" dirty="0" smtClean="0"/>
              <a:t> </a:t>
            </a:r>
            <a:r>
              <a:rPr lang="en-US" dirty="0" err="1" smtClean="0"/>
              <a:t>deberías</a:t>
            </a:r>
            <a:r>
              <a:rPr lang="en-US" dirty="0" smtClean="0"/>
              <a:t> </a:t>
            </a:r>
            <a:r>
              <a:rPr lang="en-US" dirty="0" err="1" smtClean="0"/>
              <a:t>incorporar</a:t>
            </a:r>
            <a:r>
              <a:rPr lang="en-US" dirty="0" smtClean="0"/>
              <a:t> </a:t>
            </a:r>
            <a:r>
              <a:rPr lang="en-US" dirty="0" err="1" smtClean="0"/>
              <a:t>acerca</a:t>
            </a:r>
            <a:r>
              <a:rPr lang="en-US" dirty="0" smtClean="0"/>
              <a:t> de 150 items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Google y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buscadores</a:t>
            </a:r>
            <a:r>
              <a:rPr lang="en-US" dirty="0" smtClean="0"/>
              <a:t> </a:t>
            </a:r>
            <a:r>
              <a:rPr lang="en-US" dirty="0" err="1" smtClean="0"/>
              <a:t>están</a:t>
            </a:r>
            <a:r>
              <a:rPr lang="en-US" dirty="0" smtClean="0"/>
              <a:t> </a:t>
            </a:r>
            <a:r>
              <a:rPr lang="en-US" dirty="0" err="1" smtClean="0"/>
              <a:t>buscando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El </a:t>
            </a:r>
            <a:r>
              <a:rPr lang="es-AR" dirty="0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detrás</a:t>
            </a:r>
            <a:r>
              <a:rPr lang="en-US" dirty="0" smtClean="0"/>
              <a:t> </a:t>
            </a:r>
            <a:r>
              <a:rPr lang="es-AR" dirty="0" smtClean="0"/>
              <a:t>es</a:t>
            </a:r>
            <a:r>
              <a:rPr lang="en-US" dirty="0" smtClean="0"/>
              <a:t> </a:t>
            </a:r>
            <a:r>
              <a:rPr lang="es-AR" dirty="0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lo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ve</a:t>
            </a:r>
            <a:r>
              <a:rPr lang="en-US" dirty="0" smtClean="0"/>
              <a:t> a simple vista. </a:t>
            </a:r>
          </a:p>
        </p:txBody>
      </p:sp>
    </p:spTree>
    <p:extLst>
      <p:ext uri="{BB962C8B-B14F-4D97-AF65-F5344CB8AC3E}">
        <p14:creationId xmlns:p14="http://schemas.microsoft.com/office/powerpoint/2010/main" val="20641166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Algoritmos</a:t>
            </a:r>
            <a:endParaRPr lang="es-AR" b="1" dirty="0">
              <a:solidFill>
                <a:schemeClr val="tx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Crawlers, bots o spiders </a:t>
            </a:r>
            <a:r>
              <a:rPr lang="en-US" dirty="0" err="1" smtClean="0"/>
              <a:t>recolectan</a:t>
            </a:r>
            <a:r>
              <a:rPr lang="en-US" dirty="0" smtClean="0"/>
              <a:t> </a:t>
            </a:r>
            <a:r>
              <a:rPr lang="en-US" dirty="0" err="1" smtClean="0"/>
              <a:t>información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sitio</a:t>
            </a:r>
            <a:r>
              <a:rPr lang="en-US" dirty="0"/>
              <a:t> </a:t>
            </a:r>
            <a:r>
              <a:rPr lang="en-US" dirty="0" smtClean="0"/>
              <a:t>(keywords, </a:t>
            </a:r>
            <a:r>
              <a:rPr lang="en-US" dirty="0" err="1" smtClean="0"/>
              <a:t>frases</a:t>
            </a:r>
            <a:r>
              <a:rPr lang="en-US" dirty="0" smtClean="0"/>
              <a:t>, links).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guarda</a:t>
            </a:r>
            <a:r>
              <a:rPr lang="en-US" dirty="0" smtClean="0"/>
              <a:t> la </a:t>
            </a:r>
            <a:r>
              <a:rPr lang="en-US" dirty="0" err="1" smtClean="0"/>
              <a:t>información</a:t>
            </a:r>
            <a:r>
              <a:rPr lang="en-US" dirty="0" smtClean="0"/>
              <a:t> en </a:t>
            </a:r>
            <a:r>
              <a:rPr lang="en-US" dirty="0" err="1" smtClean="0"/>
              <a:t>grandes</a:t>
            </a:r>
            <a:r>
              <a:rPr lang="en-US" dirty="0" smtClean="0"/>
              <a:t> bases de </a:t>
            </a:r>
            <a:r>
              <a:rPr lang="en-US" dirty="0" err="1" smtClean="0"/>
              <a:t>datos</a:t>
            </a:r>
            <a:r>
              <a:rPr lang="en-US" dirty="0" smtClean="0"/>
              <a:t> a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le </a:t>
            </a:r>
            <a:r>
              <a:rPr lang="en-US" dirty="0" err="1" smtClean="0"/>
              <a:t>aplican</a:t>
            </a:r>
            <a:r>
              <a:rPr lang="en-US" dirty="0" smtClean="0"/>
              <a:t> </a:t>
            </a:r>
            <a:r>
              <a:rPr lang="en-US" dirty="0" err="1" smtClean="0"/>
              <a:t>filtros</a:t>
            </a:r>
            <a:r>
              <a:rPr lang="en-US" dirty="0" smtClean="0"/>
              <a:t> (</a:t>
            </a:r>
            <a:r>
              <a:rPr lang="en-US" dirty="0" err="1" smtClean="0"/>
              <a:t>algoritmos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un </a:t>
            </a:r>
            <a:r>
              <a:rPr lang="en-US" dirty="0" err="1" smtClean="0"/>
              <a:t>propósito</a:t>
            </a:r>
            <a:r>
              <a:rPr lang="en-US" dirty="0" smtClean="0"/>
              <a:t> </a:t>
            </a:r>
            <a:r>
              <a:rPr lang="en-US" dirty="0" err="1" smtClean="0"/>
              <a:t>específico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filtrar</a:t>
            </a:r>
            <a:r>
              <a:rPr lang="en-US" dirty="0" smtClean="0"/>
              <a:t> </a:t>
            </a:r>
            <a:r>
              <a:rPr lang="en-US" dirty="0" err="1" smtClean="0"/>
              <a:t>información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4116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1605</Words>
  <Application>Microsoft Office PowerPoint</Application>
  <PresentationFormat>Presentación en pantalla (4:3)</PresentationFormat>
  <Paragraphs>147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0" baseType="lpstr">
      <vt:lpstr>Tema de Office</vt:lpstr>
      <vt:lpstr>Presentación de PowerPoint</vt:lpstr>
      <vt:lpstr>Historia</vt:lpstr>
      <vt:lpstr>Historia #2</vt:lpstr>
      <vt:lpstr>Lo nuevo en 2016</vt:lpstr>
      <vt:lpstr>Lo nuevo en 2016: PPC vs. SEO</vt:lpstr>
      <vt:lpstr>¿Qué es SEO?</vt:lpstr>
      <vt:lpstr>Herramientas</vt:lpstr>
      <vt:lpstr>Mi sitio se ve mejor que el de la competencia, ¿estoy bien así?</vt:lpstr>
      <vt:lpstr>Algoritmos</vt:lpstr>
      <vt:lpstr>Optimizando para Skynet Rankbrain</vt:lpstr>
      <vt:lpstr>Otros algoritmos</vt:lpstr>
      <vt:lpstr>Otros algoritmos #2</vt:lpstr>
      <vt:lpstr>Keywords</vt:lpstr>
      <vt:lpstr>¿Cómo elegir las keywords?</vt:lpstr>
      <vt:lpstr>Un ejemplo práctico</vt:lpstr>
      <vt:lpstr>Long Tail Keywords</vt:lpstr>
      <vt:lpstr>Presentación de PowerPoint</vt:lpstr>
      <vt:lpstr>Presentación de PowerPoint</vt:lpstr>
      <vt:lpstr>¿Qué necesito para empezar?</vt:lpstr>
      <vt:lpstr>Una buena mecánica de sitio</vt:lpstr>
      <vt:lpstr>¿Dónde agrego a mi sitio?</vt:lpstr>
      <vt:lpstr>Haciendo un re-diseño</vt:lpstr>
      <vt:lpstr>¿SEO o diseño primero?</vt:lpstr>
      <vt:lpstr>Enfocarse en el impacto</vt:lpstr>
      <vt:lpstr>Lo básico en SEO</vt:lpstr>
      <vt:lpstr>Social Media: estrategias</vt:lpstr>
      <vt:lpstr>Otras consideraciones</vt:lpstr>
      <vt:lpstr>SEO Checklist (Recomendaciones)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Sistema</dc:creator>
  <cp:lastModifiedBy>Sistema</cp:lastModifiedBy>
  <cp:revision>51</cp:revision>
  <dcterms:created xsi:type="dcterms:W3CDTF">2016-05-04T21:53:49Z</dcterms:created>
  <dcterms:modified xsi:type="dcterms:W3CDTF">2016-05-05T06:25:51Z</dcterms:modified>
</cp:coreProperties>
</file>