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Alejandro Suarez Giraldo" userId="fb42d3d0-ee0b-478c-918f-7b1ac7d24329" providerId="ADAL" clId="{9E1E6CA8-1213-4FE4-AC4B-A4C6DA770435}"/>
    <pc:docChg chg="undo custSel addSld delSld modSld">
      <pc:chgData name="Cristian Alejandro Suarez Giraldo" userId="fb42d3d0-ee0b-478c-918f-7b1ac7d24329" providerId="ADAL" clId="{9E1E6CA8-1213-4FE4-AC4B-A4C6DA770435}" dt="2025-02-04T19:50:41.596" v="1077" actId="1076"/>
      <pc:docMkLst>
        <pc:docMk/>
      </pc:docMkLst>
      <pc:sldChg chg="modSp mod">
        <pc:chgData name="Cristian Alejandro Suarez Giraldo" userId="fb42d3d0-ee0b-478c-918f-7b1ac7d24329" providerId="ADAL" clId="{9E1E6CA8-1213-4FE4-AC4B-A4C6DA770435}" dt="2025-02-04T18:38:36.243" v="16" actId="20577"/>
        <pc:sldMkLst>
          <pc:docMk/>
          <pc:sldMk cId="2399359996" sldId="256"/>
        </pc:sldMkLst>
        <pc:spChg chg="mod">
          <ac:chgData name="Cristian Alejandro Suarez Giraldo" userId="fb42d3d0-ee0b-478c-918f-7b1ac7d24329" providerId="ADAL" clId="{9E1E6CA8-1213-4FE4-AC4B-A4C6DA770435}" dt="2025-02-04T18:38:36.243" v="16" actId="20577"/>
          <ac:spMkLst>
            <pc:docMk/>
            <pc:sldMk cId="2399359996" sldId="256"/>
            <ac:spMk id="2" creationId="{8444F08C-DADA-4314-B85C-9DCB4F3D60C3}"/>
          </ac:spMkLst>
        </pc:spChg>
      </pc:sldChg>
      <pc:sldChg chg="addSp delSp modSp mod">
        <pc:chgData name="Cristian Alejandro Suarez Giraldo" userId="fb42d3d0-ee0b-478c-918f-7b1ac7d24329" providerId="ADAL" clId="{9E1E6CA8-1213-4FE4-AC4B-A4C6DA770435}" dt="2025-02-04T19:07:40.342" v="488" actId="1076"/>
        <pc:sldMkLst>
          <pc:docMk/>
          <pc:sldMk cId="1139595536" sldId="257"/>
        </pc:sldMkLst>
        <pc:spChg chg="mod">
          <ac:chgData name="Cristian Alejandro Suarez Giraldo" userId="fb42d3d0-ee0b-478c-918f-7b1ac7d24329" providerId="ADAL" clId="{9E1E6CA8-1213-4FE4-AC4B-A4C6DA770435}" dt="2025-02-04T19:07:31.117" v="486" actId="1076"/>
          <ac:spMkLst>
            <pc:docMk/>
            <pc:sldMk cId="1139595536" sldId="257"/>
            <ac:spMk id="2" creationId="{8444F08C-DADA-4314-B85C-9DCB4F3D60C3}"/>
          </ac:spMkLst>
        </pc:spChg>
        <pc:spChg chg="add mod">
          <ac:chgData name="Cristian Alejandro Suarez Giraldo" userId="fb42d3d0-ee0b-478c-918f-7b1ac7d24329" providerId="ADAL" clId="{9E1E6CA8-1213-4FE4-AC4B-A4C6DA770435}" dt="2025-02-04T19:07:33.786" v="487" actId="1076"/>
          <ac:spMkLst>
            <pc:docMk/>
            <pc:sldMk cId="1139595536" sldId="257"/>
            <ac:spMk id="8" creationId="{D66B665E-0271-445E-9CCB-FC1AF8842802}"/>
          </ac:spMkLst>
        </pc:spChg>
        <pc:picChg chg="del">
          <ac:chgData name="Cristian Alejandro Suarez Giraldo" userId="fb42d3d0-ee0b-478c-918f-7b1ac7d24329" providerId="ADAL" clId="{9E1E6CA8-1213-4FE4-AC4B-A4C6DA770435}" dt="2025-02-04T18:41:41.437" v="17" actId="478"/>
          <ac:picMkLst>
            <pc:docMk/>
            <pc:sldMk cId="1139595536" sldId="257"/>
            <ac:picMk id="4" creationId="{ED61D8AB-D7D9-401D-B909-8BF90DB0E0D1}"/>
          </ac:picMkLst>
        </pc:picChg>
        <pc:picChg chg="add del mod">
          <ac:chgData name="Cristian Alejandro Suarez Giraldo" userId="fb42d3d0-ee0b-478c-918f-7b1ac7d24329" providerId="ADAL" clId="{9E1E6CA8-1213-4FE4-AC4B-A4C6DA770435}" dt="2025-02-04T18:51:37.924" v="46" actId="478"/>
          <ac:picMkLst>
            <pc:docMk/>
            <pc:sldMk cId="1139595536" sldId="257"/>
            <ac:picMk id="6" creationId="{C2736E5C-3DD6-4C28-A8F2-6959CA81B248}"/>
          </ac:picMkLst>
        </pc:picChg>
        <pc:picChg chg="add mod">
          <ac:chgData name="Cristian Alejandro Suarez Giraldo" userId="fb42d3d0-ee0b-478c-918f-7b1ac7d24329" providerId="ADAL" clId="{9E1E6CA8-1213-4FE4-AC4B-A4C6DA770435}" dt="2025-02-04T19:07:40.342" v="488" actId="1076"/>
          <ac:picMkLst>
            <pc:docMk/>
            <pc:sldMk cId="1139595536" sldId="257"/>
            <ac:picMk id="10" creationId="{27DFB18F-C449-407A-88A4-9D64D00DE7A9}"/>
          </ac:picMkLst>
        </pc:picChg>
      </pc:sldChg>
      <pc:sldChg chg="modSp mod">
        <pc:chgData name="Cristian Alejandro Suarez Giraldo" userId="fb42d3d0-ee0b-478c-918f-7b1ac7d24329" providerId="ADAL" clId="{9E1E6CA8-1213-4FE4-AC4B-A4C6DA770435}" dt="2025-02-04T19:50:41.596" v="1077" actId="1076"/>
        <pc:sldMkLst>
          <pc:docMk/>
          <pc:sldMk cId="3226424323" sldId="258"/>
        </pc:sldMkLst>
        <pc:spChg chg="mod">
          <ac:chgData name="Cristian Alejandro Suarez Giraldo" userId="fb42d3d0-ee0b-478c-918f-7b1ac7d24329" providerId="ADAL" clId="{9E1E6CA8-1213-4FE4-AC4B-A4C6DA770435}" dt="2025-02-04T19:50:41.596" v="1077" actId="1076"/>
          <ac:spMkLst>
            <pc:docMk/>
            <pc:sldMk cId="3226424323" sldId="258"/>
            <ac:spMk id="2" creationId="{8444F08C-DADA-4314-B85C-9DCB4F3D60C3}"/>
          </ac:spMkLst>
        </pc:spChg>
      </pc:sldChg>
      <pc:sldChg chg="del">
        <pc:chgData name="Cristian Alejandro Suarez Giraldo" userId="fb42d3d0-ee0b-478c-918f-7b1ac7d24329" providerId="ADAL" clId="{9E1E6CA8-1213-4FE4-AC4B-A4C6DA770435}" dt="2025-02-04T19:47:16.089" v="731" actId="47"/>
        <pc:sldMkLst>
          <pc:docMk/>
          <pc:sldMk cId="950455856" sldId="259"/>
        </pc:sldMkLst>
      </pc:sldChg>
      <pc:sldChg chg="addSp modSp add mod">
        <pc:chgData name="Cristian Alejandro Suarez Giraldo" userId="fb42d3d0-ee0b-478c-918f-7b1ac7d24329" providerId="ADAL" clId="{9E1E6CA8-1213-4FE4-AC4B-A4C6DA770435}" dt="2025-02-04T19:15:12.750" v="596" actId="1076"/>
        <pc:sldMkLst>
          <pc:docMk/>
          <pc:sldMk cId="3607617708" sldId="260"/>
        </pc:sldMkLst>
        <pc:spChg chg="mod">
          <ac:chgData name="Cristian Alejandro Suarez Giraldo" userId="fb42d3d0-ee0b-478c-918f-7b1ac7d24329" providerId="ADAL" clId="{9E1E6CA8-1213-4FE4-AC4B-A4C6DA770435}" dt="2025-02-04T19:15:12.750" v="596" actId="1076"/>
          <ac:spMkLst>
            <pc:docMk/>
            <pc:sldMk cId="3607617708" sldId="260"/>
            <ac:spMk id="2" creationId="{8444F08C-DADA-4314-B85C-9DCB4F3D60C3}"/>
          </ac:spMkLst>
        </pc:spChg>
        <pc:spChg chg="add mod">
          <ac:chgData name="Cristian Alejandro Suarez Giraldo" userId="fb42d3d0-ee0b-478c-918f-7b1ac7d24329" providerId="ADAL" clId="{9E1E6CA8-1213-4FE4-AC4B-A4C6DA770435}" dt="2025-02-04T19:14:27.453" v="573" actId="1076"/>
          <ac:spMkLst>
            <pc:docMk/>
            <pc:sldMk cId="3607617708" sldId="260"/>
            <ac:spMk id="8" creationId="{80E5EA23-D991-4358-8FBD-466E3642BF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1FB-5D97-4444-9DB1-CF7BF4151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E11B6-2FED-4664-A674-65E92166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343AC-6E41-44EF-A3CB-C39ACC05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2ECE0-AEA3-4CA1-9CC4-4F26D04F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CBF81-C49F-488A-96E4-54B6EBE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56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B71CC-6995-477D-866F-37D53BF8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B556C-5F0F-4490-B5AC-2C1388C33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E0FA5-6F00-4FC0-81A4-91BD10A5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11359-7F12-4833-BDDA-9551027A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5AA994-89F6-4F12-A382-FC961102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178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96BA65-3115-4022-8A83-14F49CB35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481A8A-6BEF-4591-91C0-DC2CF0B6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BAB10-6FBB-48D2-B7B9-ED7F7081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50233-9160-4065-BAAE-EADBB37A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F026F-182D-4A5D-A4F9-2FFD6A9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49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1AB17-E8A6-4AF4-8FE3-83CD549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D3644A-80A6-418B-B981-8E723E12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8B28A5-599B-4FA3-893B-9F67FE2B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78021-9A58-4070-BC70-1DE84DBA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8B791D-ED3D-4DEC-A09F-8117162C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937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D9D63-DC18-4F11-9A69-72D43DDE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8E6DF-ACAE-411B-8ADF-FF29FE60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14DF7A-735B-465A-9C5C-AB9FC63A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6B3B7F-0113-45D4-9F44-0755BB17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DDD0C-F24C-46CE-89DB-885F6CFE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158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26AF6-AFDC-40F1-86D5-F8BA5894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5BC55-6F67-4AE8-A690-AB15E2EA5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E41CD6-C784-4E50-8B16-F9C262BD9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95ED2-A945-405A-BC73-F5BABB40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612AA7-944F-4163-9BEE-2472EC43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0683DC-C77E-41E5-80B8-FB6AD55A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613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F019-A7AF-4D58-B2BD-C49A26A1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FF11C-8D2D-4514-8AE2-6AEB49C20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825982-05F4-4AE9-8BA8-D22F0071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EFC9EF-9062-4D9D-AC8D-BC7450392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D93425-02BE-4D2E-A5AD-3540A9F6A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138D54-7A47-4C64-B2F1-592DD78D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E93E8A-6CD7-4310-AAD5-5D095A1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3F735F-A4F5-4DEF-AF84-EEDD16E8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7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5EBB8-26AA-46CB-954A-C86163DC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89387D-2FD0-4457-8035-13C576A1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EFB42E-87D8-4AA9-B6B8-E5764996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C9967A-7607-4361-B341-417890AC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35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EC71BA-E22C-4941-AEFE-AAD28F97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4B535-0D44-4FEE-81B2-0B194420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92F80-EE27-4F66-986F-84DD5565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002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A9BB5-163B-4D98-A6C5-51AC631A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88555-1E91-48EF-88DD-C88F1D35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0D50C4-0EE1-4441-AE99-636F6E90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4AD4E8-8F68-4539-BB44-26DE8D6B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A33C6-CFCC-4FED-A2C3-C1823389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6313F1-3773-4810-AB9B-BD98001B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9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F2830-CB88-4B4E-A089-28D6CFA2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4332AC-4E44-4552-AAEB-BCA196833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1EFBA-8630-40C6-BBE2-D7D3FC7E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7D441-9E31-452B-A022-9E47A7C4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9C1A2-5FFA-4E55-9BBB-DE822533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2F10FF-D707-4947-92AD-F4F046F2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733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E5FFF6-B963-4ED8-86F6-0AB67B55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31F2A7-B73E-40CF-AE11-E6265305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B0428-1C0A-4FAC-844D-FE6AF64EF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6A71-C829-4318-AF63-8A2C2CA0DE0B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DE3B7-10C0-47BA-9427-DD1C2A98D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32A9E-3AC8-42D7-9E0A-B7BD5EA9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BCF2-5165-404C-8721-48444761D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5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F08C-DADA-4314-B85C-9DCB4F3D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2038" y="2759056"/>
            <a:ext cx="6927924" cy="669944"/>
          </a:xfrm>
        </p:spPr>
        <p:txBody>
          <a:bodyPr>
            <a:noAutofit/>
          </a:bodyPr>
          <a:lstStyle/>
          <a:p>
            <a:r>
              <a:rPr lang="es-ES" sz="5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Laboratorio. Editor de texto</a:t>
            </a:r>
            <a:endParaRPr lang="es-CO" sz="16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048BE3-13E7-46F9-8D13-40C56EF236AB}"/>
              </a:ext>
            </a:extLst>
          </p:cNvPr>
          <p:cNvSpPr txBox="1"/>
          <p:nvPr/>
        </p:nvSpPr>
        <p:spPr>
          <a:xfrm>
            <a:off x="2632038" y="4337741"/>
            <a:ext cx="6927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Curso: Humanidades digitales, edición y literatura </a:t>
            </a:r>
            <a:endParaRPr lang="es-E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C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Estudios Literarios UPB </a:t>
            </a:r>
            <a:endParaRPr lang="es-CO" sz="24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88D4B96-0621-4C46-89D7-4F10CA4BBFC9}"/>
              </a:ext>
            </a:extLst>
          </p:cNvPr>
          <p:cNvCxnSpPr>
            <a:cxnSpLocks/>
          </p:cNvCxnSpPr>
          <p:nvPr/>
        </p:nvCxnSpPr>
        <p:spPr>
          <a:xfrm>
            <a:off x="1280160" y="3872753"/>
            <a:ext cx="958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35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F08C-DADA-4314-B85C-9DCB4F3D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338" y="5631627"/>
            <a:ext cx="6594438" cy="669944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rograma para crear y modificar archivos digitales compuestos únicamente por textos sin formato.</a:t>
            </a: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Los archivos con que se trabaja en este tipo de editores son </a:t>
            </a:r>
            <a:r>
              <a:rPr lang="es-E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archivos de texto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 </a:t>
            </a:r>
            <a:r>
              <a:rPr lang="es-E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texto plano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 extensión de este tipo de archivos es “.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txt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”, aunque pueden modificarse.</a:t>
            </a: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 diferencia de los procesadores de texto, los cuales tienen más herramientas de control y archivos propietarios.</a:t>
            </a:r>
            <a:endParaRPr lang="es-CO" sz="24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048BE3-13E7-46F9-8D13-40C56EF236AB}"/>
              </a:ext>
            </a:extLst>
          </p:cNvPr>
          <p:cNvSpPr txBox="1"/>
          <p:nvPr/>
        </p:nvSpPr>
        <p:spPr>
          <a:xfrm>
            <a:off x="2524461" y="271351"/>
            <a:ext cx="6927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Curso: Humanidades digitales, edición y literatura </a:t>
            </a:r>
            <a:endParaRPr lang="es-E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C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Estudios Literarios UPB </a:t>
            </a:r>
            <a:endParaRPr lang="es-CO" sz="24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88D4B96-0621-4C46-89D7-4F10CA4BBFC9}"/>
              </a:ext>
            </a:extLst>
          </p:cNvPr>
          <p:cNvCxnSpPr>
            <a:cxnSpLocks/>
          </p:cNvCxnSpPr>
          <p:nvPr/>
        </p:nvCxnSpPr>
        <p:spPr>
          <a:xfrm>
            <a:off x="1473798" y="1247887"/>
            <a:ext cx="958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D66B665E-0271-445E-9CCB-FC1AF8842802}"/>
              </a:ext>
            </a:extLst>
          </p:cNvPr>
          <p:cNvSpPr txBox="1">
            <a:spLocks/>
          </p:cNvSpPr>
          <p:nvPr/>
        </p:nvSpPr>
        <p:spPr>
          <a:xfrm>
            <a:off x="7192383" y="1368401"/>
            <a:ext cx="3010347" cy="6699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Editor de texto</a:t>
            </a:r>
            <a:endParaRPr lang="es-CO" sz="2400" b="1" i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7DFB18F-C449-407A-88A4-9D64D00DE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09" y="2749906"/>
            <a:ext cx="5003529" cy="31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F08C-DADA-4314-B85C-9DCB4F3D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9160" y="5275141"/>
            <a:ext cx="5733826" cy="669944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un editor de código fuente desarrollado por Microsoft para Windows, Linux, macOS y Web.</a:t>
            </a: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 puede ejecutar desde el escritorio.</a:t>
            </a: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 software gratuito y de código abierto.</a:t>
            </a: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Para descargar: 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https://code.visualstudio.com/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s-CO" sz="24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048BE3-13E7-46F9-8D13-40C56EF236AB}"/>
              </a:ext>
            </a:extLst>
          </p:cNvPr>
          <p:cNvSpPr txBox="1"/>
          <p:nvPr/>
        </p:nvSpPr>
        <p:spPr>
          <a:xfrm>
            <a:off x="2524461" y="271351"/>
            <a:ext cx="6927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Curso: Humanidades digitales, edición y literatura </a:t>
            </a:r>
            <a:endParaRPr lang="es-E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C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Estudios Literarios UPB </a:t>
            </a:r>
            <a:endParaRPr lang="es-CO" sz="24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88D4B96-0621-4C46-89D7-4F10CA4BBFC9}"/>
              </a:ext>
            </a:extLst>
          </p:cNvPr>
          <p:cNvCxnSpPr>
            <a:cxnSpLocks/>
          </p:cNvCxnSpPr>
          <p:nvPr/>
        </p:nvCxnSpPr>
        <p:spPr>
          <a:xfrm>
            <a:off x="1473798" y="1247887"/>
            <a:ext cx="958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2736E5C-3DD6-4C28-A8F2-6959CA81B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09" y="2367266"/>
            <a:ext cx="3151375" cy="313736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0E5EA23-D991-4358-8FBD-466E3642BF7A}"/>
              </a:ext>
            </a:extLst>
          </p:cNvPr>
          <p:cNvSpPr txBox="1">
            <a:spLocks/>
          </p:cNvSpPr>
          <p:nvPr/>
        </p:nvSpPr>
        <p:spPr>
          <a:xfrm>
            <a:off x="6600712" y="1608601"/>
            <a:ext cx="4210723" cy="6699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Visual Studio </a:t>
            </a:r>
            <a:r>
              <a:rPr lang="es-E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Code</a:t>
            </a:r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- VS </a:t>
            </a:r>
            <a:r>
              <a:rPr lang="es-E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Code</a:t>
            </a:r>
            <a:endParaRPr lang="es-CO" sz="2400" b="1" i="1" dirty="0"/>
          </a:p>
        </p:txBody>
      </p:sp>
    </p:spTree>
    <p:extLst>
      <p:ext uri="{BB962C8B-B14F-4D97-AF65-F5344CB8AC3E}">
        <p14:creationId xmlns:p14="http://schemas.microsoft.com/office/powerpoint/2010/main" val="360761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F08C-DADA-4314-B85C-9DCB4F3D6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98" y="5275141"/>
            <a:ext cx="8595360" cy="66994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1. Descargar el editor de texto.</a:t>
            </a:r>
            <a:b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2. Conocer el área de trabajo. </a:t>
            </a:r>
            <a:b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3. Crear archivos.</a:t>
            </a:r>
            <a:b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4. Clonar un repositorio (crearlo en GitHub y clonarlo en VS </a:t>
            </a:r>
            <a:r>
              <a:rPr lang="es-E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Code</a:t>
            </a: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b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E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5. Crear tres archivos de texto plano e incluir: Breve reseña biográfica, una recomendación literario (un párrafo), una definición de humanidades digitales.</a:t>
            </a:r>
            <a:endParaRPr lang="es-CO" sz="24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048BE3-13E7-46F9-8D13-40C56EF236AB}"/>
              </a:ext>
            </a:extLst>
          </p:cNvPr>
          <p:cNvSpPr txBox="1"/>
          <p:nvPr/>
        </p:nvSpPr>
        <p:spPr>
          <a:xfrm>
            <a:off x="2524461" y="271351"/>
            <a:ext cx="6927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Curso: Humanidades digitales, edición y literatura </a:t>
            </a:r>
            <a:endParaRPr lang="es-E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C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Estudios Literarios UPB </a:t>
            </a:r>
            <a:endParaRPr lang="es-CO" sz="24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88D4B96-0621-4C46-89D7-4F10CA4BBFC9}"/>
              </a:ext>
            </a:extLst>
          </p:cNvPr>
          <p:cNvCxnSpPr>
            <a:cxnSpLocks/>
          </p:cNvCxnSpPr>
          <p:nvPr/>
        </p:nvCxnSpPr>
        <p:spPr>
          <a:xfrm>
            <a:off x="1473798" y="1247887"/>
            <a:ext cx="958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4237E196-7770-4B24-BC74-EA9E815E4B9C}"/>
              </a:ext>
            </a:extLst>
          </p:cNvPr>
          <p:cNvSpPr txBox="1">
            <a:spLocks/>
          </p:cNvSpPr>
          <p:nvPr/>
        </p:nvSpPr>
        <p:spPr>
          <a:xfrm>
            <a:off x="1086521" y="1247887"/>
            <a:ext cx="3496237" cy="6699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¿Qué haremos hoy?</a:t>
            </a:r>
            <a:endParaRPr lang="es-CO" sz="2400" b="1" i="1" dirty="0"/>
          </a:p>
        </p:txBody>
      </p:sp>
    </p:spTree>
    <p:extLst>
      <p:ext uri="{BB962C8B-B14F-4D97-AF65-F5344CB8AC3E}">
        <p14:creationId xmlns:p14="http://schemas.microsoft.com/office/powerpoint/2010/main" val="3226424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254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Laboratorio. Editor de texto</vt:lpstr>
      <vt:lpstr>Programa para crear y modificar archivos digitales compuestos únicamente por textos sin formato.  Los archivos con que se trabaja en este tipo de editores son archivos de texto o texto plano.  La extensión de este tipo de archivos es “.txt”, aunque pueden modificarse.  Se diferencia de los procesadores de texto, los cuales tienen más herramientas de control y archivos propietarios.</vt:lpstr>
      <vt:lpstr>Es un editor de código fuente desarrollado por Microsoft para Windows, Linux, macOS y Web.  Se puede ejecutar desde el escritorio.  Es software gratuito y de código abierto.  Para descargar: https://code.visualstudio.com/  </vt:lpstr>
      <vt:lpstr>1. Descargar el editor de texto. 2. Conocer el área de trabajo.  3. Crear archivos. 4. Clonar un repositorio (crearlo en GitHub y clonarlo en VS Code). 5. Crear tres archivos de texto plano e incluir: Breve reseña biográfica, una recomendación literario (un párrafo), una definición de humanidades digitales.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Laboratorio. Creación de repositorios GitHub</dc:title>
  <dc:creator>Cristian Alejandro Suarez Giraldo</dc:creator>
  <cp:lastModifiedBy>Cristian Alejandro Suarez Giraldo</cp:lastModifiedBy>
  <cp:revision>10</cp:revision>
  <dcterms:created xsi:type="dcterms:W3CDTF">2025-01-28T19:26:00Z</dcterms:created>
  <dcterms:modified xsi:type="dcterms:W3CDTF">2025-02-04T19:50:44Z</dcterms:modified>
</cp:coreProperties>
</file>