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D09FA6-5415-4E41-8EC0-843F16C90881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r>
              <a:rPr lang="en-US" dirty="0" smtClean="0"/>
              <a:t> a la </a:t>
            </a:r>
            <a:r>
              <a:rPr lang="en-US" dirty="0" err="1"/>
              <a:t>P</a:t>
            </a:r>
            <a:r>
              <a:rPr lang="en-US" dirty="0" err="1" smtClean="0"/>
              <a:t>rogramación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5715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 Bach. </a:t>
            </a:r>
            <a:r>
              <a:rPr lang="en-US" dirty="0" err="1" smtClean="0"/>
              <a:t>Ing</a:t>
            </a:r>
            <a:r>
              <a:rPr lang="en-US" dirty="0" smtClean="0"/>
              <a:t>. en </a:t>
            </a:r>
            <a:r>
              <a:rPr lang="en-US" dirty="0" err="1" smtClean="0"/>
              <a:t>Sistemas</a:t>
            </a:r>
            <a:r>
              <a:rPr lang="en-US" dirty="0" smtClean="0"/>
              <a:t>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Implementación</a:t>
            </a:r>
            <a:r>
              <a:rPr lang="en-US" dirty="0" smtClean="0"/>
              <a:t> de la </a:t>
            </a:r>
            <a:r>
              <a:rPr lang="en-US" dirty="0" err="1" smtClean="0"/>
              <a:t>solución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esté</a:t>
            </a:r>
            <a:r>
              <a:rPr lang="en-US" dirty="0" smtClean="0"/>
              <a:t> </a:t>
            </a:r>
            <a:r>
              <a:rPr lang="en-US" dirty="0" err="1" smtClean="0"/>
              <a:t>terminado</a:t>
            </a:r>
            <a:r>
              <a:rPr lang="en-US" dirty="0" smtClean="0"/>
              <a:t> y </a:t>
            </a:r>
            <a:r>
              <a:rPr lang="en-US" dirty="0" err="1" smtClean="0"/>
              <a:t>probado</a:t>
            </a:r>
            <a:r>
              <a:rPr lang="en-US" dirty="0" smtClean="0"/>
              <a:t>, </a:t>
            </a:r>
            <a:r>
              <a:rPr lang="en-US" dirty="0" err="1" smtClean="0"/>
              <a:t>pasamos</a:t>
            </a:r>
            <a:r>
              <a:rPr lang="en-US" dirty="0" smtClean="0"/>
              <a:t> a la </a:t>
            </a:r>
            <a:r>
              <a:rPr lang="en-US" dirty="0" err="1" smtClean="0"/>
              <a:t>implementación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etapa</a:t>
            </a:r>
            <a:r>
              <a:rPr lang="en-US" dirty="0" smtClean="0"/>
              <a:t> </a:t>
            </a:r>
            <a:r>
              <a:rPr lang="en-US" dirty="0" err="1" smtClean="0"/>
              <a:t>hacemos</a:t>
            </a:r>
            <a:r>
              <a:rPr lang="en-US" dirty="0" smtClean="0"/>
              <a:t> </a:t>
            </a:r>
            <a:r>
              <a:rPr lang="en-US" dirty="0" err="1" smtClean="0"/>
              <a:t>pruebas</a:t>
            </a:r>
            <a:r>
              <a:rPr lang="en-US" dirty="0" smtClean="0"/>
              <a:t> </a:t>
            </a:r>
            <a:r>
              <a:rPr lang="en-US" dirty="0" err="1" smtClean="0"/>
              <a:t>reales</a:t>
            </a:r>
            <a:r>
              <a:rPr lang="en-US" dirty="0" smtClean="0"/>
              <a:t> con el </a:t>
            </a:r>
            <a:r>
              <a:rPr lang="en-US" dirty="0" err="1" smtClean="0"/>
              <a:t>cliente</a:t>
            </a:r>
            <a:r>
              <a:rPr lang="en-US" dirty="0" smtClean="0"/>
              <a:t> y </a:t>
            </a:r>
            <a:r>
              <a:rPr lang="en-US" dirty="0" err="1" smtClean="0"/>
              <a:t>ponemos</a:t>
            </a:r>
            <a:r>
              <a:rPr lang="en-US" dirty="0" smtClean="0"/>
              <a:t> a </a:t>
            </a:r>
            <a:r>
              <a:rPr lang="en-US" dirty="0" err="1" smtClean="0"/>
              <a:t>funcionar</a:t>
            </a:r>
            <a:r>
              <a:rPr lang="en-US" dirty="0" smtClean="0"/>
              <a:t> la </a:t>
            </a:r>
            <a:r>
              <a:rPr lang="en-US" dirty="0" err="1" smtClean="0"/>
              <a:t>solución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etapa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funcione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y </a:t>
            </a:r>
            <a:r>
              <a:rPr lang="en-US" dirty="0" err="1" smtClean="0"/>
              <a:t>si</a:t>
            </a:r>
            <a:r>
              <a:rPr lang="en-US" dirty="0" smtClean="0"/>
              <a:t> hay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cambios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sean</a:t>
            </a:r>
            <a:r>
              <a:rPr lang="en-US" dirty="0" smtClean="0"/>
              <a:t> </a:t>
            </a:r>
            <a:r>
              <a:rPr lang="en-US" dirty="0" err="1" smtClean="0"/>
              <a:t>mínimos</a:t>
            </a:r>
            <a:r>
              <a:rPr lang="en-US" dirty="0" smtClean="0"/>
              <a:t> y </a:t>
            </a:r>
            <a:r>
              <a:rPr lang="en-US" dirty="0" err="1" smtClean="0"/>
              <a:t>fáciles</a:t>
            </a:r>
            <a:r>
              <a:rPr lang="en-US" dirty="0" smtClean="0"/>
              <a:t> de </a:t>
            </a:r>
            <a:r>
              <a:rPr lang="en-US" dirty="0" err="1" smtClean="0"/>
              <a:t>implementar</a:t>
            </a:r>
            <a:endParaRPr lang="en-US" dirty="0" smtClean="0"/>
          </a:p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etapa</a:t>
            </a:r>
            <a:r>
              <a:rPr lang="en-US" dirty="0" smtClean="0"/>
              <a:t> </a:t>
            </a:r>
            <a:r>
              <a:rPr lang="en-US" dirty="0" err="1" smtClean="0"/>
              <a:t>consta</a:t>
            </a:r>
            <a:r>
              <a:rPr lang="en-US" dirty="0" smtClean="0"/>
              <a:t> </a:t>
            </a:r>
            <a:r>
              <a:rPr lang="en-US" dirty="0" err="1" smtClean="0"/>
              <a:t>también</a:t>
            </a:r>
            <a:r>
              <a:rPr lang="en-US" dirty="0" smtClean="0"/>
              <a:t> de la </a:t>
            </a:r>
            <a:r>
              <a:rPr lang="en-US" dirty="0" err="1" smtClean="0"/>
              <a:t>capacitación</a:t>
            </a:r>
            <a:r>
              <a:rPr lang="en-US" dirty="0" smtClean="0"/>
              <a:t> de los </a:t>
            </a:r>
            <a:r>
              <a:rPr lang="en-US" dirty="0" err="1" smtClean="0"/>
              <a:t>usuarios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Mantenimiento</a:t>
            </a:r>
            <a:r>
              <a:rPr lang="en-US" dirty="0" smtClean="0"/>
              <a:t> de la </a:t>
            </a:r>
            <a:r>
              <a:rPr lang="en-US" dirty="0" err="1" smtClean="0"/>
              <a:t>solución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funcionando</a:t>
            </a:r>
            <a:r>
              <a:rPr lang="en-US" dirty="0" smtClean="0"/>
              <a:t> en el </a:t>
            </a:r>
            <a:r>
              <a:rPr lang="en-US" dirty="0" err="1" smtClean="0"/>
              <a:t>contexto</a:t>
            </a:r>
            <a:r>
              <a:rPr lang="en-US" dirty="0" smtClean="0"/>
              <a:t> real, se le da </a:t>
            </a:r>
            <a:r>
              <a:rPr lang="en-US" dirty="0" err="1" smtClean="0"/>
              <a:t>seguimiento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mantenimiento</a:t>
            </a:r>
            <a:r>
              <a:rPr lang="en-US" dirty="0" smtClean="0"/>
              <a:t> sea </a:t>
            </a:r>
            <a:r>
              <a:rPr lang="en-US" dirty="0" err="1" smtClean="0"/>
              <a:t>mínimo</a:t>
            </a:r>
            <a:r>
              <a:rPr lang="en-US" dirty="0" smtClean="0"/>
              <a:t> 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ocupe</a:t>
            </a:r>
            <a:r>
              <a:rPr lang="en-US" dirty="0" smtClean="0"/>
              <a:t> la </a:t>
            </a:r>
            <a:r>
              <a:rPr lang="en-US" dirty="0" err="1" smtClean="0"/>
              <a:t>menor</a:t>
            </a:r>
            <a:r>
              <a:rPr lang="en-US" dirty="0" smtClean="0"/>
              <a:t>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recursos</a:t>
            </a:r>
            <a:r>
              <a:rPr lang="en-US" dirty="0" smtClean="0"/>
              <a:t> </a:t>
            </a:r>
            <a:r>
              <a:rPr lang="en-US" dirty="0" err="1" smtClean="0"/>
              <a:t>posibles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haya</a:t>
            </a:r>
            <a:r>
              <a:rPr lang="en-US" dirty="0" smtClean="0"/>
              <a:t> </a:t>
            </a:r>
            <a:r>
              <a:rPr lang="en-US" dirty="0" err="1" smtClean="0"/>
              <a:t>algún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, el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contacta</a:t>
            </a:r>
            <a:r>
              <a:rPr lang="en-US" dirty="0"/>
              <a:t> </a:t>
            </a:r>
            <a:r>
              <a:rPr lang="en-US" dirty="0" smtClean="0"/>
              <a:t>al </a:t>
            </a:r>
            <a:r>
              <a:rPr lang="en-US" dirty="0" err="1" smtClean="0"/>
              <a:t>equipo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solucione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También</a:t>
            </a:r>
            <a:r>
              <a:rPr lang="en-US" dirty="0" smtClean="0"/>
              <a:t>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contratos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mantenimientos</a:t>
            </a:r>
            <a:r>
              <a:rPr lang="en-US" dirty="0" smtClean="0"/>
              <a:t> </a:t>
            </a:r>
            <a:r>
              <a:rPr lang="en-US" dirty="0" err="1" smtClean="0"/>
              <a:t>períodicos</a:t>
            </a:r>
            <a:r>
              <a:rPr lang="en-US" dirty="0" smtClean="0"/>
              <a:t>, </a:t>
            </a:r>
            <a:r>
              <a:rPr lang="en-US" dirty="0" err="1" smtClean="0"/>
              <a:t>sean</a:t>
            </a:r>
            <a:r>
              <a:rPr lang="en-US" dirty="0" smtClean="0"/>
              <a:t> </a:t>
            </a:r>
            <a:r>
              <a:rPr lang="en-US" dirty="0" err="1" smtClean="0"/>
              <a:t>semanles</a:t>
            </a:r>
            <a:r>
              <a:rPr lang="en-US" dirty="0" smtClean="0"/>
              <a:t>, </a:t>
            </a:r>
            <a:r>
              <a:rPr lang="en-US" dirty="0" err="1" smtClean="0"/>
              <a:t>mensuales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8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Etapas del Desarrollo de la solución a un problema </a:t>
            </a:r>
            <a:r>
              <a:rPr lang="es-ES" dirty="0" smtClean="0"/>
              <a:t>informático</a:t>
            </a:r>
          </a:p>
          <a:p>
            <a:r>
              <a:rPr lang="en-US" dirty="0"/>
              <a:t>El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 smtClean="0"/>
              <a:t>programación</a:t>
            </a:r>
            <a:endParaRPr lang="en-US" dirty="0" smtClean="0"/>
          </a:p>
          <a:p>
            <a:r>
              <a:rPr lang="es-ES" dirty="0"/>
              <a:t>Definición del problema</a:t>
            </a:r>
          </a:p>
          <a:p>
            <a:r>
              <a:rPr lang="es-ES" dirty="0"/>
              <a:t>Análisis del problema</a:t>
            </a:r>
          </a:p>
          <a:p>
            <a:r>
              <a:rPr lang="es-ES" dirty="0"/>
              <a:t>Diseño del programa</a:t>
            </a:r>
          </a:p>
          <a:p>
            <a:r>
              <a:rPr lang="es-ES" dirty="0"/>
              <a:t>Codificación del programa</a:t>
            </a:r>
          </a:p>
          <a:p>
            <a:r>
              <a:rPr lang="es-ES" dirty="0"/>
              <a:t>Implantación del programa</a:t>
            </a:r>
          </a:p>
          <a:p>
            <a:r>
              <a:rPr lang="es-ES" dirty="0"/>
              <a:t>Mantenimiento del </a:t>
            </a:r>
            <a:r>
              <a:rPr lang="es-ES" dirty="0" smtClean="0"/>
              <a:t>programa</a:t>
            </a:r>
            <a:endParaRPr lang="en-US" dirty="0" smtClean="0"/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71" y="3581400"/>
            <a:ext cx="248194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programar</a:t>
            </a:r>
            <a:r>
              <a:rPr lang="en-US" dirty="0" smtClean="0"/>
              <a:t>?</a:t>
            </a:r>
          </a:p>
          <a:p>
            <a:r>
              <a:rPr lang="es-ES" dirty="0"/>
              <a:t>Dar las instrucciones necesarias a una máquina para que realice su función de manera automática.</a:t>
            </a:r>
          </a:p>
          <a:p>
            <a:r>
              <a:rPr lang="es-ES" dirty="0"/>
              <a:t>Entonces ¿Qué se puede programar?</a:t>
            </a:r>
          </a:p>
          <a:p>
            <a:r>
              <a:rPr lang="es-ES" dirty="0"/>
              <a:t>Para programar hay que saber “hablar máquina”</a:t>
            </a:r>
          </a:p>
          <a:p>
            <a:r>
              <a:rPr lang="es-ES" dirty="0"/>
              <a:t>Es muy importante el pensamiento lógico</a:t>
            </a:r>
          </a:p>
          <a:p>
            <a:r>
              <a:rPr lang="es-ES" dirty="0" smtClean="0"/>
              <a:t>Para empezar a programar debemos seguir un proceso para facilitar la resolución del problema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5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Definición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paso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del </a:t>
            </a:r>
            <a:r>
              <a:rPr lang="en-US" dirty="0" err="1" smtClean="0"/>
              <a:t>proceso</a:t>
            </a:r>
            <a:endParaRPr lang="en-US" dirty="0" smtClean="0"/>
          </a:p>
          <a:p>
            <a:r>
              <a:rPr lang="en-US" dirty="0" err="1" smtClean="0"/>
              <a:t>Consiste</a:t>
            </a:r>
            <a:r>
              <a:rPr lang="en-US" dirty="0" smtClean="0"/>
              <a:t> en </a:t>
            </a:r>
            <a:r>
              <a:rPr lang="en-US" dirty="0" err="1" smtClean="0"/>
              <a:t>enunciar</a:t>
            </a:r>
            <a:r>
              <a:rPr lang="en-US" dirty="0" smtClean="0"/>
              <a:t> el </a:t>
            </a:r>
            <a:r>
              <a:rPr lang="en-US" dirty="0" err="1" smtClean="0"/>
              <a:t>problema</a:t>
            </a:r>
            <a:r>
              <a:rPr lang="en-US" dirty="0" smtClean="0"/>
              <a:t> general e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específicos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parte </a:t>
            </a:r>
            <a:r>
              <a:rPr lang="en-US" dirty="0" err="1" smtClean="0"/>
              <a:t>importante</a:t>
            </a:r>
            <a:r>
              <a:rPr lang="en-US" dirty="0" smtClean="0"/>
              <a:t> de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proceso</a:t>
            </a:r>
            <a:endParaRPr lang="en-US" dirty="0" smtClean="0"/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lenguaje</a:t>
            </a:r>
            <a:r>
              <a:rPr lang="en-US" dirty="0" smtClean="0"/>
              <a:t> natural y </a:t>
            </a:r>
            <a:r>
              <a:rPr lang="en-US" dirty="0" err="1" smtClean="0"/>
              <a:t>especificar</a:t>
            </a:r>
            <a:r>
              <a:rPr lang="en-US" dirty="0" smtClean="0"/>
              <a:t> lo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pueda</a:t>
            </a:r>
            <a:r>
              <a:rPr lang="en-US" dirty="0" smtClean="0"/>
              <a:t> el </a:t>
            </a:r>
            <a:r>
              <a:rPr lang="en-US" dirty="0" err="1" smtClean="0"/>
              <a:t>problema</a:t>
            </a:r>
            <a:r>
              <a:rPr lang="en-US" dirty="0" smtClean="0"/>
              <a:t> a </a:t>
            </a:r>
            <a:r>
              <a:rPr lang="en-US" dirty="0" err="1" smtClean="0"/>
              <a:t>solucionar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023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Ejemplo</a:t>
            </a:r>
            <a:r>
              <a:rPr lang="en-US" dirty="0" smtClean="0"/>
              <a:t> de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empresa</a:t>
            </a:r>
            <a:r>
              <a:rPr lang="en-US" dirty="0" smtClean="0"/>
              <a:t> XYZ,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r>
              <a:rPr lang="en-US" dirty="0" smtClean="0"/>
              <a:t> con 100 </a:t>
            </a:r>
            <a:r>
              <a:rPr lang="en-US" dirty="0" err="1" smtClean="0"/>
              <a:t>empleados</a:t>
            </a:r>
            <a:r>
              <a:rPr lang="en-US" dirty="0" smtClean="0"/>
              <a:t>,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teniendo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al </a:t>
            </a:r>
            <a:r>
              <a:rPr lang="en-US" dirty="0" err="1" smtClean="0"/>
              <a:t>otorgar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r>
              <a:rPr lang="en-US" dirty="0" smtClean="0"/>
              <a:t> de </a:t>
            </a:r>
            <a:r>
              <a:rPr lang="en-US" dirty="0" err="1" smtClean="0"/>
              <a:t>vacaciones</a:t>
            </a:r>
            <a:r>
              <a:rPr lang="en-US" dirty="0" smtClean="0"/>
              <a:t>. Los </a:t>
            </a:r>
            <a:r>
              <a:rPr lang="en-US" dirty="0" err="1" smtClean="0"/>
              <a:t>procesos</a:t>
            </a:r>
            <a:r>
              <a:rPr lang="en-US" dirty="0" smtClean="0"/>
              <a:t> de la </a:t>
            </a:r>
            <a:r>
              <a:rPr lang="en-US" dirty="0" err="1" smtClean="0"/>
              <a:t>empresa</a:t>
            </a:r>
            <a:r>
              <a:rPr lang="en-US" dirty="0" smtClean="0"/>
              <a:t> se </a:t>
            </a:r>
            <a:r>
              <a:rPr lang="en-US" dirty="0" err="1" smtClean="0"/>
              <a:t>ven</a:t>
            </a:r>
            <a:r>
              <a:rPr lang="en-US" dirty="0" smtClean="0"/>
              <a:t> </a:t>
            </a:r>
            <a:r>
              <a:rPr lang="en-US" dirty="0" err="1" smtClean="0"/>
              <a:t>afectados</a:t>
            </a:r>
            <a:r>
              <a:rPr lang="en-US" dirty="0" smtClean="0"/>
              <a:t> al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varios</a:t>
            </a:r>
            <a:r>
              <a:rPr lang="en-US" dirty="0" smtClean="0"/>
              <a:t> </a:t>
            </a:r>
            <a:r>
              <a:rPr lang="en-US" dirty="0" err="1" smtClean="0"/>
              <a:t>empleados</a:t>
            </a:r>
            <a:r>
              <a:rPr lang="en-US" dirty="0" smtClean="0"/>
              <a:t> </a:t>
            </a:r>
            <a:r>
              <a:rPr lang="en-US" dirty="0" err="1" smtClean="0"/>
              <a:t>necesarios</a:t>
            </a:r>
            <a:r>
              <a:rPr lang="en-US" dirty="0" smtClean="0"/>
              <a:t> en </a:t>
            </a:r>
            <a:r>
              <a:rPr lang="en-US" dirty="0" err="1" smtClean="0"/>
              <a:t>vacaciones</a:t>
            </a:r>
            <a:r>
              <a:rPr lang="en-US" dirty="0" smtClean="0"/>
              <a:t> al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En la </a:t>
            </a:r>
            <a:r>
              <a:rPr lang="en-US" dirty="0" err="1" smtClean="0"/>
              <a:t>actualidad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un </a:t>
            </a:r>
            <a:r>
              <a:rPr lang="en-US" dirty="0" err="1" smtClean="0"/>
              <a:t>empleado</a:t>
            </a:r>
            <a:r>
              <a:rPr lang="en-US" dirty="0" smtClean="0"/>
              <a:t> </a:t>
            </a:r>
            <a:r>
              <a:rPr lang="en-US" dirty="0" err="1" smtClean="0"/>
              <a:t>necesita</a:t>
            </a:r>
            <a:r>
              <a:rPr lang="en-US" dirty="0" smtClean="0"/>
              <a:t> </a:t>
            </a:r>
            <a:r>
              <a:rPr lang="en-US" dirty="0" err="1" smtClean="0"/>
              <a:t>vacaciones</a:t>
            </a:r>
            <a:r>
              <a:rPr lang="en-US" dirty="0" smtClean="0"/>
              <a:t>, se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solicita</a:t>
            </a:r>
            <a:r>
              <a:rPr lang="en-US" dirty="0" smtClean="0"/>
              <a:t> a </a:t>
            </a:r>
            <a:r>
              <a:rPr lang="en-US" dirty="0" err="1" smtClean="0"/>
              <a:t>su</a:t>
            </a:r>
            <a:r>
              <a:rPr lang="en-US" dirty="0" smtClean="0"/>
              <a:t> supervisor, </a:t>
            </a:r>
            <a:r>
              <a:rPr lang="en-US" dirty="0" err="1" smtClean="0"/>
              <a:t>quien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otorga</a:t>
            </a:r>
            <a:r>
              <a:rPr lang="en-US" dirty="0" smtClean="0"/>
              <a:t> de </a:t>
            </a:r>
            <a:r>
              <a:rPr lang="en-US" dirty="0" err="1" smtClean="0"/>
              <a:t>acuerdo</a:t>
            </a:r>
            <a:r>
              <a:rPr lang="en-US" dirty="0" smtClean="0"/>
              <a:t> a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criterio</a:t>
            </a:r>
            <a:r>
              <a:rPr lang="en-US" dirty="0" smtClean="0"/>
              <a:t>, sin </a:t>
            </a:r>
            <a:r>
              <a:rPr lang="en-US" dirty="0" err="1" smtClean="0"/>
              <a:t>tomar</a:t>
            </a:r>
            <a:r>
              <a:rPr lang="en-US" dirty="0" smtClean="0"/>
              <a:t> en </a:t>
            </a:r>
            <a:r>
              <a:rPr lang="en-US" dirty="0" err="1" smtClean="0"/>
              <a:t>cuenta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necesidades</a:t>
            </a:r>
            <a:r>
              <a:rPr lang="en-US" dirty="0" smtClean="0"/>
              <a:t> de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departamentos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 un supervisor </a:t>
            </a:r>
            <a:r>
              <a:rPr lang="en-US" dirty="0" err="1" smtClean="0"/>
              <a:t>necesita</a:t>
            </a:r>
            <a:r>
              <a:rPr lang="en-US" dirty="0" smtClean="0"/>
              <a:t> </a:t>
            </a:r>
            <a:r>
              <a:rPr lang="en-US" dirty="0" err="1" smtClean="0"/>
              <a:t>vacaciones</a:t>
            </a:r>
            <a:r>
              <a:rPr lang="en-US" dirty="0" smtClean="0"/>
              <a:t>,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toma</a:t>
            </a:r>
            <a:r>
              <a:rPr lang="en-US" dirty="0" smtClean="0"/>
              <a:t> de </a:t>
            </a:r>
            <a:r>
              <a:rPr lang="en-US" dirty="0" err="1" smtClean="0"/>
              <a:t>acuerdo</a:t>
            </a:r>
            <a:r>
              <a:rPr lang="en-US" dirty="0" smtClean="0"/>
              <a:t> a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necesidades</a:t>
            </a:r>
            <a:r>
              <a:rPr lang="en-US" dirty="0" smtClean="0"/>
              <a:t>, sin </a:t>
            </a:r>
            <a:r>
              <a:rPr lang="en-US" dirty="0" err="1" smtClean="0"/>
              <a:t>notificar</a:t>
            </a:r>
            <a:r>
              <a:rPr lang="en-US" dirty="0" smtClean="0"/>
              <a:t>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departamentos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departamento</a:t>
            </a:r>
            <a:r>
              <a:rPr lang="en-US" dirty="0" smtClean="0"/>
              <a:t> de </a:t>
            </a:r>
            <a:r>
              <a:rPr lang="en-US" dirty="0" err="1" smtClean="0"/>
              <a:t>recursos</a:t>
            </a:r>
            <a:r>
              <a:rPr lang="en-US" dirty="0" smtClean="0"/>
              <a:t> </a:t>
            </a:r>
            <a:r>
              <a:rPr lang="en-US" dirty="0" err="1" smtClean="0"/>
              <a:t>humanos</a:t>
            </a:r>
            <a:r>
              <a:rPr lang="en-US" dirty="0" smtClean="0"/>
              <a:t> </a:t>
            </a:r>
            <a:r>
              <a:rPr lang="en-US" dirty="0" err="1" smtClean="0"/>
              <a:t>sólo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notificado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vacaciones</a:t>
            </a:r>
            <a:r>
              <a:rPr lang="en-US" dirty="0" smtClean="0"/>
              <a:t> </a:t>
            </a:r>
            <a:r>
              <a:rPr lang="en-US" dirty="0" err="1" smtClean="0"/>
              <a:t>tomadas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correo</a:t>
            </a:r>
            <a:r>
              <a:rPr lang="en-US" dirty="0" smtClean="0"/>
              <a:t> </a:t>
            </a:r>
            <a:r>
              <a:rPr lang="en-US" dirty="0" err="1" smtClean="0"/>
              <a:t>electrónico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la </a:t>
            </a:r>
            <a:r>
              <a:rPr lang="en-US" dirty="0" err="1" smtClean="0"/>
              <a:t>deducción</a:t>
            </a:r>
            <a:r>
              <a:rPr lang="en-US" dirty="0" smtClean="0"/>
              <a:t> de </a:t>
            </a:r>
            <a:r>
              <a:rPr lang="en-US" dirty="0" err="1" smtClean="0"/>
              <a:t>días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empleado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23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Análisis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¿</a:t>
            </a:r>
            <a:r>
              <a:rPr lang="en-US" dirty="0" err="1" smtClean="0"/>
              <a:t>Tenemos</a:t>
            </a:r>
            <a:r>
              <a:rPr lang="en-US" dirty="0" smtClean="0"/>
              <a:t> </a:t>
            </a:r>
            <a:r>
              <a:rPr lang="en-US" dirty="0" err="1" smtClean="0"/>
              <a:t>toda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necesaria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solucionar</a:t>
            </a:r>
            <a:r>
              <a:rPr lang="en-US" dirty="0" smtClean="0"/>
              <a:t> el </a:t>
            </a:r>
            <a:r>
              <a:rPr lang="en-US" dirty="0" err="1" smtClean="0"/>
              <a:t>problema</a:t>
            </a:r>
            <a:r>
              <a:rPr lang="en-US" dirty="0" smtClean="0"/>
              <a:t>?</a:t>
            </a:r>
          </a:p>
          <a:p>
            <a:r>
              <a:rPr lang="en-US" dirty="0" smtClean="0"/>
              <a:t>¿El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de forma </a:t>
            </a:r>
            <a:r>
              <a:rPr lang="en-US" dirty="0" err="1" smtClean="0"/>
              <a:t>detallada</a:t>
            </a:r>
            <a:r>
              <a:rPr lang="en-US" dirty="0" smtClean="0"/>
              <a:t> y </a:t>
            </a:r>
            <a:r>
              <a:rPr lang="en-US" dirty="0" err="1" smtClean="0"/>
              <a:t>clara</a:t>
            </a:r>
            <a:r>
              <a:rPr lang="en-US" dirty="0" smtClean="0"/>
              <a:t>?</a:t>
            </a:r>
          </a:p>
          <a:p>
            <a:r>
              <a:rPr lang="en-US" dirty="0" smtClean="0"/>
              <a:t>¿Se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solucionar</a:t>
            </a:r>
            <a:r>
              <a:rPr lang="en-US" dirty="0" smtClean="0"/>
              <a:t> el </a:t>
            </a:r>
            <a:r>
              <a:rPr lang="en-US" dirty="0" err="1" smtClean="0"/>
              <a:t>problema</a:t>
            </a:r>
            <a:r>
              <a:rPr lang="en-US" dirty="0" smtClean="0"/>
              <a:t> con los </a:t>
            </a:r>
            <a:r>
              <a:rPr lang="en-US" dirty="0" err="1" smtClean="0"/>
              <a:t>recursos</a:t>
            </a:r>
            <a:r>
              <a:rPr lang="en-US" dirty="0" smtClean="0"/>
              <a:t> de mi </a:t>
            </a:r>
            <a:r>
              <a:rPr lang="en-US" dirty="0" err="1" smtClean="0"/>
              <a:t>equipo</a:t>
            </a:r>
            <a:r>
              <a:rPr lang="en-US" dirty="0" smtClean="0"/>
              <a:t>?</a:t>
            </a:r>
          </a:p>
          <a:p>
            <a:r>
              <a:rPr lang="en-US" dirty="0" smtClean="0"/>
              <a:t>¿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proyecto</a:t>
            </a:r>
            <a:r>
              <a:rPr lang="en-US" dirty="0" smtClean="0"/>
              <a:t> viable?</a:t>
            </a:r>
          </a:p>
          <a:p>
            <a:pPr lvl="1"/>
            <a:r>
              <a:rPr lang="en-US" dirty="0" err="1" smtClean="0"/>
              <a:t>Restricción</a:t>
            </a:r>
            <a:r>
              <a:rPr lang="en-US" dirty="0" smtClean="0"/>
              <a:t> triple</a:t>
            </a:r>
          </a:p>
          <a:p>
            <a:pPr lvl="1"/>
            <a:r>
              <a:rPr lang="en-US" dirty="0" err="1" smtClean="0"/>
              <a:t>Tiempo</a:t>
            </a:r>
            <a:endParaRPr lang="en-US" dirty="0" smtClean="0"/>
          </a:p>
          <a:p>
            <a:pPr lvl="1"/>
            <a:r>
              <a:rPr lang="en-US" dirty="0" err="1" smtClean="0"/>
              <a:t>Alcance</a:t>
            </a:r>
            <a:endParaRPr lang="en-US" dirty="0" smtClean="0"/>
          </a:p>
          <a:p>
            <a:pPr lvl="1"/>
            <a:r>
              <a:rPr lang="en-US" dirty="0" err="1" smtClean="0"/>
              <a:t>Calidad</a:t>
            </a:r>
            <a:endParaRPr lang="en-US" dirty="0" smtClean="0"/>
          </a:p>
          <a:p>
            <a:pPr lvl="1"/>
            <a:r>
              <a:rPr lang="en-US" dirty="0" err="1" smtClean="0"/>
              <a:t>Costo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485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Análisis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hayamos</a:t>
            </a:r>
            <a:r>
              <a:rPr lang="en-US" dirty="0"/>
              <a:t> </a:t>
            </a:r>
            <a:r>
              <a:rPr lang="en-US" dirty="0" err="1"/>
              <a:t>contestado</a:t>
            </a:r>
            <a:r>
              <a:rPr lang="en-US" dirty="0"/>
              <a:t> </a:t>
            </a:r>
            <a:r>
              <a:rPr lang="en-US" dirty="0" err="1"/>
              <a:t>satisfactoriamente</a:t>
            </a:r>
            <a:r>
              <a:rPr lang="en-US" dirty="0"/>
              <a:t>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preguntas</a:t>
            </a:r>
            <a:r>
              <a:rPr lang="en-US" dirty="0"/>
              <a:t>, </a:t>
            </a:r>
            <a:r>
              <a:rPr lang="en-US" dirty="0" err="1"/>
              <a:t>seguimos</a:t>
            </a:r>
            <a:r>
              <a:rPr lang="en-US" dirty="0"/>
              <a:t> </a:t>
            </a:r>
            <a:r>
              <a:rPr lang="en-US" dirty="0" err="1"/>
              <a:t>adelante</a:t>
            </a:r>
            <a:endParaRPr lang="en-US" dirty="0"/>
          </a:p>
          <a:p>
            <a:pPr lvl="1"/>
            <a:r>
              <a:rPr lang="en-US" dirty="0"/>
              <a:t>¿</a:t>
            </a:r>
            <a:r>
              <a:rPr lang="en-US" dirty="0" err="1"/>
              <a:t>Cuales</a:t>
            </a:r>
            <a:r>
              <a:rPr lang="en-US" dirty="0"/>
              <a:t> son los </a:t>
            </a:r>
            <a:r>
              <a:rPr lang="en-US" dirty="0" err="1"/>
              <a:t>objetivos</a:t>
            </a:r>
            <a:r>
              <a:rPr lang="en-US" dirty="0"/>
              <a:t> de la </a:t>
            </a:r>
            <a:r>
              <a:rPr lang="en-US" dirty="0" err="1"/>
              <a:t>resolución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Recolección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necesarios</a:t>
            </a:r>
            <a:endParaRPr lang="en-US" dirty="0"/>
          </a:p>
          <a:p>
            <a:pPr lvl="1"/>
            <a:r>
              <a:rPr lang="en-US" dirty="0" err="1"/>
              <a:t>Definición</a:t>
            </a:r>
            <a:r>
              <a:rPr lang="en-US" dirty="0"/>
              <a:t> de </a:t>
            </a:r>
            <a:r>
              <a:rPr lang="en-US" dirty="0" err="1"/>
              <a:t>tecnologías</a:t>
            </a:r>
            <a:r>
              <a:rPr lang="en-US" dirty="0"/>
              <a:t> y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 smtClean="0"/>
              <a:t>necesarios</a:t>
            </a:r>
            <a:endParaRPr lang="en-US" dirty="0" smtClean="0"/>
          </a:p>
          <a:p>
            <a:r>
              <a:rPr lang="en-US" dirty="0" smtClean="0"/>
              <a:t>Se le </a:t>
            </a:r>
            <a:r>
              <a:rPr lang="en-US" dirty="0" err="1" smtClean="0"/>
              <a:t>presenta</a:t>
            </a:r>
            <a:r>
              <a:rPr lang="en-US" dirty="0" smtClean="0"/>
              <a:t> al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propuesta</a:t>
            </a:r>
            <a:r>
              <a:rPr lang="en-US" dirty="0" smtClean="0"/>
              <a:t> formal con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visión</a:t>
            </a:r>
            <a:r>
              <a:rPr lang="en-US" dirty="0" smtClean="0"/>
              <a:t> de </a:t>
            </a:r>
            <a:r>
              <a:rPr lang="en-US" dirty="0" err="1" smtClean="0"/>
              <a:t>resolución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r>
              <a:rPr lang="en-US" dirty="0" smtClean="0"/>
              <a:t>, </a:t>
            </a:r>
            <a:r>
              <a:rPr lang="en-US" dirty="0" err="1" smtClean="0"/>
              <a:t>tiempos</a:t>
            </a:r>
            <a:r>
              <a:rPr lang="en-US" dirty="0" smtClean="0"/>
              <a:t> de </a:t>
            </a:r>
            <a:r>
              <a:rPr lang="en-US" dirty="0" err="1" smtClean="0"/>
              <a:t>entrega</a:t>
            </a:r>
            <a:r>
              <a:rPr lang="en-US" dirty="0" smtClean="0"/>
              <a:t>, </a:t>
            </a:r>
            <a:r>
              <a:rPr lang="en-US" dirty="0" err="1" smtClean="0"/>
              <a:t>costo</a:t>
            </a:r>
            <a:r>
              <a:rPr lang="en-US" dirty="0" smtClean="0"/>
              <a:t>, </a:t>
            </a:r>
            <a:r>
              <a:rPr lang="en-US" dirty="0" err="1" smtClean="0"/>
              <a:t>calidad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alcance</a:t>
            </a:r>
            <a:r>
              <a:rPr lang="en-US" dirty="0" smtClean="0"/>
              <a:t> </a:t>
            </a:r>
            <a:r>
              <a:rPr lang="en-US" dirty="0" err="1" smtClean="0"/>
              <a:t>definidos</a:t>
            </a:r>
            <a:endParaRPr lang="en-US" dirty="0" smtClean="0"/>
          </a:p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dos </a:t>
            </a:r>
            <a:r>
              <a:rPr lang="en-US" dirty="0" err="1" smtClean="0"/>
              <a:t>partes</a:t>
            </a:r>
            <a:r>
              <a:rPr lang="en-US" dirty="0" smtClean="0"/>
              <a:t> </a:t>
            </a:r>
            <a:r>
              <a:rPr lang="en-US" dirty="0" err="1" smtClean="0"/>
              <a:t>están</a:t>
            </a:r>
            <a:r>
              <a:rPr lang="en-US" dirty="0" smtClean="0"/>
              <a:t> de </a:t>
            </a:r>
            <a:r>
              <a:rPr lang="en-US" dirty="0" err="1" smtClean="0"/>
              <a:t>acuerdo</a:t>
            </a:r>
            <a:r>
              <a:rPr lang="en-US" dirty="0" smtClean="0"/>
              <a:t>, se </a:t>
            </a:r>
            <a:r>
              <a:rPr lang="en-US" dirty="0" err="1" smtClean="0"/>
              <a:t>procede</a:t>
            </a:r>
            <a:r>
              <a:rPr lang="en-US" dirty="0" smtClean="0"/>
              <a:t> a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etapa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264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Diseño</a:t>
            </a:r>
            <a:r>
              <a:rPr lang="en-US" dirty="0" smtClean="0"/>
              <a:t> del </a:t>
            </a:r>
            <a:r>
              <a:rPr lang="en-US" dirty="0" err="1" smtClean="0"/>
              <a:t>programa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hablamos</a:t>
            </a:r>
            <a:r>
              <a:rPr lang="en-US" dirty="0" smtClean="0"/>
              <a:t> de </a:t>
            </a:r>
            <a:r>
              <a:rPr lang="en-US" dirty="0" err="1" smtClean="0"/>
              <a:t>diseño</a:t>
            </a:r>
            <a:r>
              <a:rPr lang="en-US" dirty="0" smtClean="0"/>
              <a:t> </a:t>
            </a:r>
            <a:r>
              <a:rPr lang="en-US" dirty="0" err="1" smtClean="0"/>
              <a:t>gráfico</a:t>
            </a:r>
            <a:r>
              <a:rPr lang="en-US" dirty="0" smtClean="0"/>
              <a:t>, </a:t>
            </a:r>
            <a:r>
              <a:rPr lang="en-US" dirty="0" err="1" smtClean="0"/>
              <a:t>sino</a:t>
            </a:r>
            <a:r>
              <a:rPr lang="en-US" dirty="0" smtClean="0"/>
              <a:t> del </a:t>
            </a:r>
            <a:r>
              <a:rPr lang="es-ES" dirty="0" smtClean="0"/>
              <a:t>proceso </a:t>
            </a:r>
            <a:r>
              <a:rPr lang="es-ES" dirty="0"/>
              <a:t>previo de configuración mental en la búsqueda de </a:t>
            </a:r>
            <a:r>
              <a:rPr lang="es-ES" dirty="0" smtClean="0"/>
              <a:t>la solución</a:t>
            </a:r>
          </a:p>
          <a:p>
            <a:r>
              <a:rPr lang="es-ES" dirty="0" smtClean="0"/>
              <a:t>Se crean una serie de documentos, que varían dependiendo de las tecnologías que usemos. </a:t>
            </a:r>
          </a:p>
          <a:p>
            <a:pPr lvl="1"/>
            <a:r>
              <a:rPr lang="es-ES" dirty="0" smtClean="0"/>
              <a:t>Por ejemplo: diagrama de clases, diagramas de entidad relación, diagramas MVC, </a:t>
            </a:r>
            <a:r>
              <a:rPr lang="es-ES" dirty="0" err="1" smtClean="0"/>
              <a:t>mockups</a:t>
            </a:r>
            <a:r>
              <a:rPr lang="es-ES" dirty="0" smtClean="0"/>
              <a:t>, estructura de archivos, diagrama de objetos</a:t>
            </a:r>
          </a:p>
          <a:p>
            <a:r>
              <a:rPr lang="es-ES" dirty="0" smtClean="0"/>
              <a:t>Un documento importante es el de casos de uso o historias de usuario</a:t>
            </a:r>
          </a:p>
          <a:p>
            <a:r>
              <a:rPr lang="es-ES" dirty="0" smtClean="0"/>
              <a:t>Debe existir siempre un documento donde tengamos todas las tareas que debemos realizar para solucionar el problema.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880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Codificación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etapa</a:t>
            </a:r>
            <a:r>
              <a:rPr lang="en-US" dirty="0" smtClean="0"/>
              <a:t>, se </a:t>
            </a:r>
            <a:r>
              <a:rPr lang="en-US" dirty="0" err="1" smtClean="0"/>
              <a:t>escribe</a:t>
            </a:r>
            <a:r>
              <a:rPr lang="en-US" dirty="0" smtClean="0"/>
              <a:t> el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ejecutará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la </a:t>
            </a:r>
            <a:r>
              <a:rPr lang="en-US" dirty="0" err="1" smtClean="0"/>
              <a:t>solución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Hay </a:t>
            </a:r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metodologías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en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etapa</a:t>
            </a:r>
            <a:r>
              <a:rPr lang="en-US" dirty="0" smtClean="0"/>
              <a:t>, </a:t>
            </a:r>
            <a:r>
              <a:rPr lang="en-US" dirty="0" err="1" smtClean="0"/>
              <a:t>depende</a:t>
            </a:r>
            <a:r>
              <a:rPr lang="en-US" dirty="0" smtClean="0"/>
              <a:t> el </a:t>
            </a:r>
            <a:r>
              <a:rPr lang="en-US" dirty="0" err="1" smtClean="0"/>
              <a:t>equipo</a:t>
            </a:r>
            <a:r>
              <a:rPr lang="en-US" dirty="0" smtClean="0"/>
              <a:t>, el </a:t>
            </a:r>
            <a:r>
              <a:rPr lang="en-US" dirty="0" err="1" smtClean="0"/>
              <a:t>proyecto</a:t>
            </a:r>
            <a:r>
              <a:rPr lang="en-US" dirty="0" smtClean="0"/>
              <a:t> y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necesidades</a:t>
            </a:r>
            <a:r>
              <a:rPr lang="en-US" dirty="0" smtClean="0"/>
              <a:t> del </a:t>
            </a:r>
            <a:r>
              <a:rPr lang="en-US" dirty="0" err="1" smtClean="0"/>
              <a:t>cliente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En la </a:t>
            </a:r>
            <a:r>
              <a:rPr lang="en-US" dirty="0" err="1" smtClean="0"/>
              <a:t>actualidad</a:t>
            </a:r>
            <a:r>
              <a:rPr lang="en-US" dirty="0" smtClean="0"/>
              <a:t> se </a:t>
            </a:r>
            <a:r>
              <a:rPr lang="en-US" dirty="0" err="1" smtClean="0"/>
              <a:t>usan</a:t>
            </a:r>
            <a:r>
              <a:rPr lang="en-US" dirty="0" smtClean="0"/>
              <a:t> mucho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metodologías</a:t>
            </a:r>
            <a:r>
              <a:rPr lang="en-US" dirty="0" smtClean="0"/>
              <a:t> </a:t>
            </a:r>
            <a:r>
              <a:rPr lang="en-US" dirty="0" err="1" smtClean="0"/>
              <a:t>ágiles</a:t>
            </a:r>
            <a:r>
              <a:rPr lang="en-US" dirty="0" smtClean="0"/>
              <a:t>,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cuales</a:t>
            </a:r>
            <a:r>
              <a:rPr lang="en-US" dirty="0"/>
              <a:t> </a:t>
            </a:r>
            <a:r>
              <a:rPr lang="en-US" dirty="0" err="1" smtClean="0"/>
              <a:t>ayudan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organización</a:t>
            </a:r>
            <a:r>
              <a:rPr lang="en-US" dirty="0" smtClean="0"/>
              <a:t> del </a:t>
            </a:r>
            <a:r>
              <a:rPr lang="en-US" dirty="0" err="1" smtClean="0"/>
              <a:t>equipo</a:t>
            </a:r>
            <a:endParaRPr lang="en-US" dirty="0" smtClean="0"/>
          </a:p>
          <a:p>
            <a:pPr lvl="1"/>
            <a:r>
              <a:rPr lang="en-US" dirty="0" err="1" smtClean="0"/>
              <a:t>Ej</a:t>
            </a:r>
            <a:r>
              <a:rPr lang="en-US" dirty="0" smtClean="0"/>
              <a:t>. Pair programming de XP</a:t>
            </a:r>
          </a:p>
          <a:p>
            <a:r>
              <a:rPr lang="en-US" dirty="0" smtClean="0"/>
              <a:t>En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etapa</a:t>
            </a:r>
            <a:r>
              <a:rPr lang="en-US" dirty="0" smtClean="0"/>
              <a:t> se </a:t>
            </a:r>
            <a:r>
              <a:rPr lang="en-US" dirty="0" err="1" smtClean="0"/>
              <a:t>escriben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pruebas</a:t>
            </a:r>
            <a:r>
              <a:rPr lang="en-US" dirty="0" smtClean="0"/>
              <a:t> </a:t>
            </a:r>
            <a:r>
              <a:rPr lang="en-US" dirty="0" err="1" smtClean="0"/>
              <a:t>funcionales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asegurarnos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4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317</TotalTime>
  <Words>719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Semana 2</vt:lpstr>
      <vt:lpstr>Agenda</vt:lpstr>
      <vt:lpstr>El proceso de programación</vt:lpstr>
      <vt:lpstr>Definición del problema</vt:lpstr>
      <vt:lpstr>Ejemplo de caso de negocio</vt:lpstr>
      <vt:lpstr>Análisis del problema</vt:lpstr>
      <vt:lpstr>Análisis del problema</vt:lpstr>
      <vt:lpstr>Diseño del programa</vt:lpstr>
      <vt:lpstr>Codificación del problema</vt:lpstr>
      <vt:lpstr>Implementación de la solución</vt:lpstr>
      <vt:lpstr>Mantenimiento de la solución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</cp:lastModifiedBy>
  <cp:revision>32</cp:revision>
  <dcterms:created xsi:type="dcterms:W3CDTF">2016-09-09T19:42:04Z</dcterms:created>
  <dcterms:modified xsi:type="dcterms:W3CDTF">2018-01-24T02:49:20Z</dcterms:modified>
</cp:coreProperties>
</file>