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70" r:id="rId4"/>
    <p:sldId id="271" r:id="rId5"/>
    <p:sldId id="272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smtClean="0"/>
              <a:t> </a:t>
            </a:r>
            <a:r>
              <a:rPr lang="en-US" dirty="0"/>
              <a:t>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r>
              <a:rPr lang="en-US" dirty="0" smtClean="0"/>
              <a:t> a la </a:t>
            </a:r>
            <a:r>
              <a:rPr lang="en-US" dirty="0" err="1"/>
              <a:t>P</a:t>
            </a:r>
            <a:r>
              <a:rPr lang="en-US" dirty="0" err="1" smtClean="0"/>
              <a:t>rogramación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5715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 Bach. </a:t>
            </a:r>
            <a:r>
              <a:rPr lang="en-US" dirty="0" err="1" smtClean="0"/>
              <a:t>Ing</a:t>
            </a:r>
            <a:r>
              <a:rPr lang="en-US" dirty="0" smtClean="0"/>
              <a:t>. en </a:t>
            </a:r>
            <a:r>
              <a:rPr lang="en-US" dirty="0" err="1" smtClean="0"/>
              <a:t>Sistemas</a:t>
            </a:r>
            <a:r>
              <a:rPr lang="en-US" dirty="0" smtClean="0"/>
              <a:t>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Ciclos</a:t>
            </a:r>
            <a:r>
              <a:rPr lang="en-US" dirty="0" smtClean="0"/>
              <a:t> For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usan</a:t>
            </a:r>
            <a:r>
              <a:rPr lang="en-US" dirty="0" smtClean="0"/>
              <a:t> </a:t>
            </a:r>
            <a:r>
              <a:rPr lang="en-US" dirty="0" err="1" smtClean="0"/>
              <a:t>principalmente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recorrer</a:t>
            </a:r>
            <a:r>
              <a:rPr lang="en-US" dirty="0" smtClean="0"/>
              <a:t> el </a:t>
            </a:r>
            <a:r>
              <a:rPr lang="en-US" dirty="0" err="1" smtClean="0"/>
              <a:t>contenido</a:t>
            </a:r>
            <a:r>
              <a:rPr lang="en-US" dirty="0" smtClean="0"/>
              <a:t> de un </a:t>
            </a:r>
            <a:r>
              <a:rPr lang="en-US" dirty="0" err="1" smtClean="0"/>
              <a:t>arreglo</a:t>
            </a:r>
            <a:r>
              <a:rPr lang="en-US" dirty="0" smtClean="0"/>
              <a:t>. Como los </a:t>
            </a:r>
            <a:r>
              <a:rPr lang="en-US" dirty="0" err="1" smtClean="0"/>
              <a:t>arreglos</a:t>
            </a:r>
            <a:r>
              <a:rPr lang="en-US" dirty="0" smtClean="0"/>
              <a:t>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índices</a:t>
            </a:r>
            <a:r>
              <a:rPr lang="en-US" dirty="0" smtClean="0"/>
              <a:t> de </a:t>
            </a:r>
            <a:r>
              <a:rPr lang="en-US" dirty="0" err="1" smtClean="0"/>
              <a:t>posición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inician</a:t>
            </a:r>
            <a:r>
              <a:rPr lang="en-US" dirty="0" smtClean="0"/>
              <a:t> en 0,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un for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del </a:t>
            </a:r>
            <a:r>
              <a:rPr lang="en-US" dirty="0" err="1" smtClean="0"/>
              <a:t>contenido</a:t>
            </a:r>
            <a:r>
              <a:rPr lang="en-US" dirty="0" smtClean="0"/>
              <a:t> del </a:t>
            </a:r>
            <a:r>
              <a:rPr lang="en-US" dirty="0" err="1" smtClean="0"/>
              <a:t>arreglo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Ejemplo</a:t>
            </a:r>
            <a:endParaRPr lang="en-US" dirty="0" smtClean="0"/>
          </a:p>
          <a:p>
            <a:r>
              <a:rPr lang="en-US" dirty="0" err="1" smtClean="0"/>
              <a:t>Nombres</a:t>
            </a:r>
            <a:r>
              <a:rPr lang="en-US" dirty="0"/>
              <a:t> </a:t>
            </a:r>
            <a:r>
              <a:rPr lang="en-US" dirty="0" smtClean="0"/>
              <a:t>= [“Susana”, “Alejandro”, “</a:t>
            </a:r>
            <a:r>
              <a:rPr lang="en-US" dirty="0" err="1" smtClean="0"/>
              <a:t>María</a:t>
            </a:r>
            <a:r>
              <a:rPr lang="en-US" dirty="0" smtClean="0"/>
              <a:t>”]</a:t>
            </a:r>
          </a:p>
          <a:p>
            <a:r>
              <a:rPr lang="en-US" dirty="0" smtClean="0"/>
              <a:t>For(i de 0 a </a:t>
            </a:r>
            <a:r>
              <a:rPr lang="en-US" dirty="0" err="1" smtClean="0"/>
              <a:t>nombres.largo</a:t>
            </a:r>
            <a:r>
              <a:rPr lang="en-US" dirty="0" smtClean="0"/>
              <a:t> </a:t>
            </a:r>
            <a:r>
              <a:rPr lang="en-US" dirty="0" err="1" smtClean="0"/>
              <a:t>incrementa</a:t>
            </a:r>
            <a:r>
              <a:rPr lang="en-US" dirty="0" smtClean="0"/>
              <a:t> en 1){</a:t>
            </a:r>
          </a:p>
          <a:p>
            <a:pPr lvl="1"/>
            <a:r>
              <a:rPr lang="en-US" dirty="0" err="1" smtClean="0"/>
              <a:t>Imprimir</a:t>
            </a:r>
            <a:r>
              <a:rPr lang="en-US" dirty="0"/>
              <a:t> </a:t>
            </a:r>
            <a:r>
              <a:rPr lang="en-US" dirty="0" err="1" smtClean="0"/>
              <a:t>nombres</a:t>
            </a:r>
            <a:r>
              <a:rPr lang="en-US" dirty="0" smtClean="0"/>
              <a:t>[i]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171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Práctica</a:t>
            </a:r>
            <a:r>
              <a:rPr lang="en-US" dirty="0" smtClean="0"/>
              <a:t> 1	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le </a:t>
            </a:r>
            <a:r>
              <a:rPr lang="en-US" dirty="0" err="1" smtClean="0"/>
              <a:t>pide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 </a:t>
            </a:r>
            <a:r>
              <a:rPr lang="en-US" dirty="0" err="1" smtClean="0"/>
              <a:t>pregunte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un </a:t>
            </a:r>
            <a:r>
              <a:rPr lang="en-US" dirty="0" err="1" smtClean="0"/>
              <a:t>número</a:t>
            </a:r>
            <a:r>
              <a:rPr lang="en-US" dirty="0" smtClean="0"/>
              <a:t> del 1 al 12.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capturado</a:t>
            </a:r>
            <a:r>
              <a:rPr lang="en-US" dirty="0" smtClean="0"/>
              <a:t> </a:t>
            </a:r>
            <a:r>
              <a:rPr lang="en-US" dirty="0" err="1" smtClean="0"/>
              <a:t>ese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, se </a:t>
            </a:r>
            <a:r>
              <a:rPr lang="en-US" dirty="0" err="1" smtClean="0"/>
              <a:t>imprime</a:t>
            </a:r>
            <a:r>
              <a:rPr lang="en-US" dirty="0" smtClean="0"/>
              <a:t> la </a:t>
            </a:r>
            <a:r>
              <a:rPr lang="en-US" dirty="0" err="1" smtClean="0"/>
              <a:t>tabla</a:t>
            </a:r>
            <a:r>
              <a:rPr lang="en-US" dirty="0" smtClean="0"/>
              <a:t> de </a:t>
            </a:r>
            <a:r>
              <a:rPr lang="en-US" dirty="0" err="1" smtClean="0"/>
              <a:t>multiplicar</a:t>
            </a:r>
            <a:r>
              <a:rPr lang="en-US" dirty="0" smtClean="0"/>
              <a:t> de </a:t>
            </a:r>
            <a:r>
              <a:rPr lang="en-US" dirty="0" err="1" smtClean="0"/>
              <a:t>ese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Ejemplo</a:t>
            </a:r>
            <a:r>
              <a:rPr lang="es-CR" dirty="0" smtClean="0"/>
              <a:t>:</a:t>
            </a:r>
          </a:p>
          <a:p>
            <a:pPr lvl="1"/>
            <a:r>
              <a:rPr lang="en-US" dirty="0" smtClean="0"/>
              <a:t>Si 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digita</a:t>
            </a:r>
            <a:r>
              <a:rPr lang="en-US" dirty="0" smtClean="0"/>
              <a:t> el 4 se </a:t>
            </a:r>
            <a:r>
              <a:rPr lang="en-US" dirty="0" err="1" smtClean="0"/>
              <a:t>imprime</a:t>
            </a:r>
            <a:endParaRPr lang="en-US" dirty="0" smtClean="0"/>
          </a:p>
          <a:p>
            <a:pPr lvl="1"/>
            <a:r>
              <a:rPr lang="en-US" dirty="0" smtClean="0"/>
              <a:t>4 x 0 = 0</a:t>
            </a:r>
          </a:p>
          <a:p>
            <a:pPr lvl="1"/>
            <a:r>
              <a:rPr lang="en-US" dirty="0" smtClean="0"/>
              <a:t>4 x 1 = 4</a:t>
            </a:r>
          </a:p>
          <a:p>
            <a:pPr lvl="1"/>
            <a:r>
              <a:rPr lang="en-US" dirty="0" smtClean="0"/>
              <a:t>4 x 2 = 8</a:t>
            </a:r>
          </a:p>
          <a:p>
            <a:pPr lvl="1"/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4 x 10 = 40</a:t>
            </a:r>
          </a:p>
        </p:txBody>
      </p:sp>
    </p:spTree>
    <p:extLst>
      <p:ext uri="{BB962C8B-B14F-4D97-AF65-F5344CB8AC3E}">
        <p14:creationId xmlns:p14="http://schemas.microsoft.com/office/powerpoint/2010/main" val="229759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Práctica</a:t>
            </a:r>
            <a:r>
              <a:rPr lang="en-US" dirty="0" smtClean="0"/>
              <a:t> 2	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le </a:t>
            </a:r>
            <a:r>
              <a:rPr lang="en-US" dirty="0" err="1" smtClean="0"/>
              <a:t>pide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reciba</a:t>
            </a:r>
            <a:r>
              <a:rPr lang="en-US" dirty="0" smtClean="0"/>
              <a:t> </a:t>
            </a:r>
            <a:r>
              <a:rPr lang="en-US" dirty="0" err="1" smtClean="0"/>
              <a:t>nombres</a:t>
            </a:r>
            <a:r>
              <a:rPr lang="en-US" dirty="0" smtClean="0"/>
              <a:t> y </a:t>
            </a:r>
            <a:r>
              <a:rPr lang="en-US" dirty="0" err="1" smtClean="0"/>
              <a:t>notas</a:t>
            </a:r>
            <a:r>
              <a:rPr lang="en-US" dirty="0" smtClean="0"/>
              <a:t> de </a:t>
            </a:r>
            <a:r>
              <a:rPr lang="en-US" dirty="0" err="1" smtClean="0"/>
              <a:t>estudiantes</a:t>
            </a:r>
            <a:r>
              <a:rPr lang="en-US" dirty="0" smtClean="0"/>
              <a:t>. Se </a:t>
            </a:r>
            <a:r>
              <a:rPr lang="en-US" dirty="0" err="1" smtClean="0"/>
              <a:t>requiere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ingrese</a:t>
            </a:r>
            <a:r>
              <a:rPr lang="en-US" dirty="0" smtClean="0"/>
              <a:t> el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estudiantes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digitar</a:t>
            </a:r>
            <a:r>
              <a:rPr lang="en-US" dirty="0" smtClean="0"/>
              <a:t>.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leído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, le </a:t>
            </a:r>
            <a:r>
              <a:rPr lang="en-US" dirty="0" err="1" smtClean="0"/>
              <a:t>pedimos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ingrese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y </a:t>
            </a:r>
            <a:r>
              <a:rPr lang="en-US" dirty="0" err="1" smtClean="0"/>
              <a:t>después</a:t>
            </a:r>
            <a:r>
              <a:rPr lang="en-US" dirty="0" smtClean="0"/>
              <a:t> la nota del </a:t>
            </a:r>
            <a:r>
              <a:rPr lang="en-US" dirty="0" err="1" smtClean="0"/>
              <a:t>estudiante</a:t>
            </a:r>
            <a:r>
              <a:rPr lang="en-US" dirty="0" smtClean="0"/>
              <a:t>.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finalizado</a:t>
            </a:r>
            <a:r>
              <a:rPr lang="en-US" dirty="0" smtClean="0"/>
              <a:t> se </a:t>
            </a:r>
            <a:r>
              <a:rPr lang="en-US" dirty="0" err="1" smtClean="0"/>
              <a:t>imprime</a:t>
            </a:r>
            <a:r>
              <a:rPr lang="en-US" dirty="0" smtClean="0"/>
              <a:t> la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estudiantes</a:t>
            </a:r>
            <a:r>
              <a:rPr lang="en-US" dirty="0" smtClean="0"/>
              <a:t> con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respectiva</a:t>
            </a:r>
            <a:r>
              <a:rPr lang="en-US" dirty="0" smtClean="0"/>
              <a:t> nota, se </a:t>
            </a:r>
            <a:r>
              <a:rPr lang="en-US" dirty="0" err="1" smtClean="0"/>
              <a:t>imprime</a:t>
            </a:r>
            <a:r>
              <a:rPr lang="en-US" dirty="0" smtClean="0"/>
              <a:t> los </a:t>
            </a:r>
            <a:r>
              <a:rPr lang="en-US" dirty="0" err="1" smtClean="0"/>
              <a:t>nombres</a:t>
            </a:r>
            <a:r>
              <a:rPr lang="en-US" dirty="0" smtClean="0"/>
              <a:t> a la par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notas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28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1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Tomando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base el </a:t>
            </a:r>
            <a:r>
              <a:rPr lang="en-US" dirty="0" err="1" smtClean="0"/>
              <a:t>programa</a:t>
            </a:r>
            <a:r>
              <a:rPr lang="en-US" dirty="0" smtClean="0"/>
              <a:t> anterior, se le </a:t>
            </a:r>
            <a:r>
              <a:rPr lang="en-US" dirty="0" err="1" smtClean="0"/>
              <a:t>pide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imprima</a:t>
            </a:r>
            <a:r>
              <a:rPr lang="en-US" dirty="0" smtClean="0"/>
              <a:t> la nota y el </a:t>
            </a:r>
            <a:r>
              <a:rPr lang="en-US" dirty="0" err="1" smtClean="0"/>
              <a:t>nombre</a:t>
            </a:r>
            <a:r>
              <a:rPr lang="en-US" dirty="0" smtClean="0"/>
              <a:t> del </a:t>
            </a:r>
            <a:r>
              <a:rPr lang="en-US" dirty="0" err="1" smtClean="0"/>
              <a:t>estudiante</a:t>
            </a:r>
            <a:r>
              <a:rPr lang="en-US" dirty="0" smtClean="0"/>
              <a:t> con la mayor nota.</a:t>
            </a:r>
          </a:p>
          <a:p>
            <a:r>
              <a:rPr lang="en-US" dirty="0" err="1" smtClean="0"/>
              <a:t>Además</a:t>
            </a:r>
            <a:r>
              <a:rPr lang="en-US" dirty="0" smtClean="0"/>
              <a:t> se le </a:t>
            </a:r>
            <a:r>
              <a:rPr lang="en-US" dirty="0" err="1" smtClean="0"/>
              <a:t>pide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imprima</a:t>
            </a:r>
            <a:r>
              <a:rPr lang="en-US" dirty="0" smtClean="0"/>
              <a:t> el </a:t>
            </a:r>
            <a:r>
              <a:rPr lang="en-US" dirty="0" err="1" smtClean="0"/>
              <a:t>promedio</a:t>
            </a:r>
            <a:r>
              <a:rPr lang="en-US" dirty="0" smtClean="0"/>
              <a:t> general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notas</a:t>
            </a:r>
            <a:r>
              <a:rPr lang="en-US" dirty="0" smtClean="0"/>
              <a:t> de los </a:t>
            </a:r>
            <a:r>
              <a:rPr lang="en-US" dirty="0" err="1" smtClean="0"/>
              <a:t>estudiantes</a:t>
            </a:r>
            <a:r>
              <a:rPr lang="en-US" dirty="0" smtClean="0"/>
              <a:t>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6621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2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Tomando</a:t>
            </a:r>
            <a:r>
              <a:rPr lang="en-US" dirty="0" smtClean="0"/>
              <a:t> en </a:t>
            </a:r>
            <a:r>
              <a:rPr lang="en-US" dirty="0" err="1" smtClean="0"/>
              <a:t>cuenta</a:t>
            </a:r>
            <a:r>
              <a:rPr lang="en-US" dirty="0" smtClean="0"/>
              <a:t> el </a:t>
            </a:r>
            <a:r>
              <a:rPr lang="en-US" dirty="0" err="1" smtClean="0"/>
              <a:t>ejercicio</a:t>
            </a:r>
            <a:r>
              <a:rPr lang="en-US" dirty="0" smtClean="0"/>
              <a:t> anterior, se le </a:t>
            </a:r>
            <a:r>
              <a:rPr lang="en-US" dirty="0" err="1" smtClean="0"/>
              <a:t>pide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imprima</a:t>
            </a:r>
            <a:r>
              <a:rPr lang="en-US" dirty="0" smtClean="0"/>
              <a:t> la </a:t>
            </a:r>
            <a:r>
              <a:rPr lang="en-US" dirty="0" err="1" smtClean="0"/>
              <a:t>lista</a:t>
            </a:r>
            <a:r>
              <a:rPr lang="en-US" dirty="0" smtClean="0"/>
              <a:t> de los </a:t>
            </a:r>
            <a:r>
              <a:rPr lang="en-US" dirty="0" err="1" smtClean="0"/>
              <a:t>estudiantes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aprovaron</a:t>
            </a:r>
            <a:r>
              <a:rPr lang="en-US" dirty="0" smtClean="0"/>
              <a:t> el </a:t>
            </a:r>
            <a:r>
              <a:rPr lang="en-US" dirty="0" err="1" smtClean="0"/>
              <a:t>curso</a:t>
            </a:r>
            <a:r>
              <a:rPr lang="en-US" dirty="0" smtClean="0"/>
              <a:t> y la </a:t>
            </a:r>
            <a:r>
              <a:rPr lang="en-US" dirty="0" err="1" smtClean="0"/>
              <a:t>lista</a:t>
            </a:r>
            <a:r>
              <a:rPr lang="en-US" dirty="0" smtClean="0"/>
              <a:t> de los </a:t>
            </a:r>
            <a:r>
              <a:rPr lang="en-US" dirty="0" err="1" smtClean="0"/>
              <a:t>estudiantes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reprobaron</a:t>
            </a:r>
            <a:r>
              <a:rPr lang="en-US" dirty="0" smtClean="0"/>
              <a:t> el </a:t>
            </a:r>
            <a:r>
              <a:rPr lang="en-US" dirty="0" err="1" smtClean="0"/>
              <a:t>curso</a:t>
            </a:r>
            <a:r>
              <a:rPr lang="en-US" dirty="0" smtClean="0"/>
              <a:t>. </a:t>
            </a:r>
          </a:p>
          <a:p>
            <a:r>
              <a:rPr lang="en-US" dirty="0" smtClean="0"/>
              <a:t>La nota de </a:t>
            </a:r>
            <a:r>
              <a:rPr lang="en-US" dirty="0" err="1" smtClean="0"/>
              <a:t>aprovación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de 70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537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Pseudocódigo</a:t>
            </a:r>
            <a:endParaRPr lang="en-US" dirty="0" smtClean="0"/>
          </a:p>
          <a:p>
            <a:r>
              <a:rPr lang="en-US" dirty="0" err="1" smtClean="0"/>
              <a:t>Resolución</a:t>
            </a:r>
            <a:r>
              <a:rPr lang="en-US" dirty="0" smtClean="0"/>
              <a:t> del </a:t>
            </a:r>
            <a:r>
              <a:rPr lang="en-US" dirty="0" err="1" smtClean="0"/>
              <a:t>examen</a:t>
            </a:r>
            <a:endParaRPr lang="en-US" dirty="0" smtClean="0"/>
          </a:p>
          <a:p>
            <a:r>
              <a:rPr lang="en-US" dirty="0" err="1" smtClean="0"/>
              <a:t>Arreglos</a:t>
            </a:r>
            <a:endParaRPr lang="en-US" dirty="0" smtClean="0"/>
          </a:p>
          <a:p>
            <a:r>
              <a:rPr lang="en-US" dirty="0" err="1" smtClean="0"/>
              <a:t>Ciclos</a:t>
            </a:r>
            <a:r>
              <a:rPr lang="en-US" dirty="0" smtClean="0"/>
              <a:t> for</a:t>
            </a:r>
          </a:p>
          <a:p>
            <a:r>
              <a:rPr lang="en-US" dirty="0" err="1" smtClean="0"/>
              <a:t>Práctica</a:t>
            </a:r>
            <a:endParaRPr lang="en-US" dirty="0"/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771" y="3581400"/>
            <a:ext cx="248194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Pseudocódigo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pseudocódigo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forma simple e informal de </a:t>
            </a:r>
            <a:r>
              <a:rPr lang="en-US" dirty="0" err="1" smtClean="0"/>
              <a:t>escribir</a:t>
            </a:r>
            <a:r>
              <a:rPr lang="en-US" dirty="0" smtClean="0"/>
              <a:t> </a:t>
            </a: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imita</a:t>
            </a:r>
            <a:r>
              <a:rPr lang="en-US" dirty="0" smtClean="0"/>
              <a:t> un </a:t>
            </a:r>
            <a:r>
              <a:rPr lang="en-US" dirty="0" err="1" smtClean="0"/>
              <a:t>lenguaje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r>
              <a:rPr lang="en-US" dirty="0" smtClean="0"/>
              <a:t> formal.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enseñar</a:t>
            </a:r>
            <a:r>
              <a:rPr lang="en-US" dirty="0" smtClean="0"/>
              <a:t> el </a:t>
            </a:r>
            <a:r>
              <a:rPr lang="en-US" dirty="0" err="1" smtClean="0"/>
              <a:t>paradigma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endParaRPr lang="en-US" dirty="0" smtClean="0"/>
          </a:p>
          <a:p>
            <a:r>
              <a:rPr lang="en-US" dirty="0" err="1" smtClean="0"/>
              <a:t>Diferencias</a:t>
            </a:r>
            <a:r>
              <a:rPr lang="en-US" dirty="0" smtClean="0"/>
              <a:t> entre un </a:t>
            </a:r>
            <a:r>
              <a:rPr lang="en-US" dirty="0" err="1" smtClean="0"/>
              <a:t>lenguaje</a:t>
            </a:r>
            <a:r>
              <a:rPr lang="en-US" dirty="0" smtClean="0"/>
              <a:t> y </a:t>
            </a:r>
            <a:r>
              <a:rPr lang="en-US" dirty="0" err="1" smtClean="0"/>
              <a:t>pseudocódigo</a:t>
            </a:r>
            <a:endParaRPr lang="en-US" dirty="0" smtClean="0"/>
          </a:p>
          <a:p>
            <a:pPr lvl="1"/>
            <a:r>
              <a:rPr lang="en-US" dirty="0" err="1" smtClean="0"/>
              <a:t>Es</a:t>
            </a:r>
            <a:r>
              <a:rPr lang="en-US" dirty="0" smtClean="0"/>
              <a:t> informal</a:t>
            </a:r>
          </a:p>
          <a:p>
            <a:pPr lvl="1"/>
            <a:r>
              <a:rPr lang="en-US" dirty="0" smtClean="0"/>
              <a:t>Las </a:t>
            </a:r>
            <a:r>
              <a:rPr lang="en-US" dirty="0" err="1" smtClean="0"/>
              <a:t>líneas</a:t>
            </a:r>
            <a:r>
              <a:rPr lang="en-US" dirty="0" smtClean="0"/>
              <a:t> se </a:t>
            </a:r>
            <a:r>
              <a:rPr lang="en-US" dirty="0" err="1" smtClean="0"/>
              <a:t>separan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identación</a:t>
            </a:r>
            <a:endParaRPr lang="en-US" dirty="0" smtClean="0"/>
          </a:p>
          <a:p>
            <a:pPr lvl="1"/>
            <a:r>
              <a:rPr lang="en-US" dirty="0" smtClean="0"/>
              <a:t>No hay </a:t>
            </a:r>
            <a:r>
              <a:rPr lang="en-US" dirty="0" err="1" smtClean="0"/>
              <a:t>símbolos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determinar</a:t>
            </a:r>
            <a:r>
              <a:rPr lang="en-US" dirty="0" smtClean="0"/>
              <a:t> </a:t>
            </a:r>
            <a:r>
              <a:rPr lang="en-US" dirty="0" err="1" smtClean="0"/>
              <a:t>principios</a:t>
            </a:r>
            <a:r>
              <a:rPr lang="en-US" dirty="0" smtClean="0"/>
              <a:t> o finales de </a:t>
            </a:r>
            <a:r>
              <a:rPr lang="en-US" dirty="0" err="1" smtClean="0"/>
              <a:t>expresiones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021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Pseudocódigo</a:t>
            </a:r>
            <a:r>
              <a:rPr lang="en-US" dirty="0" smtClean="0"/>
              <a:t> – </a:t>
            </a:r>
            <a:r>
              <a:rPr lang="en-US" dirty="0" err="1" smtClean="0"/>
              <a:t>Ejemplo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876800"/>
          </a:xfrm>
        </p:spPr>
        <p:txBody>
          <a:bodyPr/>
          <a:lstStyle/>
          <a:p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sumar</a:t>
            </a:r>
            <a:r>
              <a:rPr lang="en-US" dirty="0" smtClean="0"/>
              <a:t> dos </a:t>
            </a:r>
            <a:r>
              <a:rPr lang="en-US" dirty="0" err="1" smtClean="0"/>
              <a:t>valores</a:t>
            </a:r>
            <a:endParaRPr lang="en-US" dirty="0" smtClean="0"/>
          </a:p>
          <a:p>
            <a:r>
              <a:rPr lang="en-US" dirty="0" smtClean="0"/>
              <a:t>Leer(A)</a:t>
            </a:r>
          </a:p>
          <a:p>
            <a:r>
              <a:rPr lang="en-US" dirty="0" smtClean="0"/>
              <a:t>Leer(B)</a:t>
            </a:r>
          </a:p>
          <a:p>
            <a:r>
              <a:rPr lang="en-US" dirty="0" smtClean="0"/>
              <a:t>C = A + B</a:t>
            </a:r>
          </a:p>
          <a:p>
            <a:r>
              <a:rPr lang="en-US" dirty="0" err="1" smtClean="0"/>
              <a:t>Imprimir</a:t>
            </a:r>
            <a:r>
              <a:rPr lang="en-US" dirty="0" smtClean="0"/>
              <a:t>(C)</a:t>
            </a:r>
          </a:p>
          <a:p>
            <a:r>
              <a:rPr lang="en-US" dirty="0" smtClean="0"/>
              <a:t>Fin</a:t>
            </a:r>
          </a:p>
          <a:p>
            <a:endParaRPr lang="en-US" dirty="0"/>
          </a:p>
        </p:txBody>
      </p:sp>
      <p:pic>
        <p:nvPicPr>
          <p:cNvPr id="1026" name="Picture 2" descr="C:\Users\Esteban\Desktop\FlowchartDiagram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69720"/>
            <a:ext cx="23050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96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Estructuras</a:t>
            </a:r>
            <a:r>
              <a:rPr lang="en-US" dirty="0" smtClean="0"/>
              <a:t> If, if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programación</a:t>
            </a:r>
            <a:r>
              <a:rPr lang="en-US" dirty="0" smtClean="0"/>
              <a:t> se </a:t>
            </a:r>
            <a:r>
              <a:rPr lang="en-US" dirty="0" err="1" smtClean="0"/>
              <a:t>escribe</a:t>
            </a:r>
            <a:r>
              <a:rPr lang="en-US" dirty="0" smtClean="0"/>
              <a:t> en </a:t>
            </a:r>
            <a:r>
              <a:rPr lang="en-US" dirty="0" err="1" smtClean="0"/>
              <a:t>inglés</a:t>
            </a:r>
            <a:r>
              <a:rPr lang="en-US" dirty="0" smtClean="0"/>
              <a:t> con la </a:t>
            </a:r>
            <a:r>
              <a:rPr lang="en-US" dirty="0" err="1" smtClean="0"/>
              <a:t>palabra</a:t>
            </a:r>
            <a:r>
              <a:rPr lang="en-US" dirty="0" smtClean="0"/>
              <a:t> IF,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pseudocódigo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escribir</a:t>
            </a:r>
            <a:r>
              <a:rPr lang="en-US" dirty="0" smtClean="0"/>
              <a:t> en </a:t>
            </a:r>
            <a:r>
              <a:rPr lang="en-US" dirty="0" err="1" smtClean="0"/>
              <a:t>español</a:t>
            </a:r>
            <a:endParaRPr lang="en-US" dirty="0" smtClean="0"/>
          </a:p>
          <a:p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Si A &gt; B </a:t>
            </a:r>
            <a:r>
              <a:rPr lang="en-US" dirty="0" err="1" smtClean="0"/>
              <a:t>entonces</a:t>
            </a:r>
            <a:endParaRPr lang="en-US" dirty="0" smtClean="0"/>
          </a:p>
          <a:p>
            <a:pPr lvl="2"/>
            <a:r>
              <a:rPr lang="en-US" dirty="0" err="1" smtClean="0"/>
              <a:t>Imprimir</a:t>
            </a:r>
            <a:r>
              <a:rPr lang="en-US" dirty="0" smtClean="0"/>
              <a:t>(A </a:t>
            </a:r>
            <a:r>
              <a:rPr lang="en-US" dirty="0" err="1" smtClean="0"/>
              <a:t>es</a:t>
            </a:r>
            <a:r>
              <a:rPr lang="en-US" dirty="0" smtClean="0"/>
              <a:t> mayor a B)</a:t>
            </a:r>
          </a:p>
          <a:p>
            <a:pPr lvl="1"/>
            <a:r>
              <a:rPr lang="en-US" dirty="0" smtClean="0"/>
              <a:t>Fin Si</a:t>
            </a:r>
          </a:p>
          <a:p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endParaRPr lang="en-US" dirty="0"/>
          </a:p>
          <a:p>
            <a:pPr lvl="1"/>
            <a:r>
              <a:rPr lang="en-US" dirty="0"/>
              <a:t>Si A % 2 == 0 </a:t>
            </a:r>
            <a:r>
              <a:rPr lang="en-US" dirty="0" err="1"/>
              <a:t>entonces</a:t>
            </a:r>
            <a:endParaRPr lang="en-US" dirty="0"/>
          </a:p>
          <a:p>
            <a:pPr lvl="2"/>
            <a:r>
              <a:rPr lang="en-US" dirty="0" err="1"/>
              <a:t>Imprimir</a:t>
            </a:r>
            <a:r>
              <a:rPr lang="en-US" dirty="0"/>
              <a:t>(A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par)</a:t>
            </a:r>
          </a:p>
          <a:p>
            <a:pPr lvl="1"/>
            <a:r>
              <a:rPr lang="en-US" dirty="0"/>
              <a:t>De lo </a:t>
            </a:r>
            <a:r>
              <a:rPr lang="en-US" dirty="0" err="1"/>
              <a:t>contrario</a:t>
            </a:r>
            <a:endParaRPr lang="en-US" dirty="0"/>
          </a:p>
          <a:p>
            <a:pPr lvl="2"/>
            <a:r>
              <a:rPr lang="en-US" dirty="0" err="1"/>
              <a:t>Imprimir</a:t>
            </a:r>
            <a:r>
              <a:rPr lang="en-US" dirty="0"/>
              <a:t> (A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impar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Fin Si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1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Arreglos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.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del </a:t>
            </a:r>
            <a:r>
              <a:rPr lang="en-US" dirty="0" err="1"/>
              <a:t>conjunto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un </a:t>
            </a:r>
            <a:r>
              <a:rPr lang="en-US" dirty="0" err="1"/>
              <a:t>índice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en el </a:t>
            </a:r>
            <a:r>
              <a:rPr lang="en-US" dirty="0" err="1"/>
              <a:t>conjunto</a:t>
            </a:r>
            <a:r>
              <a:rPr lang="en-US" dirty="0"/>
              <a:t>. </a:t>
            </a:r>
            <a:r>
              <a:rPr lang="en-US" dirty="0" err="1"/>
              <a:t>Siempre</a:t>
            </a:r>
            <a:r>
              <a:rPr lang="en-US" dirty="0"/>
              <a:t> los </a:t>
            </a:r>
            <a:r>
              <a:rPr lang="en-US" dirty="0" err="1"/>
              <a:t>índices</a:t>
            </a:r>
            <a:r>
              <a:rPr lang="en-US" dirty="0"/>
              <a:t> </a:t>
            </a:r>
            <a:r>
              <a:rPr lang="en-US" dirty="0" err="1"/>
              <a:t>empiezan</a:t>
            </a:r>
            <a:r>
              <a:rPr lang="en-US" dirty="0"/>
              <a:t> en cero.</a:t>
            </a:r>
          </a:p>
          <a:p>
            <a:r>
              <a:rPr lang="en-US" dirty="0"/>
              <a:t>Los </a:t>
            </a:r>
            <a:r>
              <a:rPr lang="en-US" dirty="0" err="1"/>
              <a:t>arreglos</a:t>
            </a:r>
            <a:r>
              <a:rPr lang="en-US" dirty="0"/>
              <a:t> se </a:t>
            </a:r>
            <a:r>
              <a:rPr lang="en-US" dirty="0" err="1"/>
              <a:t>distinguen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delimitados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paréntesis</a:t>
            </a:r>
            <a:r>
              <a:rPr lang="en-US" dirty="0"/>
              <a:t> </a:t>
            </a:r>
            <a:r>
              <a:rPr lang="en-US" dirty="0" err="1"/>
              <a:t>cuadrados</a:t>
            </a:r>
            <a:r>
              <a:rPr lang="en-US" dirty="0"/>
              <a:t> y los </a:t>
            </a:r>
            <a:r>
              <a:rPr lang="en-US" dirty="0" err="1"/>
              <a:t>elementos</a:t>
            </a:r>
            <a:r>
              <a:rPr lang="en-US" dirty="0"/>
              <a:t> se </a:t>
            </a:r>
            <a:r>
              <a:rPr lang="en-US" dirty="0" err="1"/>
              <a:t>separan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comas.</a:t>
            </a:r>
          </a:p>
          <a:p>
            <a:r>
              <a:rPr lang="en-US" dirty="0"/>
              <a:t>Los </a:t>
            </a:r>
            <a:r>
              <a:rPr lang="en-US" dirty="0" err="1"/>
              <a:t>arreglos</a:t>
            </a:r>
            <a:r>
              <a:rPr lang="en-US" dirty="0"/>
              <a:t> se </a:t>
            </a:r>
            <a:r>
              <a:rPr lang="en-US" dirty="0" err="1"/>
              <a:t>usan</a:t>
            </a:r>
            <a:r>
              <a:rPr lang="en-US" dirty="0"/>
              <a:t> mucho en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trabajar</a:t>
            </a:r>
            <a:r>
              <a:rPr lang="en-US" dirty="0"/>
              <a:t> </a:t>
            </a:r>
            <a:r>
              <a:rPr lang="en-US" dirty="0" err="1"/>
              <a:t>listas</a:t>
            </a:r>
            <a:r>
              <a:rPr lang="en-US" dirty="0"/>
              <a:t> y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ordenados</a:t>
            </a:r>
            <a:r>
              <a:rPr lang="en-US" dirty="0"/>
              <a:t>.</a:t>
            </a:r>
          </a:p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arreglos</a:t>
            </a:r>
            <a:endParaRPr lang="en-US" dirty="0"/>
          </a:p>
          <a:p>
            <a:r>
              <a:rPr lang="en-US" dirty="0"/>
              <a:t>[2, 5, 8, 12]</a:t>
            </a:r>
          </a:p>
          <a:p>
            <a:r>
              <a:rPr lang="en-US" dirty="0"/>
              <a:t>[a, b, c, d]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4746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Arreglos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Propiedades</a:t>
            </a:r>
            <a:r>
              <a:rPr lang="en-US" dirty="0"/>
              <a:t> de los </a:t>
            </a:r>
            <a:r>
              <a:rPr lang="en-US" dirty="0" err="1"/>
              <a:t>arreglos</a:t>
            </a:r>
            <a:endParaRPr lang="en-US" dirty="0"/>
          </a:p>
          <a:p>
            <a:pPr lvl="1"/>
            <a:r>
              <a:rPr lang="en-US" dirty="0"/>
              <a:t>Son </a:t>
            </a:r>
            <a:r>
              <a:rPr lang="en-US" dirty="0" err="1"/>
              <a:t>ordenados</a:t>
            </a:r>
            <a:endParaRPr lang="en-US" dirty="0"/>
          </a:p>
          <a:p>
            <a:pPr lvl="1"/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de 0 a </a:t>
            </a:r>
            <a:r>
              <a:rPr lang="en-US" dirty="0" err="1"/>
              <a:t>infinitos</a:t>
            </a:r>
            <a:r>
              <a:rPr lang="en-US" dirty="0"/>
              <a:t> </a:t>
            </a:r>
            <a:r>
              <a:rPr lang="en-US" dirty="0" err="1"/>
              <a:t>elementos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 de un </a:t>
            </a:r>
            <a:r>
              <a:rPr lang="en-US" dirty="0" err="1"/>
              <a:t>arreglo</a:t>
            </a:r>
            <a:r>
              <a:rPr lang="en-US" dirty="0"/>
              <a:t> se llama largo y se </a:t>
            </a:r>
            <a:r>
              <a:rPr lang="en-US" dirty="0" err="1"/>
              <a:t>escribe</a:t>
            </a:r>
            <a:r>
              <a:rPr lang="en-US" dirty="0"/>
              <a:t>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arreglo.largo</a:t>
            </a:r>
            <a:endParaRPr lang="en-US" dirty="0"/>
          </a:p>
          <a:p>
            <a:pPr lvl="1"/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un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índice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empieza</a:t>
            </a:r>
            <a:r>
              <a:rPr lang="en-US" dirty="0"/>
              <a:t> en 0</a:t>
            </a:r>
          </a:p>
          <a:p>
            <a:pPr lvl="1"/>
            <a:r>
              <a:rPr lang="en-US" dirty="0" err="1"/>
              <a:t>Ejemplo</a:t>
            </a:r>
            <a:endParaRPr lang="en-US" dirty="0"/>
          </a:p>
          <a:p>
            <a:pPr lvl="1"/>
            <a:r>
              <a:rPr lang="en-US" dirty="0"/>
              <a:t>[a, b, c, d, e]</a:t>
            </a:r>
          </a:p>
          <a:p>
            <a:pPr lvl="1"/>
            <a:r>
              <a:rPr lang="en-US" dirty="0"/>
              <a:t>El largo 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5, 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posición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0 y la 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4.</a:t>
            </a:r>
          </a:p>
          <a:p>
            <a:pPr lvl="1"/>
            <a:r>
              <a:rPr lang="en-US" dirty="0"/>
              <a:t>Para </a:t>
            </a:r>
            <a:r>
              <a:rPr lang="en-US" dirty="0" err="1"/>
              <a:t>accesar</a:t>
            </a:r>
            <a:r>
              <a:rPr lang="en-US" dirty="0"/>
              <a:t> el valor del </a:t>
            </a:r>
            <a:r>
              <a:rPr lang="en-US" dirty="0" err="1"/>
              <a:t>arreglo</a:t>
            </a:r>
            <a:r>
              <a:rPr lang="en-US" dirty="0"/>
              <a:t> en un </a:t>
            </a:r>
            <a:r>
              <a:rPr lang="en-US" dirty="0" err="1"/>
              <a:t>índice</a:t>
            </a:r>
            <a:r>
              <a:rPr lang="en-US" dirty="0"/>
              <a:t> particular </a:t>
            </a:r>
            <a:r>
              <a:rPr lang="en-US" dirty="0" err="1"/>
              <a:t>usarmos</a:t>
            </a:r>
            <a:endParaRPr lang="en-US" dirty="0"/>
          </a:p>
          <a:p>
            <a:pPr lvl="1"/>
            <a:r>
              <a:rPr lang="en-US" dirty="0" err="1"/>
              <a:t>Arreglo</a:t>
            </a:r>
            <a:r>
              <a:rPr lang="en-US" dirty="0"/>
              <a:t>[1] en el </a:t>
            </a:r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arriba</a:t>
            </a:r>
            <a:r>
              <a:rPr lang="en-US" dirty="0"/>
              <a:t> </a:t>
            </a:r>
            <a:r>
              <a:rPr lang="en-US" dirty="0" err="1"/>
              <a:t>eso</a:t>
            </a:r>
            <a:r>
              <a:rPr lang="en-US" dirty="0"/>
              <a:t> </a:t>
            </a:r>
            <a:r>
              <a:rPr lang="en-US" dirty="0" err="1"/>
              <a:t>sería</a:t>
            </a:r>
            <a:r>
              <a:rPr lang="en-US" dirty="0"/>
              <a:t> b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4422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Arreglos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a un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usamos</a:t>
            </a:r>
            <a:r>
              <a:rPr lang="en-US" dirty="0"/>
              <a:t> la </a:t>
            </a:r>
            <a:r>
              <a:rPr lang="en-US" dirty="0" err="1"/>
              <a:t>instrucción</a:t>
            </a:r>
            <a:r>
              <a:rPr lang="en-US" dirty="0"/>
              <a:t> </a:t>
            </a:r>
            <a:r>
              <a:rPr lang="en-US" dirty="0" err="1"/>
              <a:t>arreglo.agregar</a:t>
            </a:r>
            <a:r>
              <a:rPr lang="en-US" dirty="0"/>
              <a:t>()</a:t>
            </a:r>
          </a:p>
          <a:p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r>
              <a:rPr lang="en-US" dirty="0" err="1"/>
              <a:t>Conjunto</a:t>
            </a:r>
            <a:r>
              <a:rPr lang="en-US" dirty="0"/>
              <a:t> = [a, b, c, d]</a:t>
            </a:r>
          </a:p>
          <a:p>
            <a:r>
              <a:rPr lang="en-US" dirty="0" err="1"/>
              <a:t>Conjunto.agregar</a:t>
            </a:r>
            <a:r>
              <a:rPr lang="en-US" dirty="0"/>
              <a:t>(e);</a:t>
            </a:r>
          </a:p>
          <a:p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conjunto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[a, b, c, d, e]</a:t>
            </a:r>
          </a:p>
          <a:p>
            <a:r>
              <a:rPr lang="en-US" dirty="0" err="1"/>
              <a:t>Siempre</a:t>
            </a:r>
            <a:r>
              <a:rPr lang="en-US" dirty="0"/>
              <a:t> los </a:t>
            </a:r>
            <a:r>
              <a:rPr lang="en-US" dirty="0" err="1"/>
              <a:t>elementos</a:t>
            </a:r>
            <a:r>
              <a:rPr lang="en-US" dirty="0"/>
              <a:t> se </a:t>
            </a:r>
            <a:r>
              <a:rPr lang="en-US" dirty="0" err="1"/>
              <a:t>agregan</a:t>
            </a:r>
            <a:r>
              <a:rPr lang="en-US" dirty="0"/>
              <a:t> al final</a:t>
            </a:r>
          </a:p>
        </p:txBody>
      </p:sp>
    </p:spTree>
    <p:extLst>
      <p:ext uri="{BB962C8B-B14F-4D97-AF65-F5344CB8AC3E}">
        <p14:creationId xmlns:p14="http://schemas.microsoft.com/office/powerpoint/2010/main" val="35539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Ciclos</a:t>
            </a:r>
            <a:r>
              <a:rPr lang="en-US" dirty="0" smtClean="0"/>
              <a:t> For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ciclo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repite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acciones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le </a:t>
            </a:r>
            <a:r>
              <a:rPr lang="en-US" dirty="0" err="1"/>
              <a:t>especifiquemos</a:t>
            </a:r>
            <a:r>
              <a:rPr lang="en-US" dirty="0"/>
              <a:t> un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determinado</a:t>
            </a:r>
            <a:r>
              <a:rPr lang="en-US" dirty="0"/>
              <a:t> de </a:t>
            </a:r>
            <a:r>
              <a:rPr lang="en-US" dirty="0" err="1"/>
              <a:t>veces</a:t>
            </a:r>
            <a:r>
              <a:rPr lang="en-US" dirty="0"/>
              <a:t>.</a:t>
            </a:r>
          </a:p>
          <a:p>
            <a:r>
              <a:rPr lang="en-US" dirty="0" err="1"/>
              <a:t>Consta</a:t>
            </a:r>
            <a:r>
              <a:rPr lang="en-US" dirty="0"/>
              <a:t> de 4 </a:t>
            </a:r>
            <a:r>
              <a:rPr lang="en-US" dirty="0" err="1"/>
              <a:t>partes</a:t>
            </a:r>
            <a:r>
              <a:rPr lang="en-US" dirty="0"/>
              <a:t>, </a:t>
            </a:r>
            <a:r>
              <a:rPr lang="en-US" dirty="0" err="1"/>
              <a:t>primero</a:t>
            </a:r>
            <a:r>
              <a:rPr lang="en-US" dirty="0"/>
              <a:t> el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empieza</a:t>
            </a:r>
            <a:r>
              <a:rPr lang="en-US" dirty="0"/>
              <a:t> a </a:t>
            </a:r>
            <a:r>
              <a:rPr lang="en-US" dirty="0" err="1"/>
              <a:t>contar</a:t>
            </a:r>
            <a:r>
              <a:rPr lang="en-US" dirty="0"/>
              <a:t>, </a:t>
            </a:r>
            <a:r>
              <a:rPr lang="en-US" dirty="0" err="1"/>
              <a:t>segundo</a:t>
            </a:r>
            <a:r>
              <a:rPr lang="en-US" dirty="0"/>
              <a:t> hasta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contar</a:t>
            </a:r>
            <a:r>
              <a:rPr lang="en-US" dirty="0"/>
              <a:t>, la </a:t>
            </a:r>
            <a:r>
              <a:rPr lang="en-US" dirty="0" err="1"/>
              <a:t>cantidad</a:t>
            </a:r>
            <a:r>
              <a:rPr lang="en-US" dirty="0"/>
              <a:t> en la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incrementa</a:t>
            </a:r>
            <a:r>
              <a:rPr lang="en-US" dirty="0"/>
              <a:t> el </a:t>
            </a:r>
            <a:r>
              <a:rPr lang="en-US" dirty="0" err="1"/>
              <a:t>índice</a:t>
            </a:r>
            <a:r>
              <a:rPr lang="en-US" dirty="0"/>
              <a:t> en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iteración</a:t>
            </a:r>
            <a:r>
              <a:rPr lang="en-US" dirty="0"/>
              <a:t> y de </a:t>
            </a:r>
            <a:r>
              <a:rPr lang="en-US" dirty="0" err="1"/>
              <a:t>último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 smtClean="0"/>
              <a:t>acciones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ejecutan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</a:t>
            </a:r>
            <a:r>
              <a:rPr lang="en-US" dirty="0"/>
              <a:t>( i de 1 a 10 </a:t>
            </a:r>
            <a:r>
              <a:rPr lang="en-US" dirty="0" err="1"/>
              <a:t>incrementa</a:t>
            </a:r>
            <a:r>
              <a:rPr lang="en-US" dirty="0"/>
              <a:t> en 1)</a:t>
            </a:r>
          </a:p>
          <a:p>
            <a:pPr lvl="1"/>
            <a:r>
              <a:rPr lang="en-US" dirty="0" err="1"/>
              <a:t>Imprimir</a:t>
            </a:r>
            <a:r>
              <a:rPr lang="en-US" dirty="0"/>
              <a:t>(i)</a:t>
            </a:r>
          </a:p>
          <a:p>
            <a:r>
              <a:rPr lang="en-US" dirty="0"/>
              <a:t>Fin </a:t>
            </a:r>
            <a:r>
              <a:rPr lang="en-US" dirty="0" smtClean="0"/>
              <a:t>for</a:t>
            </a:r>
            <a:endParaRPr lang="en-US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0327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356</TotalTime>
  <Words>758</Words>
  <Application>Microsoft Office PowerPoint</Application>
  <PresentationFormat>On-screen Show (4:3)</PresentationFormat>
  <Paragraphs>91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Semana 6</vt:lpstr>
      <vt:lpstr>Agenda</vt:lpstr>
      <vt:lpstr>Pseudocódigo</vt:lpstr>
      <vt:lpstr>Pseudocódigo – Ejemplo 1</vt:lpstr>
      <vt:lpstr>Estructuras If, if else</vt:lpstr>
      <vt:lpstr>Arreglos</vt:lpstr>
      <vt:lpstr>Arreglos</vt:lpstr>
      <vt:lpstr>Arreglos</vt:lpstr>
      <vt:lpstr>Ciclos For</vt:lpstr>
      <vt:lpstr>Ciclos For</vt:lpstr>
      <vt:lpstr>Práctica 1 </vt:lpstr>
      <vt:lpstr>Práctica 2 </vt:lpstr>
      <vt:lpstr>Ejercicio 1</vt:lpstr>
      <vt:lpstr>Ejercicio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 Solorzano Barrientos</cp:lastModifiedBy>
  <cp:revision>41</cp:revision>
  <dcterms:created xsi:type="dcterms:W3CDTF">2016-09-09T19:42:04Z</dcterms:created>
  <dcterms:modified xsi:type="dcterms:W3CDTF">2018-02-25T21:18:42Z</dcterms:modified>
</cp:coreProperties>
</file>