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(while)</a:t>
            </a:r>
            <a:endParaRPr lang="en-US" dirty="0" smtClean="0"/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while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aquella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en forma de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espeficicadas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sea </a:t>
            </a:r>
            <a:r>
              <a:rPr lang="en-US" dirty="0" err="1" smtClean="0"/>
              <a:t>verdadera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2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sentencia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van a </a:t>
            </a:r>
            <a:r>
              <a:rPr lang="en-US" dirty="0" err="1" smtClean="0"/>
              <a:t>repetir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mucho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ejecución</a:t>
            </a:r>
            <a:r>
              <a:rPr lang="en-US" dirty="0" smtClean="0"/>
              <a:t> hasta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lo </a:t>
            </a:r>
            <a:r>
              <a:rPr lang="en-US" dirty="0" err="1" smtClean="0"/>
              <a:t>desee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diferencia</a:t>
            </a:r>
            <a:r>
              <a:rPr lang="en-US" dirty="0" smtClean="0"/>
              <a:t> del for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repitiéndose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ilimitada</a:t>
            </a:r>
            <a:r>
              <a:rPr lang="en-US" dirty="0" smtClean="0"/>
              <a:t> o hasta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lo </a:t>
            </a:r>
            <a:r>
              <a:rPr lang="en-US" dirty="0" err="1" smtClean="0"/>
              <a:t>decida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7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/>
              <a:t>Imprima</a:t>
            </a:r>
            <a:r>
              <a:rPr lang="en-US" dirty="0"/>
              <a:t>(“</a:t>
            </a:r>
            <a:r>
              <a:rPr lang="en-US" dirty="0" err="1"/>
              <a:t>Digite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”)</a:t>
            </a:r>
          </a:p>
          <a:p>
            <a:r>
              <a:rPr lang="en-US" dirty="0"/>
              <a:t>Leer(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r>
              <a:rPr lang="en-US" dirty="0" err="1"/>
              <a:t>Mientas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% 2 == 0</a:t>
            </a:r>
          </a:p>
          <a:p>
            <a:pPr lvl="1"/>
            <a:r>
              <a:rPr lang="en-US" dirty="0" err="1"/>
              <a:t>Imprima</a:t>
            </a:r>
            <a:r>
              <a:rPr lang="en-US" dirty="0"/>
              <a:t>(“</a:t>
            </a:r>
            <a:r>
              <a:rPr lang="en-US" dirty="0" err="1"/>
              <a:t>Es</a:t>
            </a:r>
            <a:r>
              <a:rPr lang="en-US" dirty="0"/>
              <a:t> par”)</a:t>
            </a:r>
          </a:p>
          <a:p>
            <a:pPr lvl="1"/>
            <a:r>
              <a:rPr lang="en-US" dirty="0" err="1"/>
              <a:t>Imprima</a:t>
            </a:r>
            <a:r>
              <a:rPr lang="en-US" dirty="0"/>
              <a:t>(“</a:t>
            </a:r>
            <a:r>
              <a:rPr lang="en-US" dirty="0" err="1"/>
              <a:t>Digite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Leer </a:t>
            </a:r>
            <a:r>
              <a:rPr lang="en-US" dirty="0" err="1"/>
              <a:t>numero</a:t>
            </a:r>
            <a:endParaRPr lang="en-US" dirty="0"/>
          </a:p>
          <a:p>
            <a:r>
              <a:rPr lang="en-US" dirty="0"/>
              <a:t>Fin </a:t>
            </a:r>
            <a:r>
              <a:rPr lang="en-US" dirty="0" err="1"/>
              <a:t>mientras</a:t>
            </a:r>
            <a:endParaRPr lang="en-US" dirty="0"/>
          </a:p>
          <a:p>
            <a:r>
              <a:rPr lang="en-US" dirty="0" err="1"/>
              <a:t>Imprimir</a:t>
            </a:r>
            <a:r>
              <a:rPr lang="en-US" dirty="0"/>
              <a:t>(“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”)</a:t>
            </a:r>
          </a:p>
          <a:p>
            <a:r>
              <a:rPr lang="en-US" dirty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de al </a:t>
            </a:r>
            <a:r>
              <a:rPr lang="en-US" dirty="0" err="1" smtClean="0"/>
              <a:t>usuario</a:t>
            </a:r>
            <a:r>
              <a:rPr lang="en-US" dirty="0" smtClean="0"/>
              <a:t> 2 </a:t>
            </a:r>
            <a:r>
              <a:rPr lang="en-US" dirty="0" err="1" smtClean="0"/>
              <a:t>opciones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,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a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vuelve</a:t>
            </a:r>
            <a:r>
              <a:rPr lang="en-US" dirty="0" smtClean="0"/>
              <a:t> a </a:t>
            </a:r>
            <a:r>
              <a:rPr lang="en-US" dirty="0" err="1" smtClean="0"/>
              <a:t>preguntar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r>
              <a:rPr lang="en-US" dirty="0" smtClean="0"/>
              <a:t> y se </a:t>
            </a:r>
            <a:r>
              <a:rPr lang="en-US" dirty="0" err="1" smtClean="0"/>
              <a:t>repite</a:t>
            </a:r>
            <a:r>
              <a:rPr lang="en-US" dirty="0" smtClean="0"/>
              <a:t> el </a:t>
            </a:r>
            <a:r>
              <a:rPr lang="en-US" dirty="0" err="1" smtClean="0"/>
              <a:t>ciclo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finalizar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total de </a:t>
            </a:r>
            <a:r>
              <a:rPr lang="en-US" dirty="0" err="1" smtClean="0"/>
              <a:t>estudiantes</a:t>
            </a:r>
            <a:r>
              <a:rPr lang="en-US" dirty="0" smtClean="0"/>
              <a:t> y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 viajero desea saber cuánto tiempo tomó un viaje que realizó. Él tiene la duración en minutos de cada uno de los tramos del viaje.</a:t>
            </a:r>
          </a:p>
          <a:p>
            <a:r>
              <a:rPr lang="es-CR" dirty="0"/>
              <a:t>Desarrolle un programa que permita ingresar los tiempos de viaje de los tramos y entregue como resultado el tiempo total de viaje </a:t>
            </a:r>
            <a:r>
              <a:rPr lang="es-CR" dirty="0" smtClean="0"/>
              <a:t>en </a:t>
            </a:r>
            <a:r>
              <a:rPr lang="es-CR" dirty="0"/>
              <a:t>formato </a:t>
            </a:r>
            <a:r>
              <a:rPr lang="es-CR" dirty="0" err="1"/>
              <a:t>horas:minutos</a:t>
            </a:r>
            <a:r>
              <a:rPr lang="es-CR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</a:t>
            </a:r>
            <a:r>
              <a:rPr lang="en-US" dirty="0" err="1" smtClean="0"/>
              <a:t>tantos</a:t>
            </a:r>
            <a:r>
              <a:rPr lang="en-US" dirty="0" smtClean="0"/>
              <a:t>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desee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finaliza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, le </a:t>
            </a:r>
            <a:r>
              <a:rPr lang="en-US" dirty="0" err="1" smtClean="0"/>
              <a:t>pregunta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o </a:t>
            </a:r>
            <a:r>
              <a:rPr lang="en-US" dirty="0" err="1" smtClean="0"/>
              <a:t>salir</a:t>
            </a:r>
            <a:r>
              <a:rPr lang="en-US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710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367</TotalTime>
  <Words>270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Semana 7</vt:lpstr>
      <vt:lpstr>Agenda</vt:lpstr>
      <vt:lpstr>Estructuras While</vt:lpstr>
      <vt:lpstr>Estructuras While</vt:lpstr>
      <vt:lpstr>Práctica 1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43</cp:revision>
  <dcterms:created xsi:type="dcterms:W3CDTF">2016-09-09T19:42:04Z</dcterms:created>
  <dcterms:modified xsi:type="dcterms:W3CDTF">2018-02-25T21:30:46Z</dcterms:modified>
</cp:coreProperties>
</file>