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57876"/>
            <a:ext cx="2667000" cy="5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2. Leer el valor de A</a:t>
            </a:r>
          </a:p>
          <a:p>
            <a:pPr lvl="1"/>
            <a:r>
              <a:rPr lang="en-US" dirty="0" smtClean="0"/>
              <a:t>2. Leer el valor de B</a:t>
            </a:r>
          </a:p>
          <a:p>
            <a:pPr lvl="1"/>
            <a:r>
              <a:rPr lang="en-US" dirty="0" smtClean="0"/>
              <a:t>3. Si A </a:t>
            </a:r>
            <a:r>
              <a:rPr lang="en-US" dirty="0" err="1" smtClean="0"/>
              <a:t>es</a:t>
            </a:r>
            <a:r>
              <a:rPr lang="en-US" dirty="0" smtClean="0"/>
              <a:t> mayor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6</a:t>
            </a:r>
          </a:p>
          <a:p>
            <a:pPr lvl="1"/>
            <a:r>
              <a:rPr lang="en-US" dirty="0" smtClean="0"/>
              <a:t>4. Si A no </a:t>
            </a:r>
            <a:r>
              <a:rPr lang="en-US" dirty="0" err="1" smtClean="0"/>
              <a:t>es</a:t>
            </a:r>
            <a:r>
              <a:rPr lang="en-US" dirty="0" smtClean="0"/>
              <a:t> mayor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7</a:t>
            </a:r>
          </a:p>
          <a:p>
            <a:pPr lvl="1"/>
            <a:r>
              <a:rPr lang="en-US" dirty="0" smtClean="0"/>
              <a:t>5. Si 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8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Imprima</a:t>
            </a:r>
            <a:r>
              <a:rPr lang="en-US" dirty="0" smtClean="0"/>
              <a:t> “A </a:t>
            </a:r>
            <a:r>
              <a:rPr lang="en-US" dirty="0" err="1" smtClean="0"/>
              <a:t>es</a:t>
            </a:r>
            <a:r>
              <a:rPr lang="en-US" dirty="0" smtClean="0"/>
              <a:t> mayor a B”,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9 </a:t>
            </a:r>
          </a:p>
          <a:p>
            <a:pPr lvl="1"/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Imprima</a:t>
            </a:r>
            <a:r>
              <a:rPr lang="en-US" dirty="0" smtClean="0"/>
              <a:t> “B </a:t>
            </a:r>
            <a:r>
              <a:rPr lang="en-US" dirty="0" err="1" smtClean="0"/>
              <a:t>es</a:t>
            </a:r>
            <a:r>
              <a:rPr lang="en-US" dirty="0" smtClean="0"/>
              <a:t> mayor a </a:t>
            </a:r>
            <a:r>
              <a:rPr lang="en-US" dirty="0" err="1" smtClean="0"/>
              <a:t>A</a:t>
            </a:r>
            <a:r>
              <a:rPr lang="en-US" dirty="0" smtClean="0"/>
              <a:t>”, </a:t>
            </a:r>
            <a:r>
              <a:rPr lang="en-US" dirty="0" err="1"/>
              <a:t>siga</a:t>
            </a:r>
            <a:r>
              <a:rPr lang="en-US" dirty="0"/>
              <a:t> al </a:t>
            </a:r>
            <a:r>
              <a:rPr lang="en-US" dirty="0" err="1"/>
              <a:t>paso</a:t>
            </a:r>
            <a:r>
              <a:rPr lang="en-US" dirty="0"/>
              <a:t> 9</a:t>
            </a:r>
            <a:endParaRPr lang="en-US" dirty="0" smtClean="0"/>
          </a:p>
          <a:p>
            <a:pPr lvl="1"/>
            <a:r>
              <a:rPr lang="en-US" dirty="0" smtClean="0"/>
              <a:t>8. </a:t>
            </a:r>
            <a:r>
              <a:rPr lang="en-US" dirty="0" err="1" smtClean="0"/>
              <a:t>Imprima</a:t>
            </a:r>
            <a:r>
              <a:rPr lang="en-US" dirty="0" smtClean="0"/>
              <a:t> “A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B”, </a:t>
            </a:r>
            <a:r>
              <a:rPr lang="en-US" dirty="0" err="1"/>
              <a:t>siga</a:t>
            </a:r>
            <a:r>
              <a:rPr lang="en-US" dirty="0"/>
              <a:t> al </a:t>
            </a:r>
            <a:r>
              <a:rPr lang="en-US" dirty="0" err="1"/>
              <a:t>paso</a:t>
            </a:r>
            <a:r>
              <a:rPr lang="en-US" dirty="0"/>
              <a:t> 9</a:t>
            </a:r>
            <a:endParaRPr lang="en-US" dirty="0" smtClean="0"/>
          </a:p>
          <a:p>
            <a:pPr lvl="1"/>
            <a:r>
              <a:rPr lang="en-US" dirty="0"/>
              <a:t>9</a:t>
            </a:r>
            <a:r>
              <a:rPr lang="en-US" dirty="0" smtClean="0"/>
              <a:t>. Fin</a:t>
            </a:r>
          </a:p>
          <a:p>
            <a:r>
              <a:rPr lang="en-US" dirty="0" err="1" smtClean="0"/>
              <a:t>Dibuje</a:t>
            </a:r>
            <a:r>
              <a:rPr lang="en-US" dirty="0" smtClean="0"/>
              <a:t>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523999"/>
            <a:ext cx="6553200" cy="55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s-ES" dirty="0"/>
              <a:t>d</a:t>
            </a:r>
            <a:r>
              <a:rPr lang="es-ES" dirty="0" smtClean="0"/>
              <a:t>eterminar </a:t>
            </a:r>
            <a:r>
              <a:rPr lang="es-ES" dirty="0"/>
              <a:t>si un número de tipo entero </a:t>
            </a:r>
            <a:r>
              <a:rPr lang="es-ES" dirty="0" smtClean="0"/>
              <a:t>es </a:t>
            </a:r>
            <a:r>
              <a:rPr lang="es-ES" dirty="0"/>
              <a:t>par o impar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Una vez que se haya determinado si el número es par o impar, debe mostrar un mensaje que lo indique.</a:t>
            </a:r>
          </a:p>
          <a:p>
            <a:pPr lvl="1"/>
            <a:r>
              <a:rPr lang="es-ES" dirty="0" smtClean="0"/>
              <a:t>Dibuje el diagrama de flujo que represente este algoritmo</a:t>
            </a:r>
          </a:p>
        </p:txBody>
      </p:sp>
    </p:spTree>
    <p:extLst>
      <p:ext uri="{BB962C8B-B14F-4D97-AF65-F5344CB8AC3E}">
        <p14:creationId xmlns:p14="http://schemas.microsoft.com/office/powerpoint/2010/main" val="28353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reciba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</a:t>
            </a:r>
            <a:r>
              <a:rPr lang="en-US" dirty="0" err="1" smtClean="0"/>
              <a:t>cualquiera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cerrado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     [1-10], </a:t>
            </a:r>
            <a:r>
              <a:rPr lang="en-US" dirty="0" err="1" smtClean="0"/>
              <a:t>muestra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de </a:t>
            </a:r>
            <a:r>
              <a:rPr lang="en-US" dirty="0" err="1" smtClean="0"/>
              <a:t>éxito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número</a:t>
            </a:r>
            <a:r>
              <a:rPr lang="en-US" dirty="0" smtClean="0"/>
              <a:t> no se </a:t>
            </a:r>
            <a:r>
              <a:rPr lang="en-US" dirty="0" err="1" smtClean="0"/>
              <a:t>encuentra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cerrado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[1-10] </a:t>
            </a:r>
            <a:r>
              <a:rPr lang="en-US" dirty="0" err="1" smtClean="0"/>
              <a:t>entonces</a:t>
            </a:r>
            <a:r>
              <a:rPr lang="en-US" dirty="0" smtClean="0"/>
              <a:t>  le </a:t>
            </a:r>
            <a:r>
              <a:rPr lang="en-US" dirty="0" err="1" smtClean="0"/>
              <a:t>pide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represente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4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3</a:t>
            </a:r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lea un </a:t>
            </a:r>
            <a:r>
              <a:rPr lang="en-US" dirty="0" err="1" smtClean="0"/>
              <a:t>monto</a:t>
            </a:r>
            <a:r>
              <a:rPr lang="en-US" dirty="0" smtClean="0"/>
              <a:t> en </a:t>
            </a:r>
            <a:r>
              <a:rPr lang="en-US" dirty="0" err="1" smtClean="0"/>
              <a:t>colones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convierta</a:t>
            </a:r>
            <a:r>
              <a:rPr lang="en-US" dirty="0" smtClean="0"/>
              <a:t> el </a:t>
            </a:r>
            <a:r>
              <a:rPr lang="en-US" dirty="0" err="1" smtClean="0"/>
              <a:t>monto</a:t>
            </a:r>
            <a:r>
              <a:rPr lang="en-US" dirty="0" smtClean="0"/>
              <a:t> a </a:t>
            </a:r>
            <a:r>
              <a:rPr lang="en-US" dirty="0" err="1" smtClean="0"/>
              <a:t>dólares</a:t>
            </a:r>
            <a:r>
              <a:rPr lang="en-US" dirty="0" smtClean="0"/>
              <a:t> o euros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seleccione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del </a:t>
            </a:r>
            <a:r>
              <a:rPr lang="en-US" dirty="0" err="1" smtClean="0"/>
              <a:t>dólar</a:t>
            </a:r>
            <a:r>
              <a:rPr lang="en-US" dirty="0" smtClean="0"/>
              <a:t> 1 USD = 548 </a:t>
            </a:r>
            <a:r>
              <a:rPr lang="en-US" dirty="0" err="1" smtClean="0"/>
              <a:t>colones</a:t>
            </a:r>
            <a:endParaRPr lang="en-US" dirty="0" smtClean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del euro 1 EUR = 585 </a:t>
            </a:r>
            <a:r>
              <a:rPr lang="en-US" dirty="0" err="1" smtClean="0"/>
              <a:t>colones</a:t>
            </a:r>
            <a:endParaRPr lang="en-US" dirty="0" smtClean="0"/>
          </a:p>
          <a:p>
            <a:pPr lvl="1"/>
            <a:r>
              <a:rPr lang="es-ES" dirty="0"/>
              <a:t>Dibuje el diagrama de flujo que represente este algoritmo</a:t>
            </a:r>
          </a:p>
          <a:p>
            <a:pPr lvl="1"/>
            <a:endParaRPr lang="es-E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7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el </a:t>
            </a:r>
            <a:r>
              <a:rPr lang="en-US" dirty="0" err="1" smtClean="0"/>
              <a:t>área</a:t>
            </a:r>
            <a:r>
              <a:rPr lang="en-US" dirty="0" smtClean="0"/>
              <a:t> y el </a:t>
            </a:r>
            <a:r>
              <a:rPr lang="en-US" dirty="0" err="1" smtClean="0"/>
              <a:t>perímetro</a:t>
            </a:r>
            <a:r>
              <a:rPr lang="en-US" dirty="0" smtClean="0"/>
              <a:t> de un </a:t>
            </a:r>
            <a:r>
              <a:rPr lang="en-US" dirty="0" err="1" smtClean="0"/>
              <a:t>cuadrado</a:t>
            </a:r>
            <a:r>
              <a:rPr lang="en-US" dirty="0" smtClean="0"/>
              <a:t>. El valor de la </a:t>
            </a:r>
            <a:r>
              <a:rPr lang="en-US" dirty="0" err="1" smtClean="0"/>
              <a:t>longitud</a:t>
            </a:r>
            <a:r>
              <a:rPr lang="en-US" dirty="0" smtClean="0"/>
              <a:t> del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ingresado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.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con los dos </a:t>
            </a:r>
            <a:r>
              <a:rPr lang="en-US" dirty="0" err="1" smtClean="0"/>
              <a:t>valores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es-ES" dirty="0"/>
              <a:t>Dibuje el diagrama de flujo que represente este algoritmo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8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5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entero</a:t>
            </a:r>
            <a:r>
              <a:rPr lang="en-US" dirty="0"/>
              <a:t> dado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multiplicar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dos.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14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multiplicar</a:t>
            </a:r>
            <a:r>
              <a:rPr lang="en-US" dirty="0"/>
              <a:t> 7 * 2. En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se </a:t>
            </a:r>
            <a:r>
              <a:rPr lang="en-US" dirty="0" err="1"/>
              <a:t>cumpla</a:t>
            </a:r>
            <a:r>
              <a:rPr lang="en-US" dirty="0"/>
              <a:t>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imprimirlo</a:t>
            </a:r>
            <a:r>
              <a:rPr lang="en-US" dirty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s-ES" dirty="0" smtClean="0"/>
              <a:t>Dibuje </a:t>
            </a:r>
            <a:r>
              <a:rPr lang="es-ES" dirty="0"/>
              <a:t>el diagrama de flujo que represente este algoritmo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1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/>
              <a:t>reciba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en </a:t>
            </a:r>
            <a:r>
              <a:rPr lang="en-US" dirty="0" err="1"/>
              <a:t>días</a:t>
            </a:r>
            <a:r>
              <a:rPr lang="en-US" dirty="0"/>
              <a:t> y </a:t>
            </a:r>
            <a:r>
              <a:rPr lang="en-US" dirty="0" err="1"/>
              <a:t>despliegue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en </a:t>
            </a:r>
            <a:r>
              <a:rPr lang="en-US" dirty="0" err="1"/>
              <a:t>segundos</a:t>
            </a:r>
            <a:r>
              <a:rPr lang="en-US" dirty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s-ES" dirty="0" smtClean="0"/>
              <a:t>Dibuje </a:t>
            </a:r>
            <a:r>
              <a:rPr lang="es-ES" dirty="0"/>
              <a:t>el diagrama de flujo que represente este algoritmo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4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7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/>
              <a:t>le </a:t>
            </a:r>
            <a:r>
              <a:rPr lang="en-US" dirty="0" err="1"/>
              <a:t>muestre</a:t>
            </a:r>
            <a:r>
              <a:rPr lang="en-US" dirty="0"/>
              <a:t> un </a:t>
            </a:r>
            <a:r>
              <a:rPr lang="en-US" dirty="0" err="1"/>
              <a:t>menú</a:t>
            </a:r>
            <a:r>
              <a:rPr lang="en-US" dirty="0"/>
              <a:t> con </a:t>
            </a:r>
            <a:r>
              <a:rPr lang="en-US" dirty="0" err="1"/>
              <a:t>opciones</a:t>
            </a:r>
            <a:r>
              <a:rPr lang="en-US" dirty="0"/>
              <a:t> de </a:t>
            </a:r>
            <a:r>
              <a:rPr lang="en-US" dirty="0" err="1"/>
              <a:t>figuras</a:t>
            </a:r>
            <a:r>
              <a:rPr lang="en-US" dirty="0"/>
              <a:t>, </a:t>
            </a:r>
            <a:r>
              <a:rPr lang="en-US" dirty="0" err="1"/>
              <a:t>cuadrado</a:t>
            </a:r>
            <a:r>
              <a:rPr lang="en-US" dirty="0"/>
              <a:t>, </a:t>
            </a:r>
            <a:r>
              <a:rPr lang="en-US" dirty="0" err="1"/>
              <a:t>triángulo</a:t>
            </a:r>
            <a:r>
              <a:rPr lang="en-US" dirty="0"/>
              <a:t> o </a:t>
            </a:r>
            <a:r>
              <a:rPr lang="en-US" dirty="0" err="1"/>
              <a:t>círculo</a:t>
            </a:r>
            <a:r>
              <a:rPr lang="en-US" dirty="0"/>
              <a:t>.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escoja</a:t>
            </a:r>
            <a:r>
              <a:rPr lang="en-US" dirty="0"/>
              <a:t> la </a:t>
            </a:r>
            <a:r>
              <a:rPr lang="en-US" dirty="0" err="1"/>
              <a:t>figura</a:t>
            </a:r>
            <a:r>
              <a:rPr lang="en-US" dirty="0"/>
              <a:t>, se le </a:t>
            </a: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el </a:t>
            </a:r>
            <a:r>
              <a:rPr lang="en-US" dirty="0" err="1"/>
              <a:t>perímetro</a:t>
            </a:r>
            <a:r>
              <a:rPr lang="en-US" dirty="0"/>
              <a:t> o el </a:t>
            </a:r>
            <a:r>
              <a:rPr lang="en-US" dirty="0" err="1"/>
              <a:t>área</a:t>
            </a:r>
            <a:r>
              <a:rPr lang="en-US" dirty="0"/>
              <a:t>. En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escoger</a:t>
            </a:r>
            <a:r>
              <a:rPr lang="en-US" dirty="0"/>
              <a:t> area se le </a:t>
            </a:r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ingrese</a:t>
            </a:r>
            <a:r>
              <a:rPr lang="en-US" dirty="0"/>
              <a:t> el valor del </a:t>
            </a:r>
            <a:r>
              <a:rPr lang="en-US" dirty="0" err="1"/>
              <a:t>lado</a:t>
            </a:r>
            <a:r>
              <a:rPr lang="en-US" dirty="0"/>
              <a:t>, en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dirty="0" err="1"/>
              <a:t>cuadrado</a:t>
            </a:r>
            <a:r>
              <a:rPr lang="en-US" dirty="0"/>
              <a:t>, el valor de la base y la </a:t>
            </a:r>
            <a:r>
              <a:rPr lang="en-US" dirty="0" err="1"/>
              <a:t>altura</a:t>
            </a:r>
            <a:r>
              <a:rPr lang="en-US" dirty="0"/>
              <a:t>, en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dirty="0" err="1"/>
              <a:t>triángulo</a:t>
            </a:r>
            <a:r>
              <a:rPr lang="en-US" dirty="0"/>
              <a:t> y el radio en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dirty="0" err="1"/>
              <a:t>círculo</a:t>
            </a:r>
            <a:r>
              <a:rPr lang="en-US" dirty="0"/>
              <a:t>. Si </a:t>
            </a:r>
            <a:r>
              <a:rPr lang="en-US" dirty="0" err="1"/>
              <a:t>escogió</a:t>
            </a:r>
            <a:r>
              <a:rPr lang="en-US" dirty="0"/>
              <a:t> </a:t>
            </a:r>
            <a:r>
              <a:rPr lang="en-US" dirty="0" err="1"/>
              <a:t>perímetro</a:t>
            </a:r>
            <a:r>
              <a:rPr lang="en-US" dirty="0"/>
              <a:t> se le </a:t>
            </a:r>
            <a:r>
              <a:rPr lang="en-US" dirty="0" err="1"/>
              <a:t>pide</a:t>
            </a:r>
            <a:r>
              <a:rPr lang="en-US" dirty="0"/>
              <a:t> el valor de los </a:t>
            </a:r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 en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dirty="0" err="1"/>
              <a:t>cuadrado</a:t>
            </a:r>
            <a:r>
              <a:rPr lang="en-US" dirty="0"/>
              <a:t>,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 en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dirty="0" err="1"/>
              <a:t>triángulo</a:t>
            </a:r>
            <a:r>
              <a:rPr lang="en-US" dirty="0"/>
              <a:t> y el radio en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dirty="0" err="1"/>
              <a:t>círculo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</a:t>
            </a:r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, se le </a:t>
            </a:r>
            <a:r>
              <a:rPr lang="en-US" dirty="0" err="1"/>
              <a:t>despliega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del </a:t>
            </a:r>
            <a:r>
              <a:rPr lang="en-US" dirty="0" err="1"/>
              <a:t>cálculo</a:t>
            </a:r>
            <a:r>
              <a:rPr lang="en-US" dirty="0"/>
              <a:t> </a:t>
            </a:r>
            <a:r>
              <a:rPr lang="en-US" dirty="0" err="1"/>
              <a:t>solicitado</a:t>
            </a:r>
            <a:r>
              <a:rPr lang="en-US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s-ES" dirty="0" smtClean="0"/>
              <a:t>Dibuje </a:t>
            </a:r>
            <a:r>
              <a:rPr lang="es-ES" dirty="0"/>
              <a:t>el diagrama de flujo que represente este algoritmo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1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</a:p>
          <a:p>
            <a:r>
              <a:rPr lang="en-US" dirty="0" err="1" smtClean="0"/>
              <a:t>Diagramas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flujo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smtClean="0"/>
              <a:t>Claro</a:t>
            </a:r>
          </a:p>
          <a:p>
            <a:pPr lvl="1"/>
            <a:r>
              <a:rPr lang="en-US" dirty="0" err="1" smtClean="0"/>
              <a:t>Ordenado</a:t>
            </a:r>
            <a:r>
              <a:rPr lang="en-US" dirty="0" smtClean="0"/>
              <a:t> (</a:t>
            </a:r>
            <a:r>
              <a:rPr lang="en-US" dirty="0" err="1" smtClean="0"/>
              <a:t>órden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Escrito</a:t>
            </a:r>
            <a:r>
              <a:rPr lang="en-US" dirty="0" smtClean="0"/>
              <a:t> en un </a:t>
            </a:r>
            <a:r>
              <a:rPr lang="en-US" dirty="0" err="1" smtClean="0"/>
              <a:t>lenguaje</a:t>
            </a:r>
            <a:r>
              <a:rPr lang="en-US" dirty="0" smtClean="0"/>
              <a:t> natural</a:t>
            </a:r>
          </a:p>
          <a:p>
            <a:r>
              <a:rPr lang="en-US" dirty="0" err="1" smtClean="0"/>
              <a:t>Consejos</a:t>
            </a:r>
            <a:endParaRPr lang="en-US" dirty="0" smtClean="0"/>
          </a:p>
          <a:p>
            <a:pPr lvl="1"/>
            <a:r>
              <a:rPr lang="en-US" dirty="0" err="1" smtClean="0"/>
              <a:t>Empezar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un </a:t>
            </a:r>
            <a:r>
              <a:rPr lang="en-US" dirty="0" err="1" smtClean="0"/>
              <a:t>bosquejo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 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los </a:t>
            </a:r>
            <a:r>
              <a:rPr lang="en-US" dirty="0" err="1" smtClean="0"/>
              <a:t>pasos</a:t>
            </a:r>
            <a:r>
              <a:rPr lang="en-US" dirty="0" smtClean="0"/>
              <a:t> con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orienten</a:t>
            </a:r>
            <a:r>
              <a:rPr lang="en-US" dirty="0" smtClean="0"/>
              <a:t> al lector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</a:t>
            </a:r>
            <a:r>
              <a:rPr lang="en-US" dirty="0" err="1" smtClean="0"/>
              <a:t>recorralo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correcto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72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sumar</a:t>
            </a:r>
            <a:r>
              <a:rPr lang="en-US" dirty="0" smtClean="0"/>
              <a:t>, </a:t>
            </a:r>
            <a:r>
              <a:rPr lang="en-US" dirty="0" err="1" smtClean="0"/>
              <a:t>restar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multiplicar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dividir</a:t>
            </a:r>
            <a:r>
              <a:rPr lang="en-US" dirty="0" smtClean="0"/>
              <a:t> dos </a:t>
            </a:r>
            <a:r>
              <a:rPr lang="en-US" dirty="0" err="1" smtClean="0"/>
              <a:t>números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endParaRPr lang="en-US" dirty="0"/>
          </a:p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vestirse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ducha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2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representación</a:t>
            </a:r>
            <a:r>
              <a:rPr lang="en-US" dirty="0" smtClean="0"/>
              <a:t> </a:t>
            </a:r>
            <a:r>
              <a:rPr lang="en-US" dirty="0" err="1" smtClean="0"/>
              <a:t>gráfica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UML</a:t>
            </a:r>
          </a:p>
          <a:p>
            <a:pPr lvl="1"/>
            <a:r>
              <a:rPr lang="en-US" dirty="0" smtClean="0"/>
              <a:t>Universal Modeling Language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fáciles</a:t>
            </a:r>
            <a:r>
              <a:rPr lang="en-US" dirty="0" smtClean="0"/>
              <a:t> de leer e </a:t>
            </a:r>
            <a:r>
              <a:rPr lang="en-US" dirty="0" err="1" smtClean="0"/>
              <a:t>interpretar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geométricas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diferenciar</a:t>
            </a:r>
            <a:r>
              <a:rPr lang="en-US" dirty="0" smtClean="0"/>
              <a:t>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</a:t>
            </a:r>
            <a:r>
              <a:rPr lang="en-US" dirty="0" err="1" smtClean="0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Elipse</a:t>
            </a:r>
            <a:r>
              <a:rPr lang="en-US" dirty="0" smtClean="0"/>
              <a:t> - </a:t>
            </a:r>
            <a:r>
              <a:rPr lang="en-US" dirty="0" err="1"/>
              <a:t>Inicio</a:t>
            </a:r>
            <a:r>
              <a:rPr lang="en-US" dirty="0"/>
              <a:t> y </a:t>
            </a:r>
            <a:r>
              <a:rPr lang="en-US" dirty="0" smtClean="0"/>
              <a:t>Final</a:t>
            </a:r>
          </a:p>
          <a:p>
            <a:r>
              <a:rPr lang="en-US" dirty="0" err="1" smtClean="0"/>
              <a:t>Rectángulo</a:t>
            </a:r>
            <a:r>
              <a:rPr lang="en-US" dirty="0" smtClean="0"/>
              <a:t> – </a:t>
            </a:r>
            <a:r>
              <a:rPr lang="en-US" dirty="0" err="1" smtClean="0"/>
              <a:t>Actividad</a:t>
            </a:r>
            <a:r>
              <a:rPr lang="en-US" dirty="0" smtClean="0"/>
              <a:t> o </a:t>
            </a:r>
            <a:r>
              <a:rPr lang="en-US" dirty="0" err="1" smtClean="0"/>
              <a:t>procedimiento</a:t>
            </a:r>
            <a:endParaRPr lang="en-US" dirty="0" smtClean="0"/>
          </a:p>
          <a:p>
            <a:r>
              <a:rPr lang="en-US" dirty="0" err="1" smtClean="0"/>
              <a:t>Rombo</a:t>
            </a:r>
            <a:r>
              <a:rPr lang="en-US" dirty="0" smtClean="0"/>
              <a:t> – </a:t>
            </a:r>
            <a:r>
              <a:rPr lang="en-US" dirty="0" err="1" smtClean="0"/>
              <a:t>Decisión</a:t>
            </a:r>
            <a:endParaRPr lang="en-US" dirty="0" smtClean="0"/>
          </a:p>
          <a:p>
            <a:r>
              <a:rPr lang="en-US" dirty="0" err="1" smtClean="0"/>
              <a:t>Círculo</a:t>
            </a:r>
            <a:r>
              <a:rPr lang="en-US" dirty="0" smtClean="0"/>
              <a:t> – </a:t>
            </a:r>
            <a:r>
              <a:rPr lang="en-US" dirty="0" err="1" smtClean="0"/>
              <a:t>Conector</a:t>
            </a:r>
            <a:endParaRPr lang="en-US" dirty="0" smtClean="0"/>
          </a:p>
          <a:p>
            <a:r>
              <a:rPr lang="en-US" dirty="0" err="1" smtClean="0"/>
              <a:t>Romboide</a:t>
            </a:r>
            <a:r>
              <a:rPr lang="en-US" dirty="0" smtClean="0"/>
              <a:t> – </a:t>
            </a:r>
            <a:r>
              <a:rPr lang="en-US" dirty="0" err="1" smtClean="0"/>
              <a:t>Lectura</a:t>
            </a:r>
            <a:endParaRPr lang="en-US" dirty="0" smtClean="0"/>
          </a:p>
          <a:p>
            <a:r>
              <a:rPr lang="en-US" dirty="0" err="1" smtClean="0"/>
              <a:t>Rectángulo</a:t>
            </a:r>
            <a:r>
              <a:rPr lang="en-US" dirty="0" smtClean="0"/>
              <a:t> con </a:t>
            </a:r>
            <a:r>
              <a:rPr lang="en-US" dirty="0" err="1" smtClean="0"/>
              <a:t>curva</a:t>
            </a:r>
            <a:r>
              <a:rPr lang="en-US" dirty="0" smtClean="0"/>
              <a:t> -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flujo</a:t>
            </a:r>
            <a:r>
              <a:rPr lang="en-US" dirty="0" smtClean="0"/>
              <a:t>, de </a:t>
            </a:r>
            <a:r>
              <a:rPr lang="en-US" dirty="0" err="1" smtClean="0"/>
              <a:t>arriba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abajo</a:t>
            </a:r>
            <a:r>
              <a:rPr lang="en-US" dirty="0" smtClean="0"/>
              <a:t>,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r>
              <a:rPr lang="en-US" dirty="0" smtClean="0"/>
              <a:t> </a:t>
            </a:r>
            <a:r>
              <a:rPr lang="en-US" dirty="0" err="1" smtClean="0"/>
              <a:t>rectas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AutoShape 2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1" y="1447800"/>
            <a:ext cx="7763256" cy="58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Expandamos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tengo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estoy</a:t>
            </a:r>
            <a:r>
              <a:rPr lang="en-US" dirty="0" smtClean="0"/>
              <a:t> en mi casa?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en mi casa no hay nada de comer?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variables.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err="1" smtClean="0"/>
              <a:t>cuenta</a:t>
            </a:r>
            <a:r>
              <a:rPr lang="en-US" dirty="0" smtClean="0"/>
              <a:t> con 2 </a:t>
            </a:r>
            <a:r>
              <a:rPr lang="en-US" dirty="0" err="1" smtClean="0"/>
              <a:t>componentes</a:t>
            </a:r>
            <a:r>
              <a:rPr lang="en-US" dirty="0" smtClean="0"/>
              <a:t>, el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espacio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almacenaje</a:t>
            </a:r>
            <a:r>
              <a:rPr lang="en-US" dirty="0" smtClean="0"/>
              <a:t> y el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simbólico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Ejemplos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= “Bruce Wayne”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alario</a:t>
            </a:r>
            <a:r>
              <a:rPr lang="en-US" dirty="0" smtClean="0"/>
              <a:t> = 100000</a:t>
            </a:r>
          </a:p>
          <a:p>
            <a:pPr lvl="1"/>
            <a:r>
              <a:rPr lang="en-US" dirty="0" err="1" smtClean="0"/>
              <a:t>existo</a:t>
            </a:r>
            <a:r>
              <a:rPr lang="en-US" dirty="0" smtClean="0"/>
              <a:t>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325</TotalTime>
  <Words>912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Semana 3</vt:lpstr>
      <vt:lpstr>Agenda</vt:lpstr>
      <vt:lpstr>Algoritmos</vt:lpstr>
      <vt:lpstr>Algoritmos</vt:lpstr>
      <vt:lpstr>Diagramas de flujo</vt:lpstr>
      <vt:lpstr>Diagramas de flujo - Formas</vt:lpstr>
      <vt:lpstr>Diagramas de flujo - Ejemplo</vt:lpstr>
      <vt:lpstr>Diagramas de flujo</vt:lpstr>
      <vt:lpstr>Diagramas de flujo - variables</vt:lpstr>
      <vt:lpstr>Diagramas de flujo – Ejemplo 2</vt:lpstr>
      <vt:lpstr>Diagramas de flujo – Ejemplo 3</vt:lpstr>
      <vt:lpstr>Diagramas de flujo – Ejemplo 4</vt:lpstr>
      <vt:lpstr>Diagrama de flujo y pensamiento lógico</vt:lpstr>
      <vt:lpstr>Diagrama de flujo y pensamiento lógico</vt:lpstr>
      <vt:lpstr>Diagrama de flujo y pensamiento lógico</vt:lpstr>
      <vt:lpstr>Diagrama de flujo y pensamiento lógico</vt:lpstr>
      <vt:lpstr>Diagrama de flujo y pensamiento lógico</vt:lpstr>
      <vt:lpstr>Diagrama de flujo y pensamiento lógico</vt:lpstr>
      <vt:lpstr>Diagrama de flujo y pensamiento lógico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35</cp:revision>
  <dcterms:created xsi:type="dcterms:W3CDTF">2016-09-09T19:42:04Z</dcterms:created>
  <dcterms:modified xsi:type="dcterms:W3CDTF">2018-02-03T22:21:09Z</dcterms:modified>
</cp:coreProperties>
</file>