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while</a:t>
            </a:r>
            <a:endParaRPr lang="en-US" dirty="0" smtClean="0"/>
          </a:p>
          <a:p>
            <a:r>
              <a:rPr lang="en-US" dirty="0" err="1" smtClean="0"/>
              <a:t>Práctica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 while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aquella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 en forma de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espeficicadas</a:t>
            </a:r>
            <a:r>
              <a:rPr lang="en-US" dirty="0" smtClean="0"/>
              <a:t>, </a:t>
            </a:r>
            <a:r>
              <a:rPr lang="en-US" dirty="0" err="1" smtClean="0"/>
              <a:t>siempre</a:t>
            </a:r>
            <a:r>
              <a:rPr lang="en-US" dirty="0" smtClean="0"/>
              <a:t> y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sentencia</a:t>
            </a:r>
            <a:r>
              <a:rPr lang="en-US" dirty="0" smtClean="0"/>
              <a:t> sea </a:t>
            </a:r>
            <a:r>
              <a:rPr lang="en-US" dirty="0" err="1" smtClean="0"/>
              <a:t>verdadera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2 </a:t>
            </a:r>
            <a:r>
              <a:rPr lang="en-US" dirty="0" err="1" smtClean="0"/>
              <a:t>partes</a:t>
            </a:r>
            <a:r>
              <a:rPr lang="en-US" dirty="0" smtClean="0"/>
              <a:t>, la </a:t>
            </a:r>
            <a:r>
              <a:rPr lang="en-US" dirty="0" err="1" smtClean="0"/>
              <a:t>sentencia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van a </a:t>
            </a:r>
            <a:r>
              <a:rPr lang="en-US" dirty="0" err="1" smtClean="0"/>
              <a:t>repetir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sentencia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respuesta</a:t>
            </a:r>
            <a:r>
              <a:rPr lang="en-US" dirty="0" smtClean="0"/>
              <a:t> de </a:t>
            </a:r>
            <a:r>
              <a:rPr lang="en-US" dirty="0" err="1" smtClean="0"/>
              <a:t>verdadero</a:t>
            </a:r>
            <a:r>
              <a:rPr lang="en-US" dirty="0" smtClean="0"/>
              <a:t> o </a:t>
            </a:r>
            <a:r>
              <a:rPr lang="en-US" dirty="0" err="1" smtClean="0"/>
              <a:t>falso</a:t>
            </a:r>
            <a:r>
              <a:rPr lang="en-US" dirty="0" smtClean="0"/>
              <a:t>, o sea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continuar</a:t>
            </a:r>
            <a:r>
              <a:rPr lang="en-US" dirty="0" smtClean="0"/>
              <a:t> </a:t>
            </a:r>
            <a:r>
              <a:rPr lang="en-US" dirty="0" err="1" smtClean="0"/>
              <a:t>ejecutando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hasta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lo </a:t>
            </a:r>
            <a:r>
              <a:rPr lang="en-US" dirty="0" err="1" smtClean="0"/>
              <a:t>desee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lleva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lectura</a:t>
            </a:r>
            <a:r>
              <a:rPr lang="en-US" dirty="0" smtClean="0"/>
              <a:t> de la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varaible</a:t>
            </a:r>
            <a:r>
              <a:rPr lang="en-US" dirty="0" smtClean="0"/>
              <a:t> al final del while.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3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Sout</a:t>
            </a:r>
            <a:r>
              <a:rPr lang="en-US" dirty="0" smtClean="0"/>
              <a:t>(“</a:t>
            </a:r>
            <a:r>
              <a:rPr lang="en-US" dirty="0" err="1" smtClean="0"/>
              <a:t>digite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= </a:t>
            </a:r>
            <a:r>
              <a:rPr lang="en-US" dirty="0" err="1" smtClean="0"/>
              <a:t>teclado.nextInt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Teclado.nextLine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numero</a:t>
            </a:r>
            <a:r>
              <a:rPr lang="en-US" dirty="0" smtClean="0"/>
              <a:t> % 2 ==0){</a:t>
            </a:r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</a:t>
            </a:r>
            <a:r>
              <a:rPr lang="en-US" dirty="0" err="1" smtClean="0"/>
              <a:t>Es</a:t>
            </a:r>
            <a:r>
              <a:rPr lang="en-US" dirty="0" smtClean="0"/>
              <a:t> par”)</a:t>
            </a:r>
          </a:p>
          <a:p>
            <a:pPr lvl="1"/>
            <a:r>
              <a:rPr lang="en-US" dirty="0" err="1"/>
              <a:t>Sout</a:t>
            </a:r>
            <a:r>
              <a:rPr lang="en-US" dirty="0"/>
              <a:t>(“</a:t>
            </a:r>
            <a:r>
              <a:rPr lang="en-US" dirty="0" err="1"/>
              <a:t>digite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= </a:t>
            </a:r>
            <a:r>
              <a:rPr lang="en-US" dirty="0" err="1"/>
              <a:t>teclado.nextInt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Teclado.nextLine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Sout</a:t>
            </a:r>
            <a:r>
              <a:rPr lang="en-US" dirty="0" smtClean="0"/>
              <a:t>(“</a:t>
            </a:r>
            <a:r>
              <a:rPr lang="en-US" dirty="0" err="1" smtClean="0"/>
              <a:t>Adiós</a:t>
            </a:r>
            <a:r>
              <a:rPr lang="en-US" dirty="0" smtClean="0"/>
              <a:t>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3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Práctica</a:t>
            </a:r>
            <a:r>
              <a:rPr lang="en-US" dirty="0" smtClean="0"/>
              <a:t> </a:t>
            </a:r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Construir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de al </a:t>
            </a:r>
            <a:r>
              <a:rPr lang="en-US" dirty="0" err="1" smtClean="0"/>
              <a:t>usuario</a:t>
            </a:r>
            <a:r>
              <a:rPr lang="en-US" dirty="0" smtClean="0"/>
              <a:t> 2 </a:t>
            </a:r>
            <a:r>
              <a:rPr lang="en-US" dirty="0" err="1" smtClean="0"/>
              <a:t>opciones</a:t>
            </a:r>
            <a:r>
              <a:rPr lang="en-US" dirty="0" smtClean="0"/>
              <a:t>,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estudiante</a:t>
            </a:r>
            <a:r>
              <a:rPr lang="en-US" dirty="0" smtClean="0"/>
              <a:t> o </a:t>
            </a:r>
            <a:r>
              <a:rPr lang="en-US" dirty="0" err="1" smtClean="0"/>
              <a:t>finalizar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escoja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estudiante</a:t>
            </a:r>
            <a:r>
              <a:rPr lang="en-US" dirty="0" smtClean="0"/>
              <a:t>,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agregado</a:t>
            </a:r>
            <a:r>
              <a:rPr lang="en-US" dirty="0" smtClean="0"/>
              <a:t> a 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vuelve</a:t>
            </a:r>
            <a:r>
              <a:rPr lang="en-US" dirty="0" smtClean="0"/>
              <a:t> a </a:t>
            </a:r>
            <a:r>
              <a:rPr lang="en-US" dirty="0" err="1" smtClean="0"/>
              <a:t>preguntar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desea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o </a:t>
            </a:r>
            <a:r>
              <a:rPr lang="en-US" dirty="0" err="1" smtClean="0"/>
              <a:t>finalizar</a:t>
            </a:r>
            <a:r>
              <a:rPr lang="en-US" dirty="0" smtClean="0"/>
              <a:t> y se </a:t>
            </a:r>
            <a:r>
              <a:rPr lang="en-US" dirty="0" err="1" smtClean="0"/>
              <a:t>repite</a:t>
            </a:r>
            <a:r>
              <a:rPr lang="en-US" dirty="0" smtClean="0"/>
              <a:t> el </a:t>
            </a:r>
            <a:r>
              <a:rPr lang="en-US" dirty="0" err="1" smtClean="0"/>
              <a:t>ciclo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escoja</a:t>
            </a:r>
            <a:r>
              <a:rPr lang="en-US" dirty="0" smtClean="0"/>
              <a:t> </a:t>
            </a:r>
            <a:r>
              <a:rPr lang="en-US" dirty="0" err="1" smtClean="0"/>
              <a:t>finalizar</a:t>
            </a:r>
            <a:r>
              <a:rPr lang="en-US" dirty="0" smtClean="0"/>
              <a:t>,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total de </a:t>
            </a:r>
            <a:r>
              <a:rPr lang="en-US" dirty="0" err="1" smtClean="0"/>
              <a:t>estudiantes</a:t>
            </a:r>
            <a:r>
              <a:rPr lang="en-US" dirty="0" smtClean="0"/>
              <a:t> y 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22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Práctica</a:t>
            </a:r>
            <a:r>
              <a:rPr lang="en-US" dirty="0" smtClean="0"/>
              <a:t> </a:t>
            </a:r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ordene</a:t>
            </a:r>
            <a:r>
              <a:rPr lang="en-US" dirty="0" smtClean="0"/>
              <a:t> de forma </a:t>
            </a:r>
            <a:r>
              <a:rPr lang="en-US" dirty="0" err="1" smtClean="0"/>
              <a:t>ascendente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de un </a:t>
            </a:r>
            <a:r>
              <a:rPr lang="en-US" dirty="0" err="1" smtClean="0"/>
              <a:t>conjunto</a:t>
            </a:r>
            <a:r>
              <a:rPr lang="en-US" dirty="0" smtClean="0"/>
              <a:t> dado.</a:t>
            </a:r>
          </a:p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endParaRPr lang="en-US" dirty="0" smtClean="0"/>
          </a:p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digite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del </a:t>
            </a:r>
            <a:r>
              <a:rPr lang="en-US" dirty="0" err="1" smtClean="0"/>
              <a:t>conjunto</a:t>
            </a:r>
            <a:endParaRPr lang="en-US" dirty="0" smtClean="0"/>
          </a:p>
          <a:p>
            <a:r>
              <a:rPr lang="en-US" dirty="0" err="1" smtClean="0"/>
              <a:t>Depues</a:t>
            </a:r>
            <a:r>
              <a:rPr lang="en-US" dirty="0" smtClean="0"/>
              <a:t> se </a:t>
            </a:r>
            <a:r>
              <a:rPr lang="en-US" dirty="0" err="1" smtClean="0"/>
              <a:t>ordena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y se </a:t>
            </a:r>
            <a:r>
              <a:rPr lang="en-US" dirty="0" err="1" smtClean="0"/>
              <a:t>imprime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2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el </a:t>
            </a:r>
            <a:r>
              <a:rPr lang="en-US" dirty="0" err="1" smtClean="0"/>
              <a:t>monto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factura</a:t>
            </a:r>
            <a:r>
              <a:rPr lang="en-US" dirty="0" smtClean="0"/>
              <a:t> de un </a:t>
            </a:r>
            <a:r>
              <a:rPr lang="en-US" dirty="0" err="1" smtClean="0"/>
              <a:t>restaurante</a:t>
            </a:r>
            <a:r>
              <a:rPr lang="en-US" dirty="0" smtClean="0"/>
              <a:t>.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podrá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r>
              <a:rPr lang="en-US" dirty="0" smtClean="0"/>
              <a:t> los </a:t>
            </a:r>
            <a:r>
              <a:rPr lang="en-US" dirty="0" err="1" smtClean="0"/>
              <a:t>montos</a:t>
            </a:r>
            <a:r>
              <a:rPr lang="en-US" dirty="0" smtClean="0"/>
              <a:t> de lo </a:t>
            </a:r>
            <a:r>
              <a:rPr lang="en-US" dirty="0" err="1" smtClean="0"/>
              <a:t>consumido</a:t>
            </a:r>
            <a:r>
              <a:rPr lang="en-US" dirty="0" smtClean="0"/>
              <a:t> hasta </a:t>
            </a:r>
            <a:r>
              <a:rPr lang="en-US" dirty="0" err="1" smtClean="0"/>
              <a:t>que</a:t>
            </a:r>
            <a:r>
              <a:rPr lang="en-US" dirty="0" smtClean="0"/>
              <a:t> lo </a:t>
            </a:r>
            <a:r>
              <a:rPr lang="en-US" dirty="0" err="1" smtClean="0"/>
              <a:t>desee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ingresados</a:t>
            </a:r>
            <a:r>
              <a:rPr lang="en-US" dirty="0" smtClean="0"/>
              <a:t> los </a:t>
            </a:r>
            <a:r>
              <a:rPr lang="en-US" dirty="0" err="1" smtClean="0"/>
              <a:t>montos</a:t>
            </a:r>
            <a:r>
              <a:rPr lang="en-US" dirty="0" smtClean="0"/>
              <a:t>,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el </a:t>
            </a:r>
            <a:r>
              <a:rPr lang="en-US" dirty="0" err="1" smtClean="0"/>
              <a:t>costo</a:t>
            </a:r>
            <a:r>
              <a:rPr lang="en-US" dirty="0" smtClean="0"/>
              <a:t> final con el 13% de </a:t>
            </a:r>
            <a:r>
              <a:rPr lang="en-US" dirty="0" err="1" smtClean="0"/>
              <a:t>impuesto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y el 10% de </a:t>
            </a:r>
            <a:r>
              <a:rPr lang="en-US" dirty="0" err="1" smtClean="0"/>
              <a:t>servicio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el </a:t>
            </a:r>
            <a:r>
              <a:rPr lang="en-US" dirty="0" err="1" smtClean="0"/>
              <a:t>monto</a:t>
            </a:r>
            <a:r>
              <a:rPr lang="en-US" dirty="0" smtClean="0"/>
              <a:t> total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4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Piedra</a:t>
            </a:r>
            <a:r>
              <a:rPr lang="en-US" dirty="0" smtClean="0"/>
              <a:t>, </a:t>
            </a:r>
            <a:r>
              <a:rPr lang="en-US" dirty="0" err="1" smtClean="0"/>
              <a:t>papel</a:t>
            </a:r>
            <a:r>
              <a:rPr lang="en-US" dirty="0" smtClean="0"/>
              <a:t>, </a:t>
            </a:r>
            <a:r>
              <a:rPr lang="en-US" dirty="0" err="1" smtClean="0"/>
              <a:t>tijera</a:t>
            </a:r>
            <a:r>
              <a:rPr lang="en-US" dirty="0" smtClean="0"/>
              <a:t> contra la </a:t>
            </a:r>
            <a:r>
              <a:rPr lang="en-US" dirty="0" err="1" smtClean="0"/>
              <a:t>computadora</a:t>
            </a:r>
            <a:endParaRPr lang="es-CR" dirty="0" smtClean="0"/>
          </a:p>
          <a:p>
            <a:r>
              <a:rPr lang="es-CR" dirty="0" smtClean="0"/>
              <a:t>En </a:t>
            </a:r>
            <a:r>
              <a:rPr lang="es-CR" dirty="0"/>
              <a:t>cada ronda del </a:t>
            </a:r>
            <a:r>
              <a:rPr lang="es-CR" dirty="0" smtClean="0"/>
              <a:t>juego, el usuario deben </a:t>
            </a:r>
            <a:r>
              <a:rPr lang="es-CR" dirty="0"/>
              <a:t>elegir entre jugar tijera, papel o piedra.</a:t>
            </a:r>
          </a:p>
          <a:p>
            <a:r>
              <a:rPr lang="es-CR" dirty="0"/>
              <a:t>Las reglas para decidir quién gana la ronda son: tijera le gana a papel, papel le gana a piedra, piedra le gana a tijera, y todas las demás combinaciones son empates.</a:t>
            </a:r>
          </a:p>
          <a:p>
            <a:r>
              <a:rPr lang="es-CR" dirty="0"/>
              <a:t>El ganador del juego es el primero que gane tres rondas.</a:t>
            </a:r>
          </a:p>
          <a:p>
            <a:r>
              <a:rPr lang="es-CR" dirty="0"/>
              <a:t>Escriba un programa que pregunte a cada jugador cuál es su jugada, muestre cuál es el marcador después de cada ronda, y termine cuando uno de ellos haya ganado tres rondas.</a:t>
            </a:r>
          </a:p>
        </p:txBody>
      </p:sp>
    </p:spTree>
    <p:extLst>
      <p:ext uri="{BB962C8B-B14F-4D97-AF65-F5344CB8AC3E}">
        <p14:creationId xmlns:p14="http://schemas.microsoft.com/office/powerpoint/2010/main" val="14582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Ejercicio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Desarrolle un programa para jugar al popular juego </a:t>
            </a:r>
            <a:r>
              <a:rPr lang="es-CR" dirty="0" smtClean="0"/>
              <a:t>ahorcado.</a:t>
            </a:r>
            <a:endParaRPr lang="es-CR" dirty="0"/>
          </a:p>
          <a:p>
            <a:r>
              <a:rPr lang="es-CR" dirty="0" smtClean="0"/>
              <a:t>Es </a:t>
            </a:r>
            <a:r>
              <a:rPr lang="es-CR" dirty="0"/>
              <a:t>necesario adivinar una palabra, de la cual sólo se conoce su longitud. El jugador debe ir eligiendo letra por letra, de modo de ir completando la palabra.</a:t>
            </a:r>
          </a:p>
          <a:p>
            <a:r>
              <a:rPr lang="es-CR" dirty="0"/>
              <a:t>Si el jugador se equivoca en una letra, es decir, la letra seleccionada no pertenece a la palabra a adivinar, </a:t>
            </a:r>
            <a:r>
              <a:rPr lang="es-CR" dirty="0" smtClean="0"/>
              <a:t>se pierde una «vida»</a:t>
            </a:r>
            <a:endParaRPr lang="es-CR" dirty="0"/>
          </a:p>
          <a:p>
            <a:r>
              <a:rPr lang="es-CR" dirty="0"/>
              <a:t>Se puede jugar hasta que </a:t>
            </a:r>
            <a:r>
              <a:rPr lang="es-CR" dirty="0" smtClean="0"/>
              <a:t>se pierdan todas las vidas.</a:t>
            </a:r>
            <a:endParaRPr lang="es-CR" dirty="0"/>
          </a:p>
          <a:p>
            <a:r>
              <a:rPr lang="es-CR" dirty="0"/>
              <a:t>Lea cada letra de la palabra que debe adivinarse en elementos sucesivos de </a:t>
            </a:r>
            <a:r>
              <a:rPr lang="es-CR" dirty="0" smtClean="0"/>
              <a:t>arreglo llamado palabra. </a:t>
            </a:r>
            <a:r>
              <a:rPr lang="es-CR" dirty="0"/>
              <a:t>El jugador debe adivinar las letras que pertenecen a la </a:t>
            </a:r>
            <a:r>
              <a:rPr lang="es-CR" dirty="0" smtClean="0"/>
              <a:t>palabra</a:t>
            </a:r>
            <a:r>
              <a:rPr lang="es-CR" dirty="0"/>
              <a:t> y el programa debe terminar cuando todas las letras se hayan adivinado, es decir, ganar el juego, o bien se haya cometido un número establecido de desaciertos, es decir, gana el computador.</a:t>
            </a:r>
          </a:p>
        </p:txBody>
      </p:sp>
    </p:spTree>
    <p:extLst>
      <p:ext uri="{BB962C8B-B14F-4D97-AF65-F5344CB8AC3E}">
        <p14:creationId xmlns:p14="http://schemas.microsoft.com/office/powerpoint/2010/main" val="39690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376</TotalTime>
  <Words>471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Semana 7</vt:lpstr>
      <vt:lpstr>Agenda</vt:lpstr>
      <vt:lpstr>Estructuras While</vt:lpstr>
      <vt:lpstr>Estructuras While</vt:lpstr>
      <vt:lpstr>Práctica ejercicio 1</vt:lpstr>
      <vt:lpstr>Práctica ejercicio 2</vt:lpstr>
      <vt:lpstr>Ejercicio 1</vt:lpstr>
      <vt:lpstr>Ejercicio 2</vt:lpstr>
      <vt:lpstr>Ejercicio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 Solorzano Barrientos</cp:lastModifiedBy>
  <cp:revision>42</cp:revision>
  <dcterms:created xsi:type="dcterms:W3CDTF">2016-09-09T19:42:04Z</dcterms:created>
  <dcterms:modified xsi:type="dcterms:W3CDTF">2018-02-25T21:12:04Z</dcterms:modified>
</cp:coreProperties>
</file>