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3" r:id="rId5"/>
    <p:sldId id="264" r:id="rId6"/>
    <p:sldId id="261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el </a:t>
            </a:r>
            <a:r>
              <a:rPr lang="en-US" dirty="0" err="1" smtClean="0"/>
              <a:t>programa</a:t>
            </a:r>
            <a:r>
              <a:rPr lang="en-US" dirty="0" smtClean="0"/>
              <a:t> anterior,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nota y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estudiante</a:t>
            </a:r>
            <a:r>
              <a:rPr lang="en-US" dirty="0" smtClean="0"/>
              <a:t> con la mayor nota.</a:t>
            </a:r>
          </a:p>
          <a:p>
            <a:r>
              <a:rPr lang="en-US" dirty="0" err="1" smtClean="0"/>
              <a:t>Además</a:t>
            </a:r>
            <a:r>
              <a:rPr lang="en-US" dirty="0" smtClean="0"/>
              <a:t>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el </a:t>
            </a:r>
            <a:r>
              <a:rPr lang="en-US" dirty="0" err="1" smtClean="0"/>
              <a:t>promedio</a:t>
            </a:r>
            <a:r>
              <a:rPr lang="en-US" dirty="0" smtClean="0"/>
              <a:t> general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62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Tomando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ejercicio</a:t>
            </a:r>
            <a:r>
              <a:rPr lang="en-US" dirty="0" smtClean="0"/>
              <a:t> anterior,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aprovaron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y la </a:t>
            </a:r>
            <a:r>
              <a:rPr lang="en-US" dirty="0" err="1" smtClean="0"/>
              <a:t>lista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reprobaron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 nota de </a:t>
            </a:r>
            <a:r>
              <a:rPr lang="en-US" dirty="0" err="1" smtClean="0"/>
              <a:t>aprovación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70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537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Resolución</a:t>
            </a:r>
            <a:r>
              <a:rPr lang="en-US" dirty="0" smtClean="0"/>
              <a:t> del </a:t>
            </a:r>
            <a:r>
              <a:rPr lang="en-US" dirty="0" err="1" smtClean="0"/>
              <a:t>examen</a:t>
            </a:r>
            <a:endParaRPr lang="en-US" dirty="0" smtClean="0"/>
          </a:p>
          <a:p>
            <a:r>
              <a:rPr lang="en-US" dirty="0" err="1" smtClean="0"/>
              <a:t>Arreglos</a:t>
            </a:r>
            <a:endParaRPr lang="en-US" dirty="0" smtClean="0"/>
          </a:p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Práctica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del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en el </a:t>
            </a:r>
            <a:r>
              <a:rPr lang="en-US" dirty="0" err="1"/>
              <a:t>conjunto</a:t>
            </a:r>
            <a:r>
              <a:rPr lang="en-US" dirty="0"/>
              <a:t>. </a:t>
            </a:r>
            <a:r>
              <a:rPr lang="en-US" dirty="0" err="1"/>
              <a:t>Siempre</a:t>
            </a:r>
            <a:r>
              <a:rPr lang="en-US" dirty="0"/>
              <a:t> los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empiezan</a:t>
            </a:r>
            <a:r>
              <a:rPr lang="en-US" dirty="0"/>
              <a:t> en cero.</a:t>
            </a:r>
          </a:p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distinguen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delimitados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y los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separan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comas.</a:t>
            </a:r>
          </a:p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mucho en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y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  <a:p>
            <a:r>
              <a:rPr lang="en-US" dirty="0"/>
              <a:t>[2, 5, 8, 12]</a:t>
            </a:r>
          </a:p>
          <a:p>
            <a:r>
              <a:rPr lang="en-US" dirty="0"/>
              <a:t>[a, b, c, d]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74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los </a:t>
            </a:r>
            <a:r>
              <a:rPr lang="en-US" dirty="0" err="1"/>
              <a:t>arreglos</a:t>
            </a:r>
            <a:endParaRPr lang="en-US" dirty="0"/>
          </a:p>
          <a:p>
            <a:pPr lvl="1"/>
            <a:r>
              <a:rPr lang="en-US" dirty="0"/>
              <a:t>Son </a:t>
            </a:r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de 0 a </a:t>
            </a:r>
            <a:r>
              <a:rPr lang="en-US" dirty="0" err="1"/>
              <a:t>infinitos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r>
              <a:rPr lang="en-US" dirty="0"/>
              <a:t> se llama largo y se </a:t>
            </a:r>
            <a:r>
              <a:rPr lang="en-US" dirty="0" err="1"/>
              <a:t>escribe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 smtClean="0"/>
              <a:t>arreglo.size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en 0</a:t>
            </a:r>
          </a:p>
          <a:p>
            <a:pPr lvl="1"/>
            <a:r>
              <a:rPr lang="en-US" dirty="0" err="1"/>
              <a:t>Ejemplo</a:t>
            </a:r>
            <a:endParaRPr lang="en-US" dirty="0"/>
          </a:p>
          <a:p>
            <a:pPr lvl="1"/>
            <a:r>
              <a:rPr lang="en-US" dirty="0"/>
              <a:t>[a, b, c, d, e]</a:t>
            </a:r>
          </a:p>
          <a:p>
            <a:pPr lvl="1"/>
            <a:r>
              <a:rPr lang="en-US" dirty="0"/>
              <a:t>El largo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5,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 y la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4.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accesar</a:t>
            </a:r>
            <a:r>
              <a:rPr lang="en-US" dirty="0"/>
              <a:t> el valor del </a:t>
            </a:r>
            <a:r>
              <a:rPr lang="en-US" dirty="0" err="1"/>
              <a:t>arreglo</a:t>
            </a:r>
            <a:r>
              <a:rPr lang="en-US" dirty="0"/>
              <a:t> en un </a:t>
            </a:r>
            <a:r>
              <a:rPr lang="en-US" dirty="0" err="1"/>
              <a:t>índice</a:t>
            </a:r>
            <a:r>
              <a:rPr lang="en-US" dirty="0"/>
              <a:t> particular </a:t>
            </a:r>
            <a:r>
              <a:rPr lang="en-US" dirty="0" err="1"/>
              <a:t>usarmos</a:t>
            </a:r>
            <a:endParaRPr lang="en-US" dirty="0"/>
          </a:p>
          <a:p>
            <a:pPr lvl="1"/>
            <a:r>
              <a:rPr lang="en-US" dirty="0" err="1" smtClean="0"/>
              <a:t>Arreglo.get</a:t>
            </a:r>
            <a:r>
              <a:rPr lang="en-US" dirty="0" smtClean="0"/>
              <a:t>(1) </a:t>
            </a:r>
            <a:r>
              <a:rPr lang="en-US" dirty="0"/>
              <a:t>en el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arriba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b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42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 smtClean="0"/>
              <a:t>arreglo.add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 err="1"/>
              <a:t>Conjunto</a:t>
            </a:r>
            <a:r>
              <a:rPr lang="en-US" dirty="0"/>
              <a:t> = [a, b, c, d]</a:t>
            </a:r>
          </a:p>
          <a:p>
            <a:r>
              <a:rPr lang="en-US" dirty="0" err="1" smtClean="0"/>
              <a:t>Conjunto.add</a:t>
            </a:r>
            <a:r>
              <a:rPr lang="en-US" dirty="0" smtClean="0"/>
              <a:t>(e</a:t>
            </a:r>
            <a:r>
              <a:rPr lang="en-US" dirty="0"/>
              <a:t>);</a:t>
            </a:r>
          </a:p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[a, b, c, d, e]</a:t>
            </a:r>
          </a:p>
          <a:p>
            <a:r>
              <a:rPr lang="en-US" dirty="0" err="1"/>
              <a:t>Siempre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agregan</a:t>
            </a:r>
            <a:r>
              <a:rPr lang="en-US" dirty="0"/>
              <a:t> al final</a:t>
            </a:r>
          </a:p>
        </p:txBody>
      </p:sp>
    </p:spTree>
    <p:extLst>
      <p:ext uri="{BB962C8B-B14F-4D97-AF65-F5344CB8AC3E}">
        <p14:creationId xmlns:p14="http://schemas.microsoft.com/office/powerpoint/2010/main" val="3553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repite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 </a:t>
            </a:r>
            <a:r>
              <a:rPr lang="en-US" dirty="0" err="1"/>
              <a:t>especifiquemos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.</a:t>
            </a:r>
          </a:p>
          <a:p>
            <a:r>
              <a:rPr lang="en-US" dirty="0" err="1"/>
              <a:t>Consta</a:t>
            </a:r>
            <a:r>
              <a:rPr lang="en-US" dirty="0"/>
              <a:t> de 4 </a:t>
            </a:r>
            <a:r>
              <a:rPr lang="en-US" dirty="0" err="1"/>
              <a:t>partes</a:t>
            </a:r>
            <a:r>
              <a:rPr lang="en-US" dirty="0"/>
              <a:t>, </a:t>
            </a:r>
            <a:r>
              <a:rPr lang="en-US" dirty="0" err="1"/>
              <a:t>primero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a </a:t>
            </a:r>
            <a:r>
              <a:rPr lang="en-US" dirty="0" err="1"/>
              <a:t>contar</a:t>
            </a:r>
            <a:r>
              <a:rPr lang="en-US" dirty="0"/>
              <a:t>, </a:t>
            </a:r>
            <a:r>
              <a:rPr lang="en-US" dirty="0" err="1"/>
              <a:t>segundo</a:t>
            </a:r>
            <a:r>
              <a:rPr lang="en-US" dirty="0"/>
              <a:t> hasta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, la </a:t>
            </a:r>
            <a:r>
              <a:rPr lang="en-US" dirty="0" err="1"/>
              <a:t>cantidad</a:t>
            </a:r>
            <a:r>
              <a:rPr lang="en-US" dirty="0"/>
              <a:t> en la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incrementa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 y de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</a:t>
            </a:r>
            <a:r>
              <a:rPr lang="en-US" dirty="0"/>
              <a:t>( i de 1 a 10 </a:t>
            </a:r>
            <a:r>
              <a:rPr lang="en-US" dirty="0" err="1"/>
              <a:t>incrementa</a:t>
            </a:r>
            <a:r>
              <a:rPr lang="en-US" dirty="0"/>
              <a:t> en 1)</a:t>
            </a:r>
          </a:p>
          <a:p>
            <a:pPr lvl="1"/>
            <a:r>
              <a:rPr lang="en-US" dirty="0" err="1"/>
              <a:t>Imprimir</a:t>
            </a:r>
            <a:r>
              <a:rPr lang="en-US" dirty="0"/>
              <a:t>(i)</a:t>
            </a:r>
          </a:p>
          <a:p>
            <a:r>
              <a:rPr lang="en-US" dirty="0"/>
              <a:t>Fin </a:t>
            </a:r>
            <a:r>
              <a:rPr lang="en-US" dirty="0" smtClean="0"/>
              <a:t>for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32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r>
              <a:rPr lang="en-US" dirty="0" smtClean="0"/>
              <a:t>. Como los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de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inician</a:t>
            </a:r>
            <a:r>
              <a:rPr lang="en-US" dirty="0" smtClean="0"/>
              <a:t> en 0,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for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err="1" smtClean="0"/>
              <a:t>Nombres</a:t>
            </a:r>
            <a:r>
              <a:rPr lang="en-US" dirty="0"/>
              <a:t> </a:t>
            </a:r>
            <a:r>
              <a:rPr lang="en-US" dirty="0" smtClean="0"/>
              <a:t>= [“Susana”, “Alejandro”, “</a:t>
            </a:r>
            <a:r>
              <a:rPr lang="en-US" dirty="0" err="1" smtClean="0"/>
              <a:t>María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 = 0; i &lt; 10; i++){</a:t>
            </a:r>
            <a:endParaRPr lang="en-US" dirty="0" smtClean="0"/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(i)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7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 1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pregunte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del 1 al 12.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capturado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multiplicar</a:t>
            </a:r>
            <a:r>
              <a:rPr lang="en-US" dirty="0" smtClean="0"/>
              <a:t> de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s-CR" dirty="0" smtClean="0"/>
              <a:t>: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digita</a:t>
            </a:r>
            <a:r>
              <a:rPr lang="en-US" dirty="0" smtClean="0"/>
              <a:t> el 4 se </a:t>
            </a:r>
            <a:r>
              <a:rPr lang="en-US" dirty="0" err="1" smtClean="0"/>
              <a:t>imprime</a:t>
            </a:r>
            <a:endParaRPr lang="en-US" dirty="0" smtClean="0"/>
          </a:p>
          <a:p>
            <a:pPr lvl="1"/>
            <a:r>
              <a:rPr lang="en-US" dirty="0" smtClean="0"/>
              <a:t>4 x 0 = 0</a:t>
            </a:r>
          </a:p>
          <a:p>
            <a:pPr lvl="1"/>
            <a:r>
              <a:rPr lang="en-US" dirty="0" smtClean="0"/>
              <a:t>4 x 1 = 4</a:t>
            </a:r>
          </a:p>
          <a:p>
            <a:pPr lvl="1"/>
            <a:r>
              <a:rPr lang="en-US" dirty="0" smtClean="0"/>
              <a:t>4 x 2 = 8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 x 10 = 40</a:t>
            </a:r>
          </a:p>
        </p:txBody>
      </p:sp>
    </p:spTree>
    <p:extLst>
      <p:ext uri="{BB962C8B-B14F-4D97-AF65-F5344CB8AC3E}">
        <p14:creationId xmlns:p14="http://schemas.microsoft.com/office/powerpoint/2010/main" val="22975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 2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y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. Se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digitar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leído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le </a:t>
            </a:r>
            <a:r>
              <a:rPr lang="en-US" dirty="0" err="1" smtClean="0"/>
              <a:t>pedimos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la nota del </a:t>
            </a:r>
            <a:r>
              <a:rPr lang="en-US" dirty="0" err="1" smtClean="0"/>
              <a:t>estudiante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finalizado</a:t>
            </a:r>
            <a:r>
              <a:rPr lang="en-US" dirty="0" smtClean="0"/>
              <a:t>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nota, se </a:t>
            </a:r>
            <a:r>
              <a:rPr lang="en-US" dirty="0" err="1" smtClean="0"/>
              <a:t>imprime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a la par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2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354</TotalTime>
  <Words>619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Semana 6</vt:lpstr>
      <vt:lpstr>Agenda</vt:lpstr>
      <vt:lpstr>Arreglos</vt:lpstr>
      <vt:lpstr>Arreglos</vt:lpstr>
      <vt:lpstr>Arreglos</vt:lpstr>
      <vt:lpstr>Ciclos For</vt:lpstr>
      <vt:lpstr>Ciclos For</vt:lpstr>
      <vt:lpstr>Práctica 1 </vt:lpstr>
      <vt:lpstr>Práctica 2 </vt:lpstr>
      <vt:lpstr>Ejercicio 1</vt:lpstr>
      <vt:lpstr>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39</cp:revision>
  <dcterms:created xsi:type="dcterms:W3CDTF">2016-09-09T19:42:04Z</dcterms:created>
  <dcterms:modified xsi:type="dcterms:W3CDTF">2018-02-18T02:10:08Z</dcterms:modified>
</cp:coreProperties>
</file>